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  <p:sldMasterId id="2147483893" r:id="rId5"/>
    <p:sldMasterId id="2147483897" r:id="rId6"/>
    <p:sldMasterId id="2147483913" r:id="rId7"/>
    <p:sldMasterId id="2147483920" r:id="rId8"/>
    <p:sldMasterId id="2147483931" r:id="rId9"/>
    <p:sldMasterId id="2147483936" r:id="rId10"/>
    <p:sldMasterId id="2147483938" r:id="rId11"/>
    <p:sldMasterId id="2147483940" r:id="rId12"/>
    <p:sldMasterId id="2147483942" r:id="rId13"/>
    <p:sldMasterId id="2147483944" r:id="rId14"/>
  </p:sldMasterIdLst>
  <p:notesMasterIdLst>
    <p:notesMasterId r:id="rId17"/>
  </p:notesMasterIdLst>
  <p:handoutMasterIdLst>
    <p:handoutMasterId r:id="rId18"/>
  </p:handoutMasterIdLst>
  <p:sldIdLst>
    <p:sldId id="2147310002" r:id="rId15"/>
    <p:sldId id="2147472599" r:id="rId1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零售" id="{6B87248F-E1D6-4BCA-B8E0-B7C29861E8BC}">
          <p14:sldIdLst>
            <p14:sldId id="2147310002"/>
            <p14:sldId id="21474725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yidi (A)" initials="z(" lastIdx="5" clrIdx="0">
    <p:extLst>
      <p:ext uri="{19B8F6BF-5375-455C-9EA6-DF929625EA0E}">
        <p15:presenceInfo xmlns:p15="http://schemas.microsoft.com/office/powerpoint/2012/main" userId="S-1-5-21-147214757-305610072-1517763936-846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CA"/>
    <a:srgbClr val="FFDB95"/>
    <a:srgbClr val="FFFFFF"/>
    <a:srgbClr val="FF8389"/>
    <a:srgbClr val="1D1D1A"/>
    <a:srgbClr val="E1F7FF"/>
    <a:srgbClr val="E9002F"/>
    <a:srgbClr val="E0E0E0"/>
    <a:srgbClr val="000000"/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6310" autoAdjust="0"/>
  </p:normalViewPr>
  <p:slideViewPr>
    <p:cSldViewPr snapToGrid="0" snapToObjects="1">
      <p:cViewPr varScale="1">
        <p:scale>
          <a:sx n="84" d="100"/>
          <a:sy n="84" d="100"/>
        </p:scale>
        <p:origin x="1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Arial" panose="020B0604020202020204" pitchFamily="34" charset="0"/>
              </a:rPr>
              <a:t>8/6/2025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>
                <a:latin typeface="Arial" panose="020B0604020202020204" pitchFamily="34" charset="0"/>
              </a:rPr>
              <a:t>8/6/2025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输电线路一旦发生故障影响大，需要定期巡检和维护。一般高压架空线路巡检周期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lang="zh-CN" altLang="zh-CN" sz="16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次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</a:t>
            </a:r>
            <a:r>
              <a:rPr lang="zh-CN" altLang="zh-CN" sz="16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月；电网人工定期巡检需要耗费大量的人力物力，福建电网采用无人机输电线路进行巡检，也面临为了提高福建电网可靠运行水平，缓解日益增长人力矛盾压力，智能巡检已经成为电力行业应用趋势。</a:t>
            </a:r>
          </a:p>
          <a:p>
            <a:r>
              <a:rPr lang="zh-CN" altLang="zh-CN" sz="16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输电线路由线路杆塔、导线、绝缘子、线路金具、拉线、杆塔基础、接地装置等构成，架设在地面之上。输电线路巡检工作目标是有效消除可能的隐患或损失，保障电网运行安全，进而降低成本、提高工作绩效的高效管理。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3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75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  <p15:guide id="3" pos="462">
          <p15:clr>
            <a:srgbClr val="FBAE40"/>
          </p15:clr>
        </p15:guide>
        <p15:guide id="4" pos="7221">
          <p15:clr>
            <a:srgbClr val="FBAE40"/>
          </p15:clr>
        </p15:guide>
        <p15:guide id="5" orient="horz" pos="754">
          <p15:clr>
            <a:srgbClr val="FBAE40"/>
          </p15:clr>
        </p15:guide>
        <p15:guide id="6" orient="horz" pos="38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10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3965796" y="2218574"/>
            <a:ext cx="5031165" cy="50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椭圆 12"/>
          <p:cNvSpPr/>
          <p:nvPr userDrawn="1"/>
        </p:nvSpPr>
        <p:spPr>
          <a:xfrm>
            <a:off x="3317843" y="2269374"/>
            <a:ext cx="406559" cy="406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3965796" y="3399674"/>
            <a:ext cx="5031165" cy="50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椭圆 14"/>
          <p:cNvSpPr/>
          <p:nvPr userDrawn="1"/>
        </p:nvSpPr>
        <p:spPr>
          <a:xfrm>
            <a:off x="3317843" y="3450474"/>
            <a:ext cx="406559" cy="406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3965796" y="4580774"/>
            <a:ext cx="5031165" cy="50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7" name="椭圆 16"/>
          <p:cNvSpPr/>
          <p:nvPr userDrawn="1"/>
        </p:nvSpPr>
        <p:spPr>
          <a:xfrm>
            <a:off x="3317843" y="4631574"/>
            <a:ext cx="406559" cy="406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6"/>
          <p:cNvSpPr>
            <a:spLocks noChangeArrowheads="1"/>
          </p:cNvSpPr>
          <p:nvPr userDrawn="1"/>
        </p:nvSpPr>
        <p:spPr bwMode="auto">
          <a:xfrm>
            <a:off x="5499018" y="774454"/>
            <a:ext cx="1198727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914217"/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8646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3965796" y="2218574"/>
            <a:ext cx="5031165" cy="50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椭圆 12"/>
          <p:cNvSpPr/>
          <p:nvPr userDrawn="1"/>
        </p:nvSpPr>
        <p:spPr>
          <a:xfrm>
            <a:off x="3317843" y="2269374"/>
            <a:ext cx="406559" cy="406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3965796" y="3399674"/>
            <a:ext cx="5031165" cy="50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椭圆 14"/>
          <p:cNvSpPr/>
          <p:nvPr userDrawn="1"/>
        </p:nvSpPr>
        <p:spPr>
          <a:xfrm>
            <a:off x="3317843" y="3450474"/>
            <a:ext cx="406559" cy="406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3965796" y="4580774"/>
            <a:ext cx="5031165" cy="50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7" name="椭圆 16"/>
          <p:cNvSpPr/>
          <p:nvPr userDrawn="1"/>
        </p:nvSpPr>
        <p:spPr>
          <a:xfrm>
            <a:off x="3317843" y="4631574"/>
            <a:ext cx="406559" cy="406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6"/>
          <p:cNvSpPr>
            <a:spLocks noChangeArrowheads="1"/>
          </p:cNvSpPr>
          <p:nvPr userDrawn="1"/>
        </p:nvSpPr>
        <p:spPr bwMode="auto">
          <a:xfrm>
            <a:off x="5499018" y="774454"/>
            <a:ext cx="1198727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914217"/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079647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3965796" y="2218574"/>
            <a:ext cx="5031165" cy="50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椭圆 12"/>
          <p:cNvSpPr/>
          <p:nvPr userDrawn="1"/>
        </p:nvSpPr>
        <p:spPr>
          <a:xfrm>
            <a:off x="3317843" y="2269374"/>
            <a:ext cx="406559" cy="406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3965796" y="3399674"/>
            <a:ext cx="5031165" cy="50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椭圆 14"/>
          <p:cNvSpPr/>
          <p:nvPr userDrawn="1"/>
        </p:nvSpPr>
        <p:spPr>
          <a:xfrm>
            <a:off x="3317843" y="3450474"/>
            <a:ext cx="406559" cy="406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3965796" y="4580774"/>
            <a:ext cx="5031165" cy="50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7" name="椭圆 16"/>
          <p:cNvSpPr/>
          <p:nvPr userDrawn="1"/>
        </p:nvSpPr>
        <p:spPr>
          <a:xfrm>
            <a:off x="3317843" y="4631574"/>
            <a:ext cx="406559" cy="406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6"/>
          <p:cNvSpPr>
            <a:spLocks noChangeArrowheads="1"/>
          </p:cNvSpPr>
          <p:nvPr userDrawn="1"/>
        </p:nvSpPr>
        <p:spPr bwMode="auto">
          <a:xfrm>
            <a:off x="5499018" y="774454"/>
            <a:ext cx="1198727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914217"/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7195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273" y="428907"/>
            <a:ext cx="10734134" cy="4887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520"/>
              </a:lnSpc>
              <a:spcBef>
                <a:spcPts val="0"/>
              </a:spcBef>
              <a:buNone/>
              <a:defRPr sz="2800" baseline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55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788" y="6569228"/>
            <a:ext cx="1391994" cy="226714"/>
          </a:xfrm>
          <a:prstGeom prst="rect">
            <a:avLst/>
          </a:prstGeom>
        </p:spPr>
        <p:txBody>
          <a:bodyPr wrap="none" lIns="71996" tIns="35997" rIns="35997" bIns="35997" anchor="ctr" anchorCtr="0">
            <a:spAutoFit/>
          </a:bodyPr>
          <a:lstStyle>
            <a:lvl1pPr marL="0" indent="0">
              <a:buNone/>
              <a:defRPr lang="zh-CN" altLang="en-US" sz="100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defTabSz="821623"/>
            <a:r>
              <a:rPr lang="zh-CN" altLang="en-US" dirty="0"/>
              <a:t>单击此处添加数据来源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977" y="4830289"/>
            <a:ext cx="3897951" cy="202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 userDrawn="1"/>
        </p:nvSpPr>
        <p:spPr>
          <a:xfrm>
            <a:off x="0" y="1748819"/>
            <a:ext cx="12170927" cy="321635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34" tIns="45717" rIns="91434" bIns="45717" rtlCol="0" anchor="ctr"/>
          <a:lstStyle/>
          <a:p>
            <a:pPr algn="ctr" defTabSz="822892"/>
            <a:endParaRPr lang="zh-CN" altLang="en-US" sz="1700" kern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1891553"/>
            <a:ext cx="12170927" cy="293873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lIns="91434" tIns="45717" rIns="91434" bIns="45717" rtlCol="0" anchor="ctr"/>
          <a:lstStyle/>
          <a:p>
            <a:pPr algn="ctr" defTabSz="822892"/>
            <a:endParaRPr lang="zh-CN" altLang="en-US" sz="1700" kern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</p:txBody>
      </p:sp>
      <p:pic>
        <p:nvPicPr>
          <p:cNvPr id="8" name="图片 7" descr="未标题-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86" y="595319"/>
            <a:ext cx="2833422" cy="5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47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-4125" y="692696"/>
            <a:ext cx="12196763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5928178" y="6661392"/>
            <a:ext cx="340409" cy="1519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ctr" anchorCtr="0"/>
          <a:lstStyle/>
          <a:p>
            <a:pPr algn="ctr" defTabSz="698443" eaLnBrk="0" hangingPunct="0"/>
            <a:fld id="{71141DE1-F655-4EB9-BB17-97029D20E33C}" type="slidenum">
              <a:rPr kumimoji="1" lang="zh-CN" altLang="en-US" sz="1001" kern="0">
                <a:solidFill>
                  <a:prstClr val="black">
                    <a:lumMod val="65000"/>
                    <a:lumOff val="35000"/>
                  </a:prstClr>
                </a:solidFill>
                <a:ea typeface="宋体" pitchFamily="2" charset="-122"/>
                <a:cs typeface="Arial" panose="020B0604020202020204" pitchFamily="34" charset="0"/>
              </a:rPr>
              <a:pPr algn="ctr" defTabSz="698443" eaLnBrk="0" hangingPunct="0"/>
              <a:t>‹#›</a:t>
            </a:fld>
            <a:endParaRPr kumimoji="1" lang="en-US" altLang="zh-CN" sz="1001" kern="0" dirty="0">
              <a:solidFill>
                <a:prstClr val="black">
                  <a:lumMod val="65000"/>
                  <a:lumOff val="35000"/>
                </a:prstClr>
              </a:solidFill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257906" y="764704"/>
            <a:ext cx="11699417" cy="480228"/>
          </a:xfrm>
          <a:prstGeom prst="rect">
            <a:avLst/>
          </a:prstGeom>
        </p:spPr>
        <p:txBody>
          <a:bodyPr anchor="t"/>
          <a:lstStyle>
            <a:lvl1pPr marL="296520" indent="-296520">
              <a:buFont typeface="Wingdings" panose="05000000000000000000" pitchFamily="2" charset="2"/>
              <a:buChar char="n"/>
              <a:defRPr sz="1801" b="1">
                <a:solidFill>
                  <a:srgbClr val="002060"/>
                </a:solidFill>
                <a:latin typeface="+mn-ea"/>
                <a:ea typeface="+mn-ea"/>
              </a:defRPr>
            </a:lvl1pPr>
            <a:lvl2pPr>
              <a:defRPr sz="1801">
                <a:solidFill>
                  <a:srgbClr val="002060"/>
                </a:solidFill>
              </a:defRPr>
            </a:lvl2pPr>
            <a:lvl3pPr>
              <a:defRPr sz="1801">
                <a:solidFill>
                  <a:srgbClr val="002060"/>
                </a:solidFill>
              </a:defRPr>
            </a:lvl3pPr>
            <a:lvl4pPr>
              <a:defRPr sz="1401">
                <a:solidFill>
                  <a:srgbClr val="002060"/>
                </a:solidFill>
              </a:defRPr>
            </a:lvl4pPr>
            <a:lvl5pPr>
              <a:defRPr sz="140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7906" y="7"/>
            <a:ext cx="10519708" cy="692693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solidFill>
                  <a:srgbClr val="00206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572" y="15189"/>
            <a:ext cx="1124740" cy="9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5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37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-4125" y="692696"/>
            <a:ext cx="12196763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未标题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6" b="-1289"/>
          <a:stretch>
            <a:fillRect/>
          </a:stretch>
        </p:blipFill>
        <p:spPr>
          <a:xfrm>
            <a:off x="10420549" y="119842"/>
            <a:ext cx="1536770" cy="476844"/>
          </a:xfrm>
          <a:prstGeom prst="rect">
            <a:avLst/>
          </a:prstGeom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5928178" y="6661392"/>
            <a:ext cx="340409" cy="1519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ctr" anchorCtr="0"/>
          <a:lstStyle/>
          <a:p>
            <a:pPr algn="ctr" defTabSz="698443" eaLnBrk="0" hangingPunct="0"/>
            <a:fld id="{71141DE1-F655-4EB9-BB17-97029D20E33C}" type="slidenum">
              <a:rPr kumimoji="1" lang="zh-CN" altLang="en-US" sz="1001" kern="0">
                <a:solidFill>
                  <a:prstClr val="black">
                    <a:lumMod val="65000"/>
                    <a:lumOff val="35000"/>
                  </a:prstClr>
                </a:solidFill>
                <a:ea typeface="宋体" pitchFamily="2" charset="-122"/>
                <a:cs typeface="Arial" panose="020B0604020202020204" pitchFamily="34" charset="0"/>
              </a:rPr>
              <a:pPr algn="ctr" defTabSz="698443" eaLnBrk="0" hangingPunct="0"/>
              <a:t>‹#›</a:t>
            </a:fld>
            <a:endParaRPr kumimoji="1" lang="en-US" altLang="zh-CN" sz="1001" kern="0" dirty="0">
              <a:solidFill>
                <a:prstClr val="black">
                  <a:lumMod val="65000"/>
                  <a:lumOff val="35000"/>
                </a:prstClr>
              </a:solidFill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257906" y="716524"/>
            <a:ext cx="11699417" cy="3624573"/>
          </a:xfrm>
          <a:prstGeom prst="rect">
            <a:avLst/>
          </a:prstGeom>
        </p:spPr>
        <p:txBody>
          <a:bodyPr/>
          <a:lstStyle>
            <a:lvl1pPr marL="296520" indent="-296520">
              <a:buFont typeface="Wingdings" panose="05000000000000000000" pitchFamily="2" charset="2"/>
              <a:buChar char="n"/>
              <a:defRPr sz="1801" b="1">
                <a:solidFill>
                  <a:srgbClr val="002060"/>
                </a:solidFill>
                <a:latin typeface="+mn-ea"/>
                <a:ea typeface="+mn-ea"/>
              </a:defRPr>
            </a:lvl1pPr>
            <a:lvl2pPr>
              <a:defRPr sz="1801">
                <a:solidFill>
                  <a:srgbClr val="002060"/>
                </a:solidFill>
              </a:defRPr>
            </a:lvl2pPr>
            <a:lvl3pPr>
              <a:defRPr sz="1801">
                <a:solidFill>
                  <a:srgbClr val="002060"/>
                </a:solidFill>
              </a:defRPr>
            </a:lvl3pPr>
            <a:lvl4pPr>
              <a:defRPr sz="1401">
                <a:solidFill>
                  <a:srgbClr val="002060"/>
                </a:solidFill>
              </a:defRPr>
            </a:lvl4pPr>
            <a:lvl5pPr>
              <a:defRPr sz="140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7906" y="7"/>
            <a:ext cx="10519708" cy="692693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591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528" y="365126"/>
            <a:ext cx="10519708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1173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正文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5928178" y="6661392"/>
            <a:ext cx="340409" cy="1519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ctr" anchorCtr="0"/>
          <a:lstStyle/>
          <a:p>
            <a:pPr algn="ctr" defTabSz="698221" eaLnBrk="0" hangingPunct="0">
              <a:defRPr/>
            </a:pPr>
            <a:fld id="{71141DE1-F655-4EB9-BB17-97029D20E33C}" type="slidenum">
              <a:rPr kumimoji="1" lang="zh-CN" altLang="en-US" sz="1000" ker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  <a:cs typeface="Arial" panose="020B0604020202020204" pitchFamily="34" charset="0"/>
              </a:rPr>
              <a:pPr algn="ctr" defTabSz="698221" eaLnBrk="0" hangingPunct="0">
                <a:defRPr/>
              </a:pPr>
              <a:t>‹#›</a:t>
            </a:fld>
            <a:endParaRPr kumimoji="1" lang="en-US" altLang="zh-CN" sz="1000" kern="0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71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6171" y="144004"/>
            <a:ext cx="9854680" cy="548571"/>
          </a:xfrm>
          <a:prstGeom prst="rect">
            <a:avLst/>
          </a:prstGeom>
        </p:spPr>
        <p:txBody>
          <a:bodyPr lIns="81750" tIns="40874" rIns="81750" bIns="40874"/>
          <a:lstStyle>
            <a:lvl1pPr>
              <a:defRPr sz="2153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单击此处添加二级目录标题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49020" y="768006"/>
            <a:ext cx="11784554" cy="1989667"/>
          </a:xfrm>
          <a:prstGeom prst="rect">
            <a:avLst/>
          </a:prstGeom>
        </p:spPr>
        <p:txBody>
          <a:bodyPr lIns="81750" tIns="40874" rIns="81750" bIns="40874"/>
          <a:lstStyle>
            <a:lvl1pPr marL="298866" indent="-298866">
              <a:lnSpc>
                <a:spcPct val="120000"/>
              </a:lnSpc>
              <a:spcBef>
                <a:spcPts val="360"/>
              </a:spcBef>
              <a:buFontTx/>
              <a:buBlip>
                <a:blip r:embed="rId2"/>
              </a:buBlip>
              <a:defRPr sz="1687" b="1">
                <a:latin typeface="微软雅黑" panose="020B0503020204020204" charset="-122"/>
                <a:ea typeface="微软雅黑" panose="020B0503020204020204" charset="-122"/>
              </a:defRPr>
            </a:lvl1pPr>
            <a:lvl2pPr marL="452955" indent="-246374">
              <a:lnSpc>
                <a:spcPct val="120000"/>
              </a:lnSpc>
              <a:buSzPct val="100000"/>
              <a:buFont typeface="Wingdings" panose="05000000000000000000" pitchFamily="2" charset="2"/>
              <a:buChar char="Ø"/>
              <a:defRPr sz="1500" b="1">
                <a:latin typeface="微软雅黑" panose="020B0503020204020204" charset="-122"/>
                <a:ea typeface="微软雅黑" panose="020B0503020204020204" charset="-122"/>
              </a:defRPr>
            </a:lvl2pPr>
            <a:lvl3pPr marL="603658" indent="-198962">
              <a:lnSpc>
                <a:spcPct val="120000"/>
              </a:lnSpc>
              <a:buFont typeface="Wingdings" panose="05000000000000000000" pitchFamily="2" charset="2"/>
              <a:buChar char="n"/>
              <a:defRPr sz="1313" b="1">
                <a:latin typeface="微软雅黑" panose="020B0503020204020204" charset="-122"/>
                <a:ea typeface="微软雅黑" panose="020B0503020204020204" charset="-122"/>
              </a:defRPr>
            </a:lvl3pPr>
            <a:lvl4pPr marL="1428291" indent="-239601">
              <a:lnSpc>
                <a:spcPct val="120000"/>
              </a:lnSpc>
              <a:buFont typeface="Wingdings" panose="05000000000000000000" pitchFamily="2" charset="2"/>
              <a:buChar char="l"/>
              <a:defRPr sz="1220" b="1">
                <a:latin typeface="微软雅黑" panose="020B0503020204020204" charset="-122"/>
                <a:ea typeface="微软雅黑" panose="020B0503020204020204" charset="-122"/>
              </a:defRPr>
            </a:lvl4pPr>
            <a:lvl5pPr marL="1825368" indent="-239601">
              <a:lnSpc>
                <a:spcPct val="120000"/>
              </a:lnSpc>
              <a:buFont typeface="Wingdings" panose="05000000000000000000" pitchFamily="2" charset="2"/>
              <a:buChar char="u"/>
              <a:defRPr sz="1033" b="1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单击此处添加一级文本</a:t>
            </a:r>
            <a:endParaRPr lang="en-US" altLang="zh-CN" dirty="0"/>
          </a:p>
          <a:p>
            <a:pPr lvl="1"/>
            <a:r>
              <a:rPr lang="zh-CN" altLang="en-US" dirty="0"/>
              <a:t>单击此处添加二级文本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三级文本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143931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336681" y="177800"/>
            <a:ext cx="11529753" cy="1714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336681" y="1917700"/>
            <a:ext cx="11529753" cy="4432300"/>
          </a:xfrm>
          <a:prstGeom prst="rect">
            <a:avLst/>
          </a:prstGeom>
        </p:spPr>
        <p:txBody>
          <a:bodyPr/>
          <a:lstStyle>
            <a:lvl1pPr marL="368300" indent="-368300">
              <a:lnSpc>
                <a:spcPct val="120000"/>
              </a:lnSpc>
              <a:spcBef>
                <a:spcPts val="3250"/>
              </a:spcBef>
              <a:defRPr sz="3200"/>
            </a:lvl1pPr>
            <a:lvl2pPr marL="736600" indent="-368300">
              <a:lnSpc>
                <a:spcPct val="120000"/>
              </a:lnSpc>
              <a:spcBef>
                <a:spcPts val="3250"/>
              </a:spcBef>
              <a:defRPr sz="3200"/>
            </a:lvl2pPr>
            <a:lvl3pPr marL="1104900" indent="-368300">
              <a:lnSpc>
                <a:spcPct val="120000"/>
              </a:lnSpc>
              <a:spcBef>
                <a:spcPts val="3250"/>
              </a:spcBef>
              <a:defRPr sz="3200"/>
            </a:lvl3pPr>
            <a:lvl4pPr marL="1473200" indent="-368300">
              <a:lnSpc>
                <a:spcPct val="120000"/>
              </a:lnSpc>
              <a:spcBef>
                <a:spcPts val="3250"/>
              </a:spcBef>
              <a:defRPr sz="3200"/>
            </a:lvl4pPr>
            <a:lvl5pPr marL="1841500" indent="-368300">
              <a:lnSpc>
                <a:spcPct val="120000"/>
              </a:lnSpc>
              <a:spcBef>
                <a:spcPts val="325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90389" y="6540500"/>
            <a:ext cx="209632" cy="228600"/>
          </a:xfrm>
          <a:prstGeom prst="rect">
            <a:avLst/>
          </a:prstGeom>
        </p:spPr>
        <p:txBody>
          <a:bodyPr/>
          <a:lstStyle/>
          <a:p>
            <a:pPr defTabSz="914400"/>
            <a:fld id="{86CB4B4D-7CA3-9044-876B-883B54F8677D}" type="slidenum">
              <a:rPr lang="en-US" altLang="zh-CN" smtClean="0">
                <a:solidFill>
                  <a:srgbClr val="000000"/>
                </a:solidFill>
              </a:rPr>
              <a:pPr defTabSz="9144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4766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336681" y="2286000"/>
            <a:ext cx="11529753" cy="227965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90389" y="6540500"/>
            <a:ext cx="209632" cy="228600"/>
          </a:xfrm>
          <a:prstGeom prst="rect">
            <a:avLst/>
          </a:prstGeom>
        </p:spPr>
        <p:txBody>
          <a:bodyPr/>
          <a:lstStyle/>
          <a:p>
            <a:pPr defTabSz="914400"/>
            <a:fld id="{86CB4B4D-7CA3-9044-876B-883B54F8677D}" type="slidenum">
              <a:rPr lang="en-US" altLang="zh-CN" smtClean="0">
                <a:solidFill>
                  <a:srgbClr val="000000"/>
                </a:solidFill>
              </a:rPr>
              <a:pPr defTabSz="9144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7705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6840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857740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3983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444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Arial" panose="020B0604020202020204" pitchFamily="34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44193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039587"/>
            <a:ext cx="10733557" cy="516374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">
            <a:extLst>
              <a:ext uri="{FF2B5EF4-FFF2-40B4-BE49-F238E27FC236}">
                <a16:creationId xmlns:a16="http://schemas.microsoft.com/office/drawing/2014/main" id="{67E67517-C906-4C66-913E-6B5563F05606}"/>
              </a:ext>
            </a:extLst>
          </p:cNvPr>
          <p:cNvSpPr/>
          <p:nvPr userDrawn="1"/>
        </p:nvSpPr>
        <p:spPr>
          <a:xfrm>
            <a:off x="1439147" y="2528587"/>
            <a:ext cx="10458882" cy="4116290"/>
          </a:xfrm>
          <a:prstGeom prst="rect">
            <a:avLst/>
          </a:prstGeom>
          <a:gradFill>
            <a:gsLst>
              <a:gs pos="0">
                <a:srgbClr val="FFFFFF">
                  <a:alpha val="20000"/>
                </a:srgbClr>
              </a:gs>
              <a:gs pos="20000">
                <a:schemeClr val="tx2"/>
              </a:gs>
              <a:gs pos="24000">
                <a:sysClr val="window" lastClr="FFFFFF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32" tIns="45666" rIns="91332" bIns="456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7" dirty="0"/>
          </a:p>
        </p:txBody>
      </p:sp>
    </p:spTree>
    <p:extLst>
      <p:ext uri="{BB962C8B-B14F-4D97-AF65-F5344CB8AC3E}">
        <p14:creationId xmlns:p14="http://schemas.microsoft.com/office/powerpoint/2010/main" val="4126170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7" y="140206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38" dirty="0">
                <a:solidFill>
                  <a:srgbClr val="1D1D1A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34338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2036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06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tif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tif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1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tif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596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Arial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Arial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Arial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44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Arial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Arial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Arial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26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Arial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Arial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Arial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68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Arial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Arial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Arial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1D1D1B"/>
                </a:solidFill>
                <a:latin typeface="Arial" pitchFamily="34" charset="0"/>
                <a:cs typeface="Arial" panose="020B0604020202020204" pitchFamily="34" charset="0"/>
              </a:rPr>
              <a:t>Huawei Proprietary - Restricted Distribution</a:t>
            </a:r>
            <a:endParaRPr lang="en-US" sz="900" dirty="0">
              <a:solidFill>
                <a:srgbClr val="1D1D1B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itchFamily="34" charset="0"/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Arial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Arial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8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Arial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Arial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Arial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945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Arial" panose="020B0604020202020204" pitchFamily="34" charset="0"/>
              </a:rPr>
              <a:t>Copyright©2023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Arial" panose="020B0604020202020204" pitchFamily="34" charset="0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Arial" panose="020B0604020202020204" pitchFamily="34" charset="0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Arial" panose="020B0604020202020204" pitchFamily="34" charset="0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 pitchFamily="34" charset="0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</p:sldLayoutIdLst>
  <p:hf hdr="0" ftr="0" dt="0"/>
  <p:txStyles>
    <p:titleStyle>
      <a:lvl1pPr algn="l" defTabSz="1186848" rtl="0" eaLnBrk="1" latinLnBrk="0" hangingPunct="1">
        <a:lnSpc>
          <a:spcPct val="90000"/>
        </a:lnSpc>
        <a:spcBef>
          <a:spcPct val="0"/>
        </a:spcBef>
        <a:buNone/>
        <a:defRPr sz="5712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96712" indent="-296712" algn="l" defTabSz="1186848" rtl="0" eaLnBrk="1" latinLnBrk="0" hangingPunct="1">
        <a:lnSpc>
          <a:spcPct val="90000"/>
        </a:lnSpc>
        <a:spcBef>
          <a:spcPts val="1297"/>
        </a:spcBef>
        <a:buFont typeface="Arial" panose="020B0604020202020204" pitchFamily="34" charset="0"/>
        <a:buChar char="•"/>
        <a:defRPr sz="3634" kern="1200">
          <a:solidFill>
            <a:schemeClr val="tx1"/>
          </a:solidFill>
          <a:latin typeface="Arial"/>
          <a:ea typeface="+mn-ea"/>
          <a:cs typeface="+mn-cs"/>
        </a:defRPr>
      </a:lvl1pPr>
      <a:lvl2pPr marL="890137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6" kern="1200">
          <a:solidFill>
            <a:schemeClr val="tx1"/>
          </a:solidFill>
          <a:latin typeface="Arial"/>
          <a:ea typeface="+mn-ea"/>
          <a:cs typeface="+mn-cs"/>
        </a:defRPr>
      </a:lvl2pPr>
      <a:lvl3pPr marL="1483560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6" kern="1200">
          <a:solidFill>
            <a:schemeClr val="tx1"/>
          </a:solidFill>
          <a:latin typeface="Arial"/>
          <a:ea typeface="+mn-ea"/>
          <a:cs typeface="+mn-cs"/>
        </a:defRPr>
      </a:lvl3pPr>
      <a:lvl4pPr marL="2076986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Arial"/>
          <a:ea typeface="+mn-ea"/>
          <a:cs typeface="+mn-cs"/>
        </a:defRPr>
      </a:lvl4pPr>
      <a:lvl5pPr marL="2670409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Arial"/>
          <a:ea typeface="+mn-ea"/>
          <a:cs typeface="+mn-cs"/>
        </a:defRPr>
      </a:lvl5pPr>
      <a:lvl6pPr marL="3263834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Arial"/>
          <a:ea typeface="+mn-ea"/>
          <a:cs typeface="+mn-cs"/>
        </a:defRPr>
      </a:lvl6pPr>
      <a:lvl7pPr marL="3857258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Arial"/>
          <a:ea typeface="+mn-ea"/>
          <a:cs typeface="+mn-cs"/>
        </a:defRPr>
      </a:lvl7pPr>
      <a:lvl8pPr marL="4450682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Arial"/>
          <a:ea typeface="+mn-ea"/>
          <a:cs typeface="+mn-cs"/>
        </a:defRPr>
      </a:lvl8pPr>
      <a:lvl9pPr marL="5044107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1186848" rtl="0" eaLnBrk="1" latinLnBrk="0" hangingPunct="1">
        <a:defRPr sz="2336" kern="1200">
          <a:solidFill>
            <a:schemeClr val="tx1"/>
          </a:solidFill>
          <a:latin typeface="Arial"/>
          <a:ea typeface="+mn-ea"/>
          <a:cs typeface="+mn-cs"/>
        </a:defRPr>
      </a:lvl1pPr>
      <a:lvl2pPr marL="593425" algn="l" defTabSz="1186848" rtl="0" eaLnBrk="1" latinLnBrk="0" hangingPunct="1">
        <a:defRPr sz="2336" kern="1200">
          <a:solidFill>
            <a:schemeClr val="tx1"/>
          </a:solidFill>
          <a:latin typeface="Arial"/>
          <a:ea typeface="+mn-ea"/>
          <a:cs typeface="+mn-cs"/>
        </a:defRPr>
      </a:lvl2pPr>
      <a:lvl3pPr marL="1186848" algn="l" defTabSz="1186848" rtl="0" eaLnBrk="1" latinLnBrk="0" hangingPunct="1">
        <a:defRPr sz="2336" kern="1200">
          <a:solidFill>
            <a:schemeClr val="tx1"/>
          </a:solidFill>
          <a:latin typeface="Arial"/>
          <a:ea typeface="+mn-ea"/>
          <a:cs typeface="+mn-cs"/>
        </a:defRPr>
      </a:lvl3pPr>
      <a:lvl4pPr marL="1780274" algn="l" defTabSz="1186848" rtl="0" eaLnBrk="1" latinLnBrk="0" hangingPunct="1">
        <a:defRPr sz="2336" kern="1200">
          <a:solidFill>
            <a:schemeClr val="tx1"/>
          </a:solidFill>
          <a:latin typeface="Arial"/>
          <a:ea typeface="+mn-ea"/>
          <a:cs typeface="+mn-cs"/>
        </a:defRPr>
      </a:lvl4pPr>
      <a:lvl5pPr marL="2373698" algn="l" defTabSz="1186848" rtl="0" eaLnBrk="1" latinLnBrk="0" hangingPunct="1">
        <a:defRPr sz="2336" kern="1200">
          <a:solidFill>
            <a:schemeClr val="tx1"/>
          </a:solidFill>
          <a:latin typeface="Arial"/>
          <a:ea typeface="+mn-ea"/>
          <a:cs typeface="+mn-cs"/>
        </a:defRPr>
      </a:lvl5pPr>
      <a:lvl6pPr marL="2967122" algn="l" defTabSz="1186848" rtl="0" eaLnBrk="1" latinLnBrk="0" hangingPunct="1">
        <a:defRPr sz="2336" kern="1200">
          <a:solidFill>
            <a:schemeClr val="tx1"/>
          </a:solidFill>
          <a:latin typeface="Arial"/>
          <a:ea typeface="+mn-ea"/>
          <a:cs typeface="+mn-cs"/>
        </a:defRPr>
      </a:lvl6pPr>
      <a:lvl7pPr marL="3560546" algn="l" defTabSz="1186848" rtl="0" eaLnBrk="1" latinLnBrk="0" hangingPunct="1">
        <a:defRPr sz="2336" kern="1200">
          <a:solidFill>
            <a:schemeClr val="tx1"/>
          </a:solidFill>
          <a:latin typeface="Arial"/>
          <a:ea typeface="+mn-ea"/>
          <a:cs typeface="+mn-cs"/>
        </a:defRPr>
      </a:lvl7pPr>
      <a:lvl8pPr marL="4153972" algn="l" defTabSz="1186848" rtl="0" eaLnBrk="1" latinLnBrk="0" hangingPunct="1">
        <a:defRPr sz="2336" kern="1200">
          <a:solidFill>
            <a:schemeClr val="tx1"/>
          </a:solidFill>
          <a:latin typeface="Arial"/>
          <a:ea typeface="+mn-ea"/>
          <a:cs typeface="+mn-cs"/>
        </a:defRPr>
      </a:lvl8pPr>
      <a:lvl9pPr marL="4747395" algn="l" defTabSz="1186848" rtl="0" eaLnBrk="1" latinLnBrk="0" hangingPunct="1">
        <a:defRPr sz="2336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9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0">
          <p15:clr>
            <a:srgbClr val="F26B43"/>
          </p15:clr>
        </p15:guide>
        <p15:guide id="4" orient="horz" pos="4104">
          <p15:clr>
            <a:srgbClr val="F26B43"/>
          </p15:clr>
        </p15:guide>
        <p15:guide id="5" pos="456">
          <p15:clr>
            <a:srgbClr val="F26B43"/>
          </p15:clr>
        </p15:guide>
        <p15:guide id="6" pos="7216">
          <p15:clr>
            <a:srgbClr val="F26B43"/>
          </p15:clr>
        </p15:guide>
        <p15:guide id="7" orient="horz" pos="752">
          <p15:clr>
            <a:srgbClr val="F26B43"/>
          </p15:clr>
        </p15:guide>
        <p15:guide id="8" orient="horz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Arial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Arial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Arial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Arial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9F6015-6B5C-43EE-9CB4-3F1807BAF1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85" y="6440415"/>
            <a:ext cx="1156736" cy="2529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F815FE-45D5-461E-B0A3-64383521F31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2" y="6440417"/>
            <a:ext cx="1809497" cy="25297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EE8CAF5-9FA1-472C-9A81-12F14A202AA3}"/>
              </a:ext>
            </a:extLst>
          </p:cNvPr>
          <p:cNvSpPr/>
          <p:nvPr userDrawn="1"/>
        </p:nvSpPr>
        <p:spPr>
          <a:xfrm>
            <a:off x="2074539" y="6428405"/>
            <a:ext cx="3675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fld id="{F350CB96-EF0E-44F1-90D2-2D2DCEB1810F}" type="slidenum">
              <a:rPr lang="de-DE" altLang="zh-CN" sz="120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</a:rPr>
              <a:pPr defTabSz="914400"/>
              <a:t>‹#›</a:t>
            </a:fld>
            <a:endParaRPr lang="zh-CN" altLang="en-US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</p:sldLayoutIdLst>
  <p:txStyles>
    <p:titleStyle>
      <a:lvl1pPr algn="l" defTabSz="914034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28509" indent="-228509" algn="l" defTabSz="9140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Arial"/>
          <a:ea typeface="+mn-ea"/>
          <a:cs typeface="+mn-cs"/>
        </a:defRPr>
      </a:lvl1pPr>
      <a:lvl2pPr marL="68552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Arial"/>
          <a:ea typeface="+mn-ea"/>
          <a:cs typeface="+mn-cs"/>
        </a:defRPr>
      </a:lvl2pPr>
      <a:lvl3pPr marL="1142543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Arial"/>
          <a:ea typeface="+mn-ea"/>
          <a:cs typeface="+mn-cs"/>
        </a:defRPr>
      </a:lvl3pPr>
      <a:lvl4pPr marL="1599560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Arial"/>
          <a:ea typeface="+mn-ea"/>
          <a:cs typeface="+mn-cs"/>
        </a:defRPr>
      </a:lvl4pPr>
      <a:lvl5pPr marL="2056577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Arial"/>
          <a:ea typeface="+mn-ea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Arial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Arial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Arial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Arial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Arial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Arial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Arial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Arial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Arial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Arial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Arial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123" y="1911"/>
          <a:ext cx="2117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think-cell Slide" r:id="rId13" imgW="0" imgH="0" progId="">
                  <p:embed/>
                </p:oleObj>
              </mc:Choice>
              <mc:Fallback>
                <p:oleObj name="think-cell Slide" r:id="rId13" imgW="0" imgH="0" progId="">
                  <p:embed/>
                  <p:pic>
                    <p:nvPicPr>
                      <p:cNvPr id="4" name="对象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" y="1911"/>
                        <a:ext cx="2117" cy="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12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</p:sldLayoutIdLst>
  <p:hf hdr="0" ftr="0" dt="0"/>
  <p:txStyles>
    <p:titleStyle>
      <a:lvl1pPr algn="ctr" defTabSz="790510" rtl="0" eaLnBrk="1" latinLnBrk="0" hangingPunct="1">
        <a:spcBef>
          <a:spcPct val="0"/>
        </a:spcBef>
        <a:buNone/>
        <a:defRPr sz="380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96520" indent="-296520" algn="l" defTabSz="790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+mn-cs"/>
        </a:defRPr>
      </a:lvl1pPr>
      <a:lvl2pPr marL="641933" indent="-246995" algn="l" defTabSz="7905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987978" indent="-197468" algn="l" defTabSz="790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/>
          <a:ea typeface="+mn-ea"/>
          <a:cs typeface="+mn-cs"/>
        </a:defRPr>
      </a:lvl3pPr>
      <a:lvl4pPr marL="1382916" indent="-197468" algn="l" defTabSz="79051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Arial"/>
          <a:ea typeface="+mn-ea"/>
          <a:cs typeface="+mn-cs"/>
        </a:defRPr>
      </a:lvl4pPr>
      <a:lvl5pPr marL="1777852" indent="-197468" algn="l" defTabSz="79051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Arial"/>
          <a:ea typeface="+mn-ea"/>
          <a:cs typeface="+mn-cs"/>
        </a:defRPr>
      </a:lvl5pPr>
      <a:lvl6pPr marL="2173425" indent="-197468" algn="l" defTabSz="790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Arial"/>
          <a:ea typeface="+mn-ea"/>
          <a:cs typeface="+mn-cs"/>
        </a:defRPr>
      </a:lvl6pPr>
      <a:lvl7pPr marL="2568362" indent="-197468" algn="l" defTabSz="790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Arial"/>
          <a:ea typeface="+mn-ea"/>
          <a:cs typeface="+mn-cs"/>
        </a:defRPr>
      </a:lvl7pPr>
      <a:lvl8pPr marL="2963301" indent="-197468" algn="l" defTabSz="790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Arial"/>
          <a:ea typeface="+mn-ea"/>
          <a:cs typeface="+mn-cs"/>
        </a:defRPr>
      </a:lvl8pPr>
      <a:lvl9pPr marL="3358872" indent="-197468" algn="l" defTabSz="790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zh-CN"/>
      </a:defPPr>
      <a:lvl1pPr marL="0" algn="l" defTabSz="790510" rtl="0" eaLnBrk="1" latinLnBrk="0" hangingPunct="1">
        <a:defRPr sz="1600" kern="1200">
          <a:solidFill>
            <a:schemeClr val="tx1"/>
          </a:solidFill>
          <a:latin typeface="Arial"/>
          <a:ea typeface="+mn-ea"/>
          <a:cs typeface="+mn-cs"/>
        </a:defRPr>
      </a:lvl1pPr>
      <a:lvl2pPr marL="394938" algn="l" defTabSz="790510" rtl="0" eaLnBrk="1" latinLnBrk="0" hangingPunct="1">
        <a:defRPr sz="1600" kern="1200">
          <a:solidFill>
            <a:schemeClr val="tx1"/>
          </a:solidFill>
          <a:latin typeface="Arial"/>
          <a:ea typeface="+mn-ea"/>
          <a:cs typeface="+mn-cs"/>
        </a:defRPr>
      </a:lvl2pPr>
      <a:lvl3pPr marL="790510" algn="l" defTabSz="790510" rtl="0" eaLnBrk="1" latinLnBrk="0" hangingPunct="1">
        <a:defRPr sz="1600" kern="1200">
          <a:solidFill>
            <a:schemeClr val="tx1"/>
          </a:solidFill>
          <a:latin typeface="Arial"/>
          <a:ea typeface="+mn-ea"/>
          <a:cs typeface="+mn-cs"/>
        </a:defRPr>
      </a:lvl3pPr>
      <a:lvl4pPr marL="1185448" algn="l" defTabSz="790510" rtl="0" eaLnBrk="1" latinLnBrk="0" hangingPunct="1">
        <a:defRPr sz="1600" kern="1200">
          <a:solidFill>
            <a:schemeClr val="tx1"/>
          </a:solidFill>
          <a:latin typeface="Arial"/>
          <a:ea typeface="+mn-ea"/>
          <a:cs typeface="+mn-cs"/>
        </a:defRPr>
      </a:lvl4pPr>
      <a:lvl5pPr marL="1580384" algn="l" defTabSz="790510" rtl="0" eaLnBrk="1" latinLnBrk="0" hangingPunct="1">
        <a:defRPr sz="1600" kern="1200">
          <a:solidFill>
            <a:schemeClr val="tx1"/>
          </a:solidFill>
          <a:latin typeface="Arial"/>
          <a:ea typeface="+mn-ea"/>
          <a:cs typeface="+mn-cs"/>
        </a:defRPr>
      </a:lvl5pPr>
      <a:lvl6pPr marL="1975957" algn="l" defTabSz="790510" rtl="0" eaLnBrk="1" latinLnBrk="0" hangingPunct="1">
        <a:defRPr sz="1600" kern="1200">
          <a:solidFill>
            <a:schemeClr val="tx1"/>
          </a:solidFill>
          <a:latin typeface="Arial"/>
          <a:ea typeface="+mn-ea"/>
          <a:cs typeface="+mn-cs"/>
        </a:defRPr>
      </a:lvl6pPr>
      <a:lvl7pPr marL="2370893" algn="l" defTabSz="790510" rtl="0" eaLnBrk="1" latinLnBrk="0" hangingPunct="1">
        <a:defRPr sz="1600" kern="1200">
          <a:solidFill>
            <a:schemeClr val="tx1"/>
          </a:solidFill>
          <a:latin typeface="Arial"/>
          <a:ea typeface="+mn-ea"/>
          <a:cs typeface="+mn-cs"/>
        </a:defRPr>
      </a:lvl7pPr>
      <a:lvl8pPr marL="2765831" algn="l" defTabSz="790510" rtl="0" eaLnBrk="1" latinLnBrk="0" hangingPunct="1">
        <a:defRPr sz="1600" kern="1200">
          <a:solidFill>
            <a:schemeClr val="tx1"/>
          </a:solidFill>
          <a:latin typeface="Arial"/>
          <a:ea typeface="+mn-ea"/>
          <a:cs typeface="+mn-cs"/>
        </a:defRPr>
      </a:lvl8pPr>
      <a:lvl9pPr marL="3160768" algn="l" defTabSz="790510" rtl="0" eaLnBrk="1" latinLnBrk="0" hangingPunct="1">
        <a:defRPr sz="1600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3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jpeg"/><Relationship Id="rId3" Type="http://schemas.microsoft.com/office/2007/relationships/hdphoto" Target="../media/hdphoto2.wdp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5" Type="http://schemas.openxmlformats.org/officeDocument/2006/relationships/image" Target="../media/image36.pn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FD9414FD-089E-443F-AFAA-35B503253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201605"/>
            <a:ext cx="10740640" cy="4419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b="0" u="none" dirty="0">
                <a:latin typeface="Arial" panose="020B0604020202020204" pitchFamily="34" charset="0"/>
                <a:cs typeface="Arial" panose="020B0604020202020204" pitchFamily="34" charset="0"/>
              </a:rPr>
              <a:t>Intelligent Power Line Inspection Using Drones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4E6EB-0030-4010-A07C-7F75BC200E1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26021" y="785058"/>
            <a:ext cx="10733557" cy="1355270"/>
          </a:xfrm>
        </p:spPr>
        <p:txBody>
          <a:bodyPr>
            <a:noAutofit/>
          </a:bodyPr>
          <a:lstStyle/>
          <a:p>
            <a:pPr>
              <a:spcAft>
                <a:spcPct val="0"/>
              </a:spcAft>
            </a:pPr>
            <a:r>
              <a:rPr sz="1400" b="1" u="none" dirty="0">
                <a:latin typeface="Arial" panose="020B0604020202020204" pitchFamily="34" charset="0"/>
              </a:rPr>
              <a:t>Background</a:t>
            </a:r>
            <a:r>
              <a:rPr sz="1400" b="0" u="none" dirty="0">
                <a:latin typeface="Arial" panose="020B0604020202020204" pitchFamily="34" charset="0"/>
              </a:rPr>
              <a:t>: Power line inspection is an important yet difficult task. In mountainous areas, inspecting each tower takes 6 hours, and climbing each tower alone takes 0.5 hour. Plus, walking through the mountains is laborious and sometimes dangerous, and inspecting the power lines at a great height is also dangerous.</a:t>
            </a:r>
            <a:endParaRPr lang="en-US" altLang="zh-CN" sz="1400" kern="0" dirty="0">
              <a:solidFill>
                <a:srgbClr val="1D1D1A"/>
              </a:solidFill>
              <a:latin typeface="Arial" panose="020B0604020202020204" pitchFamily="34" charset="0"/>
              <a:ea typeface="微软雅黑"/>
            </a:endParaRPr>
          </a:p>
          <a:p>
            <a:pPr defTabSz="914309">
              <a:spcAft>
                <a:spcPct val="0"/>
              </a:spcAft>
              <a:defRPr/>
            </a:pPr>
            <a:r>
              <a:rPr sz="1400" b="1" u="none" dirty="0">
                <a:solidFill>
                  <a:srgbClr val="1D1D1A"/>
                </a:solidFill>
                <a:latin typeface="Arial" panose="020B0604020202020204" pitchFamily="34" charset="0"/>
              </a:rPr>
              <a:t>Solution</a:t>
            </a:r>
            <a:r>
              <a:rPr sz="1400" b="0" u="none" dirty="0">
                <a:solidFill>
                  <a:srgbClr val="1D1D1A"/>
                </a:solidFill>
                <a:latin typeface="Arial" panose="020B0604020202020204" pitchFamily="34" charset="0"/>
              </a:rPr>
              <a:t>: Images are captured by drones, and then recognized by the Pangu CV model. The recognition results are classified into 9 categories and 49 sub-categories as defined by China Electric Power Research Institute.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B223B5-E2C6-45DD-81FB-6C85EA4963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6"/>
          <a:stretch/>
        </p:blipFill>
        <p:spPr>
          <a:xfrm>
            <a:off x="2417764" y="4856575"/>
            <a:ext cx="2048936" cy="1265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565382-DCB6-4F76-8BC8-F509400AD5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2" r="3944" b="423"/>
          <a:stretch/>
        </p:blipFill>
        <p:spPr>
          <a:xfrm>
            <a:off x="225824" y="4854552"/>
            <a:ext cx="2053542" cy="1267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3B0CC0-4D7A-47A0-B7B6-F4144FEA4ADF}"/>
              </a:ext>
            </a:extLst>
          </p:cNvPr>
          <p:cNvGrpSpPr/>
          <p:nvPr/>
        </p:nvGrpSpPr>
        <p:grpSpPr>
          <a:xfrm>
            <a:off x="225824" y="2182331"/>
            <a:ext cx="4240876" cy="3320574"/>
            <a:chOff x="869222" y="2182331"/>
            <a:chExt cx="4240876" cy="332057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83FC8C0-56E8-44F2-8090-2C243C7504F4}"/>
                </a:ext>
              </a:extLst>
            </p:cNvPr>
            <p:cNvSpPr/>
            <p:nvPr/>
          </p:nvSpPr>
          <p:spPr>
            <a:xfrm>
              <a:off x="879078" y="2210634"/>
              <a:ext cx="4231020" cy="1268285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78" rtl="0" eaLnBrk="1" fontAlgn="auto" latinLnBrk="0" hangingPunct="1"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068B0E2-B097-4373-B416-F59E2F559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02"/>
            <a:stretch/>
          </p:blipFill>
          <p:spPr>
            <a:xfrm>
              <a:off x="3415196" y="2182331"/>
              <a:ext cx="1047558" cy="64179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237D13C-3A47-4233-B57D-D56498AE8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28" y="3590912"/>
              <a:ext cx="2048936" cy="125223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1554F1A-36F0-4BC9-A466-045FAB4CE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92" t="46957" r="31045" b="15512"/>
            <a:stretch/>
          </p:blipFill>
          <p:spPr>
            <a:xfrm>
              <a:off x="3061162" y="3590912"/>
              <a:ext cx="2048936" cy="125223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流程图: 手动操作 13">
              <a:extLst>
                <a:ext uri="{FF2B5EF4-FFF2-40B4-BE49-F238E27FC236}">
                  <a16:creationId xmlns:a16="http://schemas.microsoft.com/office/drawing/2014/main" id="{260E0A59-DF59-4F23-BF0B-5DD239F3A223}"/>
                </a:ext>
              </a:extLst>
            </p:cNvPr>
            <p:cNvSpPr/>
            <p:nvPr/>
          </p:nvSpPr>
          <p:spPr>
            <a:xfrm rot="16200000">
              <a:off x="2513301" y="1900627"/>
              <a:ext cx="507777" cy="18568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4768"/>
                <a:gd name="connsiteY0" fmla="*/ 453 h 10000"/>
                <a:gd name="connsiteX1" fmla="*/ 14768 w 14768"/>
                <a:gd name="connsiteY1" fmla="*/ 0 h 10000"/>
                <a:gd name="connsiteX2" fmla="*/ 12768 w 14768"/>
                <a:gd name="connsiteY2" fmla="*/ 10000 h 10000"/>
                <a:gd name="connsiteX3" fmla="*/ 6768 w 14768"/>
                <a:gd name="connsiteY3" fmla="*/ 10000 h 10000"/>
                <a:gd name="connsiteX4" fmla="*/ 0 w 14768"/>
                <a:gd name="connsiteY4" fmla="*/ 453 h 10000"/>
                <a:gd name="connsiteX0" fmla="*/ 0 w 13536"/>
                <a:gd name="connsiteY0" fmla="*/ 77 h 9624"/>
                <a:gd name="connsiteX1" fmla="*/ 13536 w 13536"/>
                <a:gd name="connsiteY1" fmla="*/ 0 h 9624"/>
                <a:gd name="connsiteX2" fmla="*/ 12768 w 13536"/>
                <a:gd name="connsiteY2" fmla="*/ 9624 h 9624"/>
                <a:gd name="connsiteX3" fmla="*/ 6768 w 13536"/>
                <a:gd name="connsiteY3" fmla="*/ 9624 h 9624"/>
                <a:gd name="connsiteX4" fmla="*/ 0 w 13536"/>
                <a:gd name="connsiteY4" fmla="*/ 77 h 9624"/>
                <a:gd name="connsiteX0" fmla="*/ 0 w 11758"/>
                <a:gd name="connsiteY0" fmla="*/ 80 h 10058"/>
                <a:gd name="connsiteX1" fmla="*/ 10000 w 11758"/>
                <a:gd name="connsiteY1" fmla="*/ 0 h 10058"/>
                <a:gd name="connsiteX2" fmla="*/ 11758 w 11758"/>
                <a:gd name="connsiteY2" fmla="*/ 10058 h 10058"/>
                <a:gd name="connsiteX3" fmla="*/ 5000 w 11758"/>
                <a:gd name="connsiteY3" fmla="*/ 10000 h 10058"/>
                <a:gd name="connsiteX4" fmla="*/ 0 w 11758"/>
                <a:gd name="connsiteY4" fmla="*/ 80 h 10058"/>
                <a:gd name="connsiteX0" fmla="*/ 0 w 11758"/>
                <a:gd name="connsiteY0" fmla="*/ 80 h 10095"/>
                <a:gd name="connsiteX1" fmla="*/ 10000 w 11758"/>
                <a:gd name="connsiteY1" fmla="*/ 0 h 10095"/>
                <a:gd name="connsiteX2" fmla="*/ 11758 w 11758"/>
                <a:gd name="connsiteY2" fmla="*/ 10058 h 10095"/>
                <a:gd name="connsiteX3" fmla="*/ 10327 w 11758"/>
                <a:gd name="connsiteY3" fmla="*/ 10095 h 10095"/>
                <a:gd name="connsiteX4" fmla="*/ 0 w 11758"/>
                <a:gd name="connsiteY4" fmla="*/ 80 h 10095"/>
                <a:gd name="connsiteX0" fmla="*/ 0 w 11758"/>
                <a:gd name="connsiteY0" fmla="*/ 457 h 10472"/>
                <a:gd name="connsiteX1" fmla="*/ 9870 w 11758"/>
                <a:gd name="connsiteY1" fmla="*/ 0 h 10472"/>
                <a:gd name="connsiteX2" fmla="*/ 11758 w 11758"/>
                <a:gd name="connsiteY2" fmla="*/ 10435 h 10472"/>
                <a:gd name="connsiteX3" fmla="*/ 10327 w 11758"/>
                <a:gd name="connsiteY3" fmla="*/ 10472 h 10472"/>
                <a:gd name="connsiteX4" fmla="*/ 0 w 11758"/>
                <a:gd name="connsiteY4" fmla="*/ 457 h 1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" h="10472">
                  <a:moveTo>
                    <a:pt x="0" y="457"/>
                  </a:moveTo>
                  <a:lnTo>
                    <a:pt x="9870" y="0"/>
                  </a:lnTo>
                  <a:lnTo>
                    <a:pt x="11758" y="10435"/>
                  </a:lnTo>
                  <a:lnTo>
                    <a:pt x="10327" y="10472"/>
                  </a:lnTo>
                  <a:lnTo>
                    <a:pt x="0" y="457"/>
                  </a:lnTo>
                  <a:close/>
                </a:path>
              </a:pathLst>
            </a:custGeom>
            <a:gradFill>
              <a:gsLst>
                <a:gs pos="0">
                  <a:srgbClr val="4F81BD">
                    <a:lumMod val="5000"/>
                    <a:lumOff val="95000"/>
                  </a:srgbClr>
                </a:gs>
                <a:gs pos="61000">
                  <a:srgbClr val="4F81BD">
                    <a:lumMod val="45000"/>
                    <a:lumOff val="55000"/>
                  </a:srgbClr>
                </a:gs>
                <a:gs pos="100000">
                  <a:srgbClr val="4F81BD">
                    <a:lumMod val="45000"/>
                    <a:lumOff val="55000"/>
                  </a:srgbClr>
                </a:gs>
                <a:gs pos="100000">
                  <a:srgbClr val="4F81BD">
                    <a:lumMod val="30000"/>
                    <a:lumOff val="70000"/>
                  </a:srgbClr>
                </a:gs>
              </a:gsLst>
              <a:lin ang="54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1219444" rtl="0" eaLnBrk="1" fontAlgn="auto" latinLnBrk="0" hangingPunct="1"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CFF3858-F037-4805-96BC-D94C11108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82"/>
            <a:stretch/>
          </p:blipFill>
          <p:spPr>
            <a:xfrm>
              <a:off x="1617432" y="2634098"/>
              <a:ext cx="291940" cy="729735"/>
            </a:xfrm>
            <a:prstGeom prst="rect">
              <a:avLst/>
            </a:prstGeom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6BE2A53-0F5C-4ED2-AAC4-DFD17A263DBA}"/>
                </a:ext>
              </a:extLst>
            </p:cNvPr>
            <p:cNvCxnSpPr/>
            <p:nvPr/>
          </p:nvCxnSpPr>
          <p:spPr>
            <a:xfrm flipV="1">
              <a:off x="1807973" y="2555470"/>
              <a:ext cx="1344847" cy="229552"/>
            </a:xfrm>
            <a:prstGeom prst="line">
              <a:avLst/>
            </a:prstGeom>
            <a:noFill/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72CE1-7393-4470-8CEB-ACA3E5C482F7}"/>
                </a:ext>
              </a:extLst>
            </p:cNvPr>
            <p:cNvCxnSpPr/>
            <p:nvPr/>
          </p:nvCxnSpPr>
          <p:spPr>
            <a:xfrm flipV="1">
              <a:off x="1666455" y="2471886"/>
              <a:ext cx="1507585" cy="224314"/>
            </a:xfrm>
            <a:prstGeom prst="line">
              <a:avLst/>
            </a:prstGeom>
            <a:noFill/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7DE0EAD-AE81-4E55-9777-2EFB35C4ED4C}"/>
                </a:ext>
              </a:extLst>
            </p:cNvPr>
            <p:cNvCxnSpPr/>
            <p:nvPr/>
          </p:nvCxnSpPr>
          <p:spPr>
            <a:xfrm flipV="1">
              <a:off x="1838764" y="2591598"/>
              <a:ext cx="1470792" cy="274507"/>
            </a:xfrm>
            <a:prstGeom prst="line">
              <a:avLst/>
            </a:prstGeom>
            <a:noFill/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94FA9A9-4B5A-419C-B2EE-8CBF519D1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82"/>
            <a:stretch/>
          </p:blipFill>
          <p:spPr>
            <a:xfrm>
              <a:off x="3096687" y="2428378"/>
              <a:ext cx="243660" cy="478075"/>
            </a:xfrm>
            <a:prstGeom prst="rect">
              <a:avLst/>
            </a:prstGeom>
          </p:spPr>
        </p:pic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644BD0F0-97AA-48CF-A3AE-F54DAF7B94CB}"/>
                </a:ext>
              </a:extLst>
            </p:cNvPr>
            <p:cNvSpPr txBox="1"/>
            <p:nvPr/>
          </p:nvSpPr>
          <p:spPr>
            <a:xfrm>
              <a:off x="3061162" y="3585789"/>
              <a:ext cx="1046227" cy="830997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</p:spPr>
          <p:txBody>
            <a:bodyPr wrap="square" lIns="0" rIns="0" rtlCol="0" anchor="ctr">
              <a:noAutofit/>
            </a:bodyPr>
            <a:lstStyle/>
            <a:p>
              <a:pPr marL="0" marR="0" lvl="0" indent="0" algn="ctr" defTabSz="914478" rtl="0" eaLnBrk="1" fontAlgn="auto" latinLnBrk="0" hangingPunct="1">
                <a:buClrTx/>
                <a:buSzTx/>
                <a:buFontTx/>
                <a:buNone/>
                <a:tabLst/>
                <a:defRPr/>
              </a:pPr>
              <a:r>
                <a:rPr kumimoji="0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Loose strands in ground cable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659467E4-892C-41DD-AEC1-6B503415BD8B}"/>
                </a:ext>
              </a:extLst>
            </p:cNvPr>
            <p:cNvSpPr txBox="1"/>
            <p:nvPr/>
          </p:nvSpPr>
          <p:spPr>
            <a:xfrm>
              <a:off x="869222" y="3581194"/>
              <a:ext cx="1048824" cy="830997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</p:spPr>
          <p:txBody>
            <a:bodyPr wrap="square" lIns="0" rIns="0" rtlCol="0" anchor="ctr">
              <a:noAutofit/>
            </a:bodyPr>
            <a:lstStyle/>
            <a:p>
              <a:pPr marL="0" marR="0" lvl="0" indent="0" algn="ctr" defTabSz="914478" rtl="0" eaLnBrk="1" fontAlgn="auto" latinLnBrk="0" hangingPunct="1">
                <a:buClrTx/>
                <a:buSzTx/>
                <a:buFontTx/>
                <a:buNone/>
                <a:tabLst/>
                <a:defRPr/>
              </a:pPr>
              <a:r>
                <a:rPr kumimoji="0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Broken strands in ground cable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TextBox 74">
              <a:extLst>
                <a:ext uri="{FF2B5EF4-FFF2-40B4-BE49-F238E27FC236}">
                  <a16:creationId xmlns:a16="http://schemas.microsoft.com/office/drawing/2014/main" id="{CFEA5E0E-B88D-443E-ADDC-8EBA36547B0E}"/>
                </a:ext>
              </a:extLst>
            </p:cNvPr>
            <p:cNvSpPr txBox="1"/>
            <p:nvPr/>
          </p:nvSpPr>
          <p:spPr>
            <a:xfrm>
              <a:off x="869222" y="4856574"/>
              <a:ext cx="1043542" cy="646331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</p:spPr>
          <p:txBody>
            <a:bodyPr wrap="square" lIns="0" rIns="0" rtlCol="0" anchor="ctr">
              <a:noAutofit/>
            </a:bodyPr>
            <a:lstStyle/>
            <a:p>
              <a:pPr marL="0" marR="0" lvl="0" indent="0" algn="ctr" defTabSz="914478" rtl="0" eaLnBrk="1" fontAlgn="auto" latinLnBrk="0" hangingPunct="1">
                <a:buClrTx/>
                <a:buSzTx/>
                <a:buFontTx/>
                <a:buNone/>
                <a:tabLst/>
                <a:defRPr/>
              </a:pPr>
              <a:r>
                <a:rPr kumimoji="0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Damaged equalizing ring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55FF6610-7A7A-4BC4-9789-DCCE1E470AFF}"/>
                </a:ext>
              </a:extLst>
            </p:cNvPr>
            <p:cNvSpPr txBox="1"/>
            <p:nvPr/>
          </p:nvSpPr>
          <p:spPr>
            <a:xfrm>
              <a:off x="3056581" y="4852860"/>
              <a:ext cx="1369776" cy="646331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</p:spPr>
          <p:txBody>
            <a:bodyPr wrap="square" lIns="0" rIns="0" rtlCol="0" anchor="ctr">
              <a:noAutofit/>
            </a:bodyPr>
            <a:lstStyle/>
            <a:p>
              <a:pPr marL="0" marR="0" lvl="0" indent="0" algn="ctr" defTabSz="914478" rtl="0" eaLnBrk="1" fontAlgn="auto" latinLnBrk="0" hangingPunct="1"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Disengaged or missing p</a:t>
              </a:r>
              <a:r>
                <a:rPr kumimoji="0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3FD19D4B-7E17-407E-8018-A0B26B6F7D19}"/>
              </a:ext>
            </a:extLst>
          </p:cNvPr>
          <p:cNvSpPr/>
          <p:nvPr/>
        </p:nvSpPr>
        <p:spPr>
          <a:xfrm>
            <a:off x="9453101" y="2387067"/>
            <a:ext cx="2564103" cy="178510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 A large number of useless images, many repetitive tasks for experts, ~1,000 images collected for 5 to 8 towers in a couple of hours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2. Low efficiency of manual analysis in the background, no real-time analysis and diagnosis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 Drones may need to be sent back to take pictures again in order to confirm a potential problem.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4733D365-BB75-4722-B78E-42871D339096}"/>
              </a:ext>
            </a:extLst>
          </p:cNvPr>
          <p:cNvSpPr/>
          <p:nvPr/>
        </p:nvSpPr>
        <p:spPr>
          <a:xfrm>
            <a:off x="4519373" y="4026310"/>
            <a:ext cx="200015" cy="49161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326AECB-5503-4CA1-B3A2-54D033B95A04}"/>
              </a:ext>
            </a:extLst>
          </p:cNvPr>
          <p:cNvSpPr/>
          <p:nvPr/>
        </p:nvSpPr>
        <p:spPr>
          <a:xfrm>
            <a:off x="9931819" y="4716462"/>
            <a:ext cx="807722" cy="33855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139382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BE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29FA632-8E20-4861-B003-ADAAC2554E83}"/>
              </a:ext>
            </a:extLst>
          </p:cNvPr>
          <p:cNvSpPr/>
          <p:nvPr/>
        </p:nvSpPr>
        <p:spPr>
          <a:xfrm>
            <a:off x="9453101" y="5087577"/>
            <a:ext cx="2537338" cy="1158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02081EB-50D7-4095-AE8C-6E6B659921AF}"/>
              </a:ext>
            </a:extLst>
          </p:cNvPr>
          <p:cNvSpPr/>
          <p:nvPr/>
        </p:nvSpPr>
        <p:spPr>
          <a:xfrm>
            <a:off x="9978050" y="2030536"/>
            <a:ext cx="715260" cy="33855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139382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IS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53B3CFA-7BC2-4F4A-90F0-AF7936B40EB8}"/>
              </a:ext>
            </a:extLst>
          </p:cNvPr>
          <p:cNvSpPr/>
          <p:nvPr/>
        </p:nvSpPr>
        <p:spPr>
          <a:xfrm>
            <a:off x="9453101" y="2379322"/>
            <a:ext cx="2537338" cy="1777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0C72E4B-0935-459E-B5C8-D7EDBBCAAE1D}"/>
              </a:ext>
            </a:extLst>
          </p:cNvPr>
          <p:cNvSpPr/>
          <p:nvPr/>
        </p:nvSpPr>
        <p:spPr>
          <a:xfrm>
            <a:off x="9415000" y="5186227"/>
            <a:ext cx="2643649" cy="88915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 Fewer models used: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20+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small models →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Pangu model</a:t>
            </a:r>
          </a:p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2. Accuracy: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65.1%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83%+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箭头: 虚尾 41">
            <a:extLst>
              <a:ext uri="{FF2B5EF4-FFF2-40B4-BE49-F238E27FC236}">
                <a16:creationId xmlns:a16="http://schemas.microsoft.com/office/drawing/2014/main" id="{8987203B-8799-4175-A99F-4AFC61863D41}"/>
              </a:ext>
            </a:extLst>
          </p:cNvPr>
          <p:cNvSpPr/>
          <p:nvPr/>
        </p:nvSpPr>
        <p:spPr>
          <a:xfrm rot="5400000" flipV="1">
            <a:off x="10146383" y="4207891"/>
            <a:ext cx="338553" cy="398711"/>
          </a:xfrm>
          <a:prstGeom prst="strip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 descr="C:\Users\p00546809\AppData\Roaming\eSpace_Desktop\UserData\p00546809\imagefiles\89FF9028-F4AB-4929-AA06-76C7C4D9DC34.png">
            <a:extLst>
              <a:ext uri="{FF2B5EF4-FFF2-40B4-BE49-F238E27FC236}">
                <a16:creationId xmlns:a16="http://schemas.microsoft.com/office/drawing/2014/main" id="{EAA9539A-2027-4C02-9A93-15C218F33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19" y="1997072"/>
            <a:ext cx="2286229" cy="45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00546809\AppData\Roaming\eSpace_Desktop\UserData\p00546809\imagefiles\6D9E3CB4-5CE7-41E2-AFE0-62DD773F1AF8.png">
            <a:extLst>
              <a:ext uri="{FF2B5EF4-FFF2-40B4-BE49-F238E27FC236}">
                <a16:creationId xmlns:a16="http://schemas.microsoft.com/office/drawing/2014/main" id="{037BE917-3CFF-44AD-81FE-A30FA693E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39" y="2001839"/>
            <a:ext cx="2350554" cy="430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5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417F5453-45A6-4CE6-8760-8BDF6D0B4796}"/>
              </a:ext>
            </a:extLst>
          </p:cNvPr>
          <p:cNvGrpSpPr/>
          <p:nvPr/>
        </p:nvGrpSpPr>
        <p:grpSpPr>
          <a:xfrm>
            <a:off x="391776" y="1440613"/>
            <a:ext cx="7465529" cy="4609528"/>
            <a:chOff x="810316" y="1458961"/>
            <a:chExt cx="6932639" cy="4488336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2CD119A2-3162-46F4-98BB-89B9DB3B561F}"/>
                </a:ext>
              </a:extLst>
            </p:cNvPr>
            <p:cNvSpPr/>
            <p:nvPr/>
          </p:nvSpPr>
          <p:spPr>
            <a:xfrm rot="5400000">
              <a:off x="2031557" y="237721"/>
              <a:ext cx="4488333" cy="6930816"/>
            </a:xfrm>
            <a:prstGeom prst="rect">
              <a:avLst/>
            </a:prstGeom>
            <a:noFill/>
            <a:ln w="3175" cap="flat" cmpd="sng" algn="ctr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algn="ctr" defTabSz="913615">
                <a:defRPr/>
              </a:pPr>
              <a:endParaRPr kumimoji="1" lang="zh-CN" altLang="en-US" sz="1498" kern="0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Microsoft YaHei" charset="-122"/>
              </a:endParaRPr>
            </a:p>
          </p:txBody>
        </p: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B6FFB1F0-9B33-4DF3-8D95-74BF576554D9}"/>
                </a:ext>
              </a:extLst>
            </p:cNvPr>
            <p:cNvGrpSpPr/>
            <p:nvPr/>
          </p:nvGrpSpPr>
          <p:grpSpPr>
            <a:xfrm rot="5400000">
              <a:off x="5343834" y="3548174"/>
              <a:ext cx="4488333" cy="309909"/>
              <a:chOff x="9226495" y="1346096"/>
              <a:chExt cx="2574643" cy="190237"/>
            </a:xfrm>
            <a:solidFill>
              <a:srgbClr val="FFC000"/>
            </a:solidFill>
          </p:grpSpPr>
          <p:sp>
            <p:nvSpPr>
              <p:cNvPr id="288" name="半闭框 287">
                <a:extLst>
                  <a:ext uri="{FF2B5EF4-FFF2-40B4-BE49-F238E27FC236}">
                    <a16:creationId xmlns:a16="http://schemas.microsoft.com/office/drawing/2014/main" id="{6072DAA4-E704-4A2D-89ED-48915A15F61D}"/>
                  </a:ext>
                </a:extLst>
              </p:cNvPr>
              <p:cNvSpPr/>
              <p:nvPr/>
            </p:nvSpPr>
            <p:spPr>
              <a:xfrm>
                <a:off x="9226495" y="1346096"/>
                <a:ext cx="222961" cy="190236"/>
              </a:xfrm>
              <a:prstGeom prst="halfFrame">
                <a:avLst>
                  <a:gd name="adj1" fmla="val 14814"/>
                  <a:gd name="adj2" fmla="val 14814"/>
                </a:avLst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ctr" defTabSz="913746">
                  <a:defRPr/>
                </a:pPr>
                <a:endParaRPr kumimoji="1" lang="zh-CN" altLang="en-US" sz="1798" kern="0">
                  <a:solidFill>
                    <a:srgbClr val="1D1D1A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  <p:sp>
            <p:nvSpPr>
              <p:cNvPr id="289" name="半闭框 288">
                <a:extLst>
                  <a:ext uri="{FF2B5EF4-FFF2-40B4-BE49-F238E27FC236}">
                    <a16:creationId xmlns:a16="http://schemas.microsoft.com/office/drawing/2014/main" id="{B3C2E3BF-4737-48E0-AAFB-5C3A1DEF1058}"/>
                  </a:ext>
                </a:extLst>
              </p:cNvPr>
              <p:cNvSpPr/>
              <p:nvPr/>
            </p:nvSpPr>
            <p:spPr>
              <a:xfrm rot="5400000">
                <a:off x="11595099" y="1330294"/>
                <a:ext cx="189118" cy="222960"/>
              </a:xfrm>
              <a:prstGeom prst="halfFrame">
                <a:avLst>
                  <a:gd name="adj1" fmla="val 14814"/>
                  <a:gd name="adj2" fmla="val 14814"/>
                </a:avLst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ctr" defTabSz="913746">
                  <a:defRPr/>
                </a:pPr>
                <a:endParaRPr kumimoji="1" lang="zh-CN" altLang="en-US" sz="1798" kern="0">
                  <a:solidFill>
                    <a:srgbClr val="1D1D1A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645F35C2-52DA-4314-8BDE-D95205C3ADD9}"/>
                </a:ext>
              </a:extLst>
            </p:cNvPr>
            <p:cNvGrpSpPr/>
            <p:nvPr/>
          </p:nvGrpSpPr>
          <p:grpSpPr>
            <a:xfrm rot="5400000" flipV="1">
              <a:off x="-1273086" y="3542367"/>
              <a:ext cx="4488336" cy="321524"/>
              <a:chOff x="9226495" y="1346097"/>
              <a:chExt cx="2559040" cy="197367"/>
            </a:xfrm>
            <a:solidFill>
              <a:srgbClr val="FFC000"/>
            </a:solidFill>
          </p:grpSpPr>
          <p:sp>
            <p:nvSpPr>
              <p:cNvPr id="286" name="半闭框 285">
                <a:extLst>
                  <a:ext uri="{FF2B5EF4-FFF2-40B4-BE49-F238E27FC236}">
                    <a16:creationId xmlns:a16="http://schemas.microsoft.com/office/drawing/2014/main" id="{84783D80-D377-4BF6-9DB7-9DD8E7283383}"/>
                  </a:ext>
                </a:extLst>
              </p:cNvPr>
              <p:cNvSpPr/>
              <p:nvPr/>
            </p:nvSpPr>
            <p:spPr>
              <a:xfrm>
                <a:off x="9226495" y="1346097"/>
                <a:ext cx="222961" cy="180865"/>
              </a:xfrm>
              <a:prstGeom prst="halfFrame">
                <a:avLst>
                  <a:gd name="adj1" fmla="val 14814"/>
                  <a:gd name="adj2" fmla="val 14814"/>
                </a:avLst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ctr" defTabSz="913746">
                  <a:defRPr/>
                </a:pPr>
                <a:endParaRPr kumimoji="1" lang="zh-CN" altLang="en-US" sz="1798" kern="0">
                  <a:solidFill>
                    <a:srgbClr val="1D1D1A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  <p:sp>
            <p:nvSpPr>
              <p:cNvPr id="287" name="半闭框 286">
                <a:extLst>
                  <a:ext uri="{FF2B5EF4-FFF2-40B4-BE49-F238E27FC236}">
                    <a16:creationId xmlns:a16="http://schemas.microsoft.com/office/drawing/2014/main" id="{B4A68B89-27A4-4B05-B660-40E8E3A228A1}"/>
                  </a:ext>
                </a:extLst>
              </p:cNvPr>
              <p:cNvSpPr/>
              <p:nvPr/>
            </p:nvSpPr>
            <p:spPr>
              <a:xfrm rot="5400000">
                <a:off x="11583268" y="1341198"/>
                <a:ext cx="197177" cy="207356"/>
              </a:xfrm>
              <a:prstGeom prst="halfFrame">
                <a:avLst>
                  <a:gd name="adj1" fmla="val 14814"/>
                  <a:gd name="adj2" fmla="val 14814"/>
                </a:avLst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ctr" defTabSz="913746">
                  <a:defRPr/>
                </a:pPr>
                <a:endParaRPr kumimoji="1" lang="zh-CN" altLang="en-US" sz="1798" kern="0">
                  <a:solidFill>
                    <a:srgbClr val="1D1D1A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</p:grpSp>
      </p:grpSp>
      <p:sp>
        <p:nvSpPr>
          <p:cNvPr id="291" name="副标题 1">
            <a:extLst>
              <a:ext uri="{FF2B5EF4-FFF2-40B4-BE49-F238E27FC236}">
                <a16:creationId xmlns:a16="http://schemas.microsoft.com/office/drawing/2014/main" id="{1EF357B8-85EA-40DC-94F1-FC85635FFEEA}"/>
              </a:ext>
            </a:extLst>
          </p:cNvPr>
          <p:cNvSpPr txBox="1">
            <a:spLocks/>
          </p:cNvSpPr>
          <p:nvPr/>
        </p:nvSpPr>
        <p:spPr>
          <a:xfrm>
            <a:off x="389933" y="113501"/>
            <a:ext cx="10445781" cy="65403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ct val="0"/>
              </a:spcBef>
              <a:buFontTx/>
              <a:buNone/>
              <a:defRPr sz="2400" b="1">
                <a:solidFill>
                  <a:srgbClr val="C00000"/>
                </a:solidFill>
                <a:latin typeface="+mn-lt"/>
                <a:cs typeface="+mn-ea"/>
              </a:defRPr>
            </a:lvl1pPr>
            <a:lvl2pPr marL="457200" indent="0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750">
                <a:latin typeface="Arial" pitchFamily="34" charset="0"/>
                <a:cs typeface="Arial" panose="020B0604020202020204" pitchFamily="34" charset="0"/>
              </a:defRPr>
            </a:lvl2pPr>
            <a:lvl3pPr marL="914400" indent="0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750">
                <a:latin typeface="Arial" pitchFamily="34" charset="0"/>
                <a:cs typeface="Arial" panose="020B0604020202020204" pitchFamily="34" charset="0"/>
              </a:defRPr>
            </a:lvl3pPr>
            <a:lvl4pPr marL="1371600" indent="0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750">
                <a:latin typeface="Arial" pitchFamily="34" charset="0"/>
                <a:cs typeface="Arial" panose="020B0604020202020204" pitchFamily="34" charset="0"/>
              </a:defRPr>
            </a:lvl4pPr>
            <a:lvl5pPr marL="1828800" indent="0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750">
                <a:latin typeface="Arial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914034">
              <a:defRPr/>
            </a:pPr>
            <a:r>
              <a:rPr sz="2399" dirty="0">
                <a:latin typeface="Arial"/>
                <a:ea typeface="微软雅黑"/>
              </a:rPr>
              <a:t>SGCC Chongqing</a:t>
            </a:r>
            <a:r>
              <a:rPr lang="en-US" altLang="zh-CN" sz="2399" dirty="0">
                <a:latin typeface="Arial"/>
                <a:ea typeface="微软雅黑"/>
              </a:rPr>
              <a:t>:</a:t>
            </a:r>
            <a:r>
              <a:rPr sz="2399" dirty="0">
                <a:latin typeface="Arial"/>
                <a:ea typeface="微软雅黑"/>
              </a:rPr>
              <a:t> </a:t>
            </a:r>
            <a:r>
              <a:rPr sz="2399" dirty="0" err="1">
                <a:latin typeface="Arial"/>
                <a:ea typeface="微软雅黑"/>
              </a:rPr>
              <a:t>Pangu</a:t>
            </a:r>
            <a:r>
              <a:rPr sz="2399" dirty="0">
                <a:latin typeface="Arial"/>
                <a:ea typeface="微软雅黑"/>
              </a:rPr>
              <a:t> Electric Power Model </a:t>
            </a:r>
            <a:r>
              <a:rPr lang="en-US" altLang="zh-CN" sz="2399" dirty="0">
                <a:latin typeface="Arial"/>
                <a:ea typeface="微软雅黑"/>
              </a:rPr>
              <a:t>Ensures</a:t>
            </a:r>
            <a:r>
              <a:rPr sz="2399" dirty="0">
                <a:latin typeface="Arial"/>
                <a:ea typeface="微软雅黑"/>
              </a:rPr>
              <a:t> Accurate Power Line Inspection</a:t>
            </a: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606DA492-9BDF-45A6-90E2-4024D54D027C}"/>
              </a:ext>
            </a:extLst>
          </p:cNvPr>
          <p:cNvSpPr/>
          <p:nvPr/>
        </p:nvSpPr>
        <p:spPr>
          <a:xfrm>
            <a:off x="8079472" y="4189697"/>
            <a:ext cx="3694886" cy="1418112"/>
          </a:xfrm>
          <a:prstGeom prst="rect">
            <a:avLst/>
          </a:prstGeom>
          <a:solidFill>
            <a:srgbClr val="1D1D1A">
              <a:lumMod val="10000"/>
              <a:lumOff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kern="0" dirty="0">
              <a:solidFill>
                <a:srgbClr val="666666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5102D462-EF2E-4991-A9DD-F8B8CDF7AB4B}"/>
              </a:ext>
            </a:extLst>
          </p:cNvPr>
          <p:cNvSpPr/>
          <p:nvPr/>
        </p:nvSpPr>
        <p:spPr>
          <a:xfrm>
            <a:off x="8084013" y="3799793"/>
            <a:ext cx="3690344" cy="389905"/>
          </a:xfrm>
          <a:prstGeom prst="rect">
            <a:avLst/>
          </a:prstGeom>
          <a:gradFill flip="none" rotWithShape="1">
            <a:gsLst>
              <a:gs pos="57000">
                <a:srgbClr val="FFFFFF"/>
              </a:gs>
              <a:gs pos="100000">
                <a:srgbClr val="232424">
                  <a:lumMod val="10000"/>
                  <a:lumOff val="90000"/>
                </a:srgb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76200" dist="63500" dir="8100000" algn="ctr" rotWithShape="0">
              <a:srgbClr val="000000">
                <a:alpha val="40000"/>
              </a:srgbClr>
            </a:outerShdw>
          </a:effectLst>
        </p:spPr>
        <p:txBody>
          <a:bodyPr wrap="square" lIns="107958" tIns="0" rIns="107958" bIns="0" anchor="ctr" anchorCtr="1">
            <a:noAutofit/>
          </a:bodyPr>
          <a:lstStyle/>
          <a:p>
            <a:pPr algn="ctr" defTabSz="914034">
              <a:lnSpc>
                <a:spcPct val="120000"/>
              </a:lnSpc>
              <a:defRPr/>
            </a:pPr>
            <a:r>
              <a:rPr sz="1200" b="1">
                <a:solidFill>
                  <a:srgbClr val="C00000"/>
                </a:solidFill>
                <a:latin typeface="Arial" panose="020B0604020202020204" pitchFamily="34" charset="0"/>
                <a:ea typeface="微软雅黑"/>
              </a:rPr>
              <a:t>Intelligent power line inspection using drones</a:t>
            </a:r>
            <a:endParaRPr lang="zh-CN" altLang="en-US" sz="1200" b="1" kern="0" dirty="0">
              <a:solidFill>
                <a:srgbClr val="C00000"/>
              </a:solidFill>
              <a:latin typeface="Arial" panose="020B0604020202020204" pitchFamily="34" charset="0"/>
              <a:ea typeface="微软雅黑"/>
              <a:cs typeface="Arial" pitchFamily="34" charset="0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F1D2232A-14A6-4776-ADCB-09EF9CBFD074}"/>
              </a:ext>
            </a:extLst>
          </p:cNvPr>
          <p:cNvSpPr txBox="1"/>
          <p:nvPr/>
        </p:nvSpPr>
        <p:spPr>
          <a:xfrm>
            <a:off x="7983328" y="4953518"/>
            <a:ext cx="1223209" cy="2880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62660" tIns="62660" rIns="62660" bIns="62660" numCol="1" spcCol="38100" rtlCol="0" anchor="ctr">
            <a:noAutofit/>
          </a:bodyPr>
          <a:lstStyle/>
          <a:p>
            <a:pPr algn="ctr" defTabSz="3008338" hangingPunct="0">
              <a:defRPr/>
            </a:pPr>
            <a:r>
              <a:rPr sz="1000">
                <a:solidFill>
                  <a:srgbClr val="232424"/>
                </a:solidFill>
                <a:latin typeface="Arial" panose="020B0604020202020204" pitchFamily="34" charset="0"/>
                <a:ea typeface="微软雅黑"/>
              </a:rPr>
              <a:t>Sample screening efficiency</a:t>
            </a:r>
          </a:p>
        </p:txBody>
      </p:sp>
      <p:grpSp>
        <p:nvGrpSpPr>
          <p:cNvPr id="295" name="成组">
            <a:extLst>
              <a:ext uri="{FF2B5EF4-FFF2-40B4-BE49-F238E27FC236}">
                <a16:creationId xmlns:a16="http://schemas.microsoft.com/office/drawing/2014/main" id="{D3A47F99-EF63-48A5-BFD4-7908113D1C2F}"/>
              </a:ext>
            </a:extLst>
          </p:cNvPr>
          <p:cNvGrpSpPr/>
          <p:nvPr/>
        </p:nvGrpSpPr>
        <p:grpSpPr>
          <a:xfrm>
            <a:off x="10282445" y="4447280"/>
            <a:ext cx="476588" cy="510336"/>
            <a:chOff x="0" y="0"/>
            <a:chExt cx="3961411" cy="4069970"/>
          </a:xfrm>
        </p:grpSpPr>
        <p:sp>
          <p:nvSpPr>
            <p:cNvPr id="296" name="圆形">
              <a:extLst>
                <a:ext uri="{FF2B5EF4-FFF2-40B4-BE49-F238E27FC236}">
                  <a16:creationId xmlns:a16="http://schemas.microsoft.com/office/drawing/2014/main" id="{0DB6CEA6-0908-403B-B420-2E0135BB742C}"/>
                </a:ext>
              </a:extLst>
            </p:cNvPr>
            <p:cNvSpPr/>
            <p:nvPr/>
          </p:nvSpPr>
          <p:spPr>
            <a:xfrm>
              <a:off x="0" y="0"/>
              <a:ext cx="3961412" cy="3961412"/>
            </a:xfrm>
            <a:prstGeom prst="ellipse">
              <a:avLst/>
            </a:prstGeom>
            <a:solidFill>
              <a:srgbClr val="FFFFFF">
                <a:lumMod val="95000"/>
                <a:alpha val="50000"/>
              </a:srgbClr>
            </a:solidFill>
            <a:ln w="3175" cap="flat">
              <a:solidFill>
                <a:srgbClr val="FFFFFF">
                  <a:lumMod val="85000"/>
                </a:srgbClr>
              </a:solidFill>
              <a:miter lim="400000"/>
            </a:ln>
            <a:effectLst/>
          </p:spPr>
          <p:txBody>
            <a:bodyPr wrap="square" lIns="15042" tIns="15042" rIns="15042" bIns="15042" numCol="1" anchor="ctr">
              <a:noAutofit/>
            </a:bodyPr>
            <a:lstStyle/>
            <a:p>
              <a:pPr defTabSz="244433">
                <a:defRPr/>
              </a:pPr>
              <a:endParaRPr sz="2799" kern="0">
                <a:solidFill>
                  <a:srgbClr val="221815"/>
                </a:solidFill>
                <a:latin typeface="Arial" panose="020B0604020202020204" pitchFamily="34" charset="0"/>
                <a:ea typeface="FZLanTingHeiS-R-GB" panose="02000000000000000000" pitchFamily="2" charset="-122"/>
                <a:cs typeface="Arial"/>
              </a:endParaRPr>
            </a:p>
          </p:txBody>
        </p:sp>
        <p:sp>
          <p:nvSpPr>
            <p:cNvPr id="297" name="圆形">
              <a:extLst>
                <a:ext uri="{FF2B5EF4-FFF2-40B4-BE49-F238E27FC236}">
                  <a16:creationId xmlns:a16="http://schemas.microsoft.com/office/drawing/2014/main" id="{81392813-2C20-4E59-8890-0B1C7AB17E45}"/>
                </a:ext>
              </a:extLst>
            </p:cNvPr>
            <p:cNvSpPr/>
            <p:nvPr/>
          </p:nvSpPr>
          <p:spPr>
            <a:xfrm>
              <a:off x="1845442" y="3807307"/>
              <a:ext cx="270525" cy="262664"/>
            </a:xfrm>
            <a:prstGeom prst="ellipse">
              <a:avLst/>
            </a:prstGeom>
            <a:solidFill>
              <a:srgbClr val="C7000B"/>
            </a:solidFill>
            <a:ln w="3175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44433">
                <a:defRPr sz="3600" b="1">
                  <a:solidFill>
                    <a:srgbClr val="000000"/>
                  </a:solidFill>
                </a:defRPr>
              </a:pPr>
              <a:endParaRPr sz="1200" b="1" kern="0">
                <a:solidFill>
                  <a:srgbClr val="000000"/>
                </a:solidFill>
                <a:latin typeface="Arial" panose="020B0604020202020204" pitchFamily="34" charset="0"/>
                <a:ea typeface="微软雅黑"/>
              </a:endParaRPr>
            </a:p>
          </p:txBody>
        </p:sp>
      </p:grpSp>
      <p:grpSp>
        <p:nvGrpSpPr>
          <p:cNvPr id="298" name="成组">
            <a:extLst>
              <a:ext uri="{FF2B5EF4-FFF2-40B4-BE49-F238E27FC236}">
                <a16:creationId xmlns:a16="http://schemas.microsoft.com/office/drawing/2014/main" id="{8BF41200-AC0B-4448-947F-4937AC3AD972}"/>
              </a:ext>
            </a:extLst>
          </p:cNvPr>
          <p:cNvGrpSpPr/>
          <p:nvPr/>
        </p:nvGrpSpPr>
        <p:grpSpPr>
          <a:xfrm>
            <a:off x="10362831" y="4558044"/>
            <a:ext cx="296467" cy="276073"/>
            <a:chOff x="0" y="0"/>
            <a:chExt cx="2464249" cy="2201697"/>
          </a:xfrm>
        </p:grpSpPr>
        <p:sp>
          <p:nvSpPr>
            <p:cNvPr id="299" name="圆形">
              <a:extLst>
                <a:ext uri="{FF2B5EF4-FFF2-40B4-BE49-F238E27FC236}">
                  <a16:creationId xmlns:a16="http://schemas.microsoft.com/office/drawing/2014/main" id="{50F4C137-843E-4A28-8245-598B26DC4F90}"/>
                </a:ext>
              </a:extLst>
            </p:cNvPr>
            <p:cNvSpPr/>
            <p:nvPr/>
          </p:nvSpPr>
          <p:spPr>
            <a:xfrm>
              <a:off x="483799" y="0"/>
              <a:ext cx="399943" cy="399943"/>
            </a:xfrm>
            <a:prstGeom prst="ellips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18987">
                <a:defRPr sz="3200" b="1"/>
              </a:pPr>
              <a:endParaRPr sz="1100" b="1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00" name="圆形">
              <a:extLst>
                <a:ext uri="{FF2B5EF4-FFF2-40B4-BE49-F238E27FC236}">
                  <a16:creationId xmlns:a16="http://schemas.microsoft.com/office/drawing/2014/main" id="{F54B14F5-20E5-457C-B3FF-3AAFA052CDE5}"/>
                </a:ext>
              </a:extLst>
            </p:cNvPr>
            <p:cNvSpPr/>
            <p:nvPr/>
          </p:nvSpPr>
          <p:spPr>
            <a:xfrm>
              <a:off x="1565687" y="0"/>
              <a:ext cx="399943" cy="399943"/>
            </a:xfrm>
            <a:prstGeom prst="ellips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18987">
                <a:defRPr sz="3200" b="1"/>
              </a:pPr>
              <a:endParaRPr sz="1100" b="1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01" name="圆形">
              <a:extLst>
                <a:ext uri="{FF2B5EF4-FFF2-40B4-BE49-F238E27FC236}">
                  <a16:creationId xmlns:a16="http://schemas.microsoft.com/office/drawing/2014/main" id="{5A4D3641-47E6-48F2-ABC2-01517B717676}"/>
                </a:ext>
              </a:extLst>
            </p:cNvPr>
            <p:cNvSpPr/>
            <p:nvPr/>
          </p:nvSpPr>
          <p:spPr>
            <a:xfrm>
              <a:off x="2064307" y="875080"/>
              <a:ext cx="399943" cy="399943"/>
            </a:xfrm>
            <a:prstGeom prst="ellips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18987">
                <a:defRPr sz="3200" b="1"/>
              </a:pPr>
              <a:endParaRPr sz="1100" b="1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02" name="圆形">
              <a:extLst>
                <a:ext uri="{FF2B5EF4-FFF2-40B4-BE49-F238E27FC236}">
                  <a16:creationId xmlns:a16="http://schemas.microsoft.com/office/drawing/2014/main" id="{3D05E331-9549-438E-B2B9-7FD41AB13435}"/>
                </a:ext>
              </a:extLst>
            </p:cNvPr>
            <p:cNvSpPr/>
            <p:nvPr/>
          </p:nvSpPr>
          <p:spPr>
            <a:xfrm>
              <a:off x="-1" y="875080"/>
              <a:ext cx="399943" cy="399943"/>
            </a:xfrm>
            <a:prstGeom prst="ellips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18987">
                <a:defRPr sz="3200" b="1"/>
              </a:pPr>
              <a:endParaRPr sz="1100" b="1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03" name="圆形">
              <a:extLst>
                <a:ext uri="{FF2B5EF4-FFF2-40B4-BE49-F238E27FC236}">
                  <a16:creationId xmlns:a16="http://schemas.microsoft.com/office/drawing/2014/main" id="{CF9618E1-79DD-4F61-980C-B0E956CA6FE4}"/>
                </a:ext>
              </a:extLst>
            </p:cNvPr>
            <p:cNvSpPr/>
            <p:nvPr/>
          </p:nvSpPr>
          <p:spPr>
            <a:xfrm>
              <a:off x="483799" y="1801755"/>
              <a:ext cx="399943" cy="399943"/>
            </a:xfrm>
            <a:prstGeom prst="ellips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18987">
                <a:defRPr sz="3200" b="1"/>
              </a:pPr>
              <a:endParaRPr sz="1100" b="1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04" name="圆形">
              <a:extLst>
                <a:ext uri="{FF2B5EF4-FFF2-40B4-BE49-F238E27FC236}">
                  <a16:creationId xmlns:a16="http://schemas.microsoft.com/office/drawing/2014/main" id="{02D8FFD7-BAB2-45DB-AF1B-E19CBF2D2329}"/>
                </a:ext>
              </a:extLst>
            </p:cNvPr>
            <p:cNvSpPr/>
            <p:nvPr/>
          </p:nvSpPr>
          <p:spPr>
            <a:xfrm>
              <a:off x="1565687" y="1801755"/>
              <a:ext cx="399943" cy="399943"/>
            </a:xfrm>
            <a:prstGeom prst="ellips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18987">
                <a:defRPr sz="3200" b="1"/>
              </a:pPr>
              <a:endParaRPr sz="1100" b="1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05" name="线条">
              <a:extLst>
                <a:ext uri="{FF2B5EF4-FFF2-40B4-BE49-F238E27FC236}">
                  <a16:creationId xmlns:a16="http://schemas.microsoft.com/office/drawing/2014/main" id="{E5754E1F-1E8A-4DC3-8616-E6E1F1E88B96}"/>
                </a:ext>
              </a:extLst>
            </p:cNvPr>
            <p:cNvSpPr/>
            <p:nvPr/>
          </p:nvSpPr>
          <p:spPr>
            <a:xfrm>
              <a:off x="915284" y="199970"/>
              <a:ext cx="648167" cy="2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ysDot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06" name="线条">
              <a:extLst>
                <a:ext uri="{FF2B5EF4-FFF2-40B4-BE49-F238E27FC236}">
                  <a16:creationId xmlns:a16="http://schemas.microsoft.com/office/drawing/2014/main" id="{75A783E3-24C7-4D4E-86B7-904CA13E299E}"/>
                </a:ext>
              </a:extLst>
            </p:cNvPr>
            <p:cNvSpPr/>
            <p:nvPr/>
          </p:nvSpPr>
          <p:spPr>
            <a:xfrm>
              <a:off x="893114" y="2001726"/>
              <a:ext cx="692503" cy="2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ysDot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07" name="线条">
              <a:extLst>
                <a:ext uri="{FF2B5EF4-FFF2-40B4-BE49-F238E27FC236}">
                  <a16:creationId xmlns:a16="http://schemas.microsoft.com/office/drawing/2014/main" id="{EC1215D8-61AA-4ADA-949F-BE0953DF7B0C}"/>
                </a:ext>
              </a:extLst>
            </p:cNvPr>
            <p:cNvSpPr/>
            <p:nvPr/>
          </p:nvSpPr>
          <p:spPr>
            <a:xfrm flipV="1">
              <a:off x="301263" y="360638"/>
              <a:ext cx="316511" cy="555946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ysDot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08" name="线条">
              <a:extLst>
                <a:ext uri="{FF2B5EF4-FFF2-40B4-BE49-F238E27FC236}">
                  <a16:creationId xmlns:a16="http://schemas.microsoft.com/office/drawing/2014/main" id="{A87999D5-6981-46D3-8D81-89804BC95592}"/>
                </a:ext>
              </a:extLst>
            </p:cNvPr>
            <p:cNvSpPr/>
            <p:nvPr/>
          </p:nvSpPr>
          <p:spPr>
            <a:xfrm flipV="1">
              <a:off x="1852045" y="1271152"/>
              <a:ext cx="316510" cy="555947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ysDot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09" name="线条">
              <a:extLst>
                <a:ext uri="{FF2B5EF4-FFF2-40B4-BE49-F238E27FC236}">
                  <a16:creationId xmlns:a16="http://schemas.microsoft.com/office/drawing/2014/main" id="{B0DF2194-2438-4C75-8272-6485D38E2B05}"/>
                </a:ext>
              </a:extLst>
            </p:cNvPr>
            <p:cNvSpPr/>
            <p:nvPr/>
          </p:nvSpPr>
          <p:spPr>
            <a:xfrm>
              <a:off x="1887801" y="367802"/>
              <a:ext cx="286835" cy="532154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ysDot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10" name="线条">
              <a:extLst>
                <a:ext uri="{FF2B5EF4-FFF2-40B4-BE49-F238E27FC236}">
                  <a16:creationId xmlns:a16="http://schemas.microsoft.com/office/drawing/2014/main" id="{07638058-6896-46DB-B69B-2C73249A2952}"/>
                </a:ext>
              </a:extLst>
            </p:cNvPr>
            <p:cNvSpPr/>
            <p:nvPr/>
          </p:nvSpPr>
          <p:spPr>
            <a:xfrm>
              <a:off x="308710" y="1236092"/>
              <a:ext cx="301614" cy="557079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ysDot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11" name="圆形">
              <a:extLst>
                <a:ext uri="{FF2B5EF4-FFF2-40B4-BE49-F238E27FC236}">
                  <a16:creationId xmlns:a16="http://schemas.microsoft.com/office/drawing/2014/main" id="{B21E6162-49A5-4960-871A-FFDAA6B85ADE}"/>
                </a:ext>
              </a:extLst>
            </p:cNvPr>
            <p:cNvSpPr/>
            <p:nvPr/>
          </p:nvSpPr>
          <p:spPr>
            <a:xfrm>
              <a:off x="799217" y="653997"/>
              <a:ext cx="893706" cy="893705"/>
            </a:xfrm>
            <a:prstGeom prst="ellips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18987">
                <a:defRPr sz="3200" b="1"/>
              </a:pPr>
              <a:endParaRPr sz="1100" b="1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12" name="线条">
              <a:extLst>
                <a:ext uri="{FF2B5EF4-FFF2-40B4-BE49-F238E27FC236}">
                  <a16:creationId xmlns:a16="http://schemas.microsoft.com/office/drawing/2014/main" id="{359288B9-0EC8-4170-B822-097919E0E0A8}"/>
                </a:ext>
              </a:extLst>
            </p:cNvPr>
            <p:cNvSpPr/>
            <p:nvPr/>
          </p:nvSpPr>
          <p:spPr>
            <a:xfrm>
              <a:off x="387163" y="1107181"/>
              <a:ext cx="400837" cy="2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13" name="线条">
              <a:extLst>
                <a:ext uri="{FF2B5EF4-FFF2-40B4-BE49-F238E27FC236}">
                  <a16:creationId xmlns:a16="http://schemas.microsoft.com/office/drawing/2014/main" id="{1C04A879-7E28-4252-95DE-3DB7C0673844}"/>
                </a:ext>
              </a:extLst>
            </p:cNvPr>
            <p:cNvSpPr/>
            <p:nvPr/>
          </p:nvSpPr>
          <p:spPr>
            <a:xfrm>
              <a:off x="1687389" y="1107181"/>
              <a:ext cx="400837" cy="2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14" name="形状">
              <a:extLst>
                <a:ext uri="{FF2B5EF4-FFF2-40B4-BE49-F238E27FC236}">
                  <a16:creationId xmlns:a16="http://schemas.microsoft.com/office/drawing/2014/main" id="{4DF476CD-D63A-4BCE-A94F-9126B99DFF6B}"/>
                </a:ext>
              </a:extLst>
            </p:cNvPr>
            <p:cNvSpPr/>
            <p:nvPr/>
          </p:nvSpPr>
          <p:spPr>
            <a:xfrm>
              <a:off x="780408" y="359283"/>
              <a:ext cx="878222" cy="146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700" y="900"/>
                    <a:pt x="19800" y="1800"/>
                    <a:pt x="18900" y="2700"/>
                  </a:cubicBezTo>
                  <a:cubicBezTo>
                    <a:pt x="18450" y="3150"/>
                    <a:pt x="18000" y="3600"/>
                    <a:pt x="17550" y="4050"/>
                  </a:cubicBezTo>
                  <a:cubicBezTo>
                    <a:pt x="17325" y="4275"/>
                    <a:pt x="17100" y="4500"/>
                    <a:pt x="16875" y="4725"/>
                  </a:cubicBezTo>
                  <a:cubicBezTo>
                    <a:pt x="16763" y="4837"/>
                    <a:pt x="16650" y="4950"/>
                    <a:pt x="16538" y="5062"/>
                  </a:cubicBezTo>
                  <a:moveTo>
                    <a:pt x="5063" y="16537"/>
                  </a:moveTo>
                  <a:cubicBezTo>
                    <a:pt x="4950" y="16650"/>
                    <a:pt x="4838" y="16762"/>
                    <a:pt x="4725" y="16875"/>
                  </a:cubicBezTo>
                  <a:cubicBezTo>
                    <a:pt x="4500" y="17100"/>
                    <a:pt x="4275" y="17325"/>
                    <a:pt x="4050" y="17550"/>
                  </a:cubicBezTo>
                  <a:cubicBezTo>
                    <a:pt x="3600" y="18000"/>
                    <a:pt x="3150" y="18450"/>
                    <a:pt x="2700" y="18900"/>
                  </a:cubicBezTo>
                  <a:cubicBezTo>
                    <a:pt x="1800" y="19800"/>
                    <a:pt x="900" y="20700"/>
                    <a:pt x="0" y="21600"/>
                  </a:cubicBezTo>
                </a:path>
              </a:pathLst>
            </a:cu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18987">
                <a:defRPr sz="3200" b="1"/>
              </a:pPr>
              <a:endParaRPr sz="1100" b="1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15" name="形状">
              <a:extLst>
                <a:ext uri="{FF2B5EF4-FFF2-40B4-BE49-F238E27FC236}">
                  <a16:creationId xmlns:a16="http://schemas.microsoft.com/office/drawing/2014/main" id="{EF0ABF64-4EE4-44EE-8240-7EA25E05FFEA}"/>
                </a:ext>
              </a:extLst>
            </p:cNvPr>
            <p:cNvSpPr/>
            <p:nvPr/>
          </p:nvSpPr>
          <p:spPr>
            <a:xfrm>
              <a:off x="829847" y="355396"/>
              <a:ext cx="832911" cy="145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34" y="977"/>
                    <a:pt x="2048" y="1961"/>
                    <a:pt x="3041" y="2951"/>
                  </a:cubicBezTo>
                  <a:cubicBezTo>
                    <a:pt x="3485" y="3395"/>
                    <a:pt x="3925" y="3839"/>
                    <a:pt x="4367" y="4283"/>
                  </a:cubicBezTo>
                  <a:cubicBezTo>
                    <a:pt x="4587" y="4506"/>
                    <a:pt x="4808" y="4727"/>
                    <a:pt x="5029" y="4949"/>
                  </a:cubicBezTo>
                  <a:cubicBezTo>
                    <a:pt x="5140" y="5060"/>
                    <a:pt x="5250" y="5171"/>
                    <a:pt x="5361" y="5282"/>
                  </a:cubicBezTo>
                  <a:moveTo>
                    <a:pt x="16629" y="16605"/>
                  </a:moveTo>
                  <a:cubicBezTo>
                    <a:pt x="16739" y="16716"/>
                    <a:pt x="16850" y="16827"/>
                    <a:pt x="16960" y="16938"/>
                  </a:cubicBezTo>
                  <a:cubicBezTo>
                    <a:pt x="17181" y="17160"/>
                    <a:pt x="17402" y="17382"/>
                    <a:pt x="17623" y="17604"/>
                  </a:cubicBezTo>
                  <a:cubicBezTo>
                    <a:pt x="18065" y="18048"/>
                    <a:pt x="18507" y="18492"/>
                    <a:pt x="18949" y="18936"/>
                  </a:cubicBezTo>
                  <a:cubicBezTo>
                    <a:pt x="19832" y="19824"/>
                    <a:pt x="20716" y="20712"/>
                    <a:pt x="21600" y="21600"/>
                  </a:cubicBezTo>
                </a:path>
              </a:pathLst>
            </a:cu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18987">
                <a:defRPr sz="3200" b="1"/>
              </a:pPr>
              <a:endParaRPr sz="1100" b="1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</p:grpSp>
      <p:grpSp>
        <p:nvGrpSpPr>
          <p:cNvPr id="316" name="成组">
            <a:extLst>
              <a:ext uri="{FF2B5EF4-FFF2-40B4-BE49-F238E27FC236}">
                <a16:creationId xmlns:a16="http://schemas.microsoft.com/office/drawing/2014/main" id="{6EE9C473-2D10-41D9-A689-05335E164CE3}"/>
              </a:ext>
            </a:extLst>
          </p:cNvPr>
          <p:cNvGrpSpPr/>
          <p:nvPr/>
        </p:nvGrpSpPr>
        <p:grpSpPr>
          <a:xfrm>
            <a:off x="11061931" y="4447675"/>
            <a:ext cx="476588" cy="510336"/>
            <a:chOff x="0" y="0"/>
            <a:chExt cx="3961411" cy="4069970"/>
          </a:xfrm>
        </p:grpSpPr>
        <p:sp>
          <p:nvSpPr>
            <p:cNvPr id="317" name="圆形">
              <a:extLst>
                <a:ext uri="{FF2B5EF4-FFF2-40B4-BE49-F238E27FC236}">
                  <a16:creationId xmlns:a16="http://schemas.microsoft.com/office/drawing/2014/main" id="{397F00E1-A8D1-4276-B1A7-555F8A88F236}"/>
                </a:ext>
              </a:extLst>
            </p:cNvPr>
            <p:cNvSpPr/>
            <p:nvPr/>
          </p:nvSpPr>
          <p:spPr>
            <a:xfrm>
              <a:off x="0" y="0"/>
              <a:ext cx="3961412" cy="3961412"/>
            </a:xfrm>
            <a:prstGeom prst="ellipse">
              <a:avLst/>
            </a:prstGeom>
            <a:solidFill>
              <a:srgbClr val="FFFFFF">
                <a:lumMod val="95000"/>
                <a:alpha val="50000"/>
              </a:srgbClr>
            </a:solidFill>
            <a:ln w="3175" cap="flat">
              <a:solidFill>
                <a:srgbClr val="FFFFFF">
                  <a:lumMod val="85000"/>
                </a:srgbClr>
              </a:solidFill>
              <a:miter lim="400000"/>
            </a:ln>
            <a:effectLst/>
          </p:spPr>
          <p:txBody>
            <a:bodyPr wrap="square" lIns="15042" tIns="15042" rIns="15042" bIns="15042" numCol="1" anchor="ctr">
              <a:noAutofit/>
            </a:bodyPr>
            <a:lstStyle/>
            <a:p>
              <a:pPr defTabSz="244433">
                <a:defRPr/>
              </a:pPr>
              <a:endParaRPr sz="2799" kern="0">
                <a:solidFill>
                  <a:srgbClr val="221815"/>
                </a:solidFill>
                <a:latin typeface="Arial" panose="020B0604020202020204" pitchFamily="34" charset="0"/>
                <a:ea typeface="FZLanTingHeiS-R-GB" panose="02000000000000000000" pitchFamily="2" charset="-122"/>
                <a:cs typeface="Arial"/>
              </a:endParaRPr>
            </a:p>
          </p:txBody>
        </p:sp>
        <p:sp>
          <p:nvSpPr>
            <p:cNvPr id="318" name="圆形">
              <a:extLst>
                <a:ext uri="{FF2B5EF4-FFF2-40B4-BE49-F238E27FC236}">
                  <a16:creationId xmlns:a16="http://schemas.microsoft.com/office/drawing/2014/main" id="{5525A401-DEB8-410B-A352-1FBA1DC63A26}"/>
                </a:ext>
              </a:extLst>
            </p:cNvPr>
            <p:cNvSpPr/>
            <p:nvPr/>
          </p:nvSpPr>
          <p:spPr>
            <a:xfrm>
              <a:off x="1845442" y="3807307"/>
              <a:ext cx="270525" cy="262664"/>
            </a:xfrm>
            <a:prstGeom prst="ellipse">
              <a:avLst/>
            </a:prstGeom>
            <a:solidFill>
              <a:srgbClr val="C7000B"/>
            </a:solidFill>
            <a:ln w="3175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44433">
                <a:defRPr sz="3600" b="1">
                  <a:solidFill>
                    <a:srgbClr val="000000"/>
                  </a:solidFill>
                </a:defRPr>
              </a:pPr>
              <a:endParaRPr sz="1200" b="1" kern="0">
                <a:solidFill>
                  <a:srgbClr val="000000"/>
                </a:solidFill>
                <a:latin typeface="Arial" panose="020B0604020202020204" pitchFamily="34" charset="0"/>
                <a:ea typeface="微软雅黑"/>
              </a:endParaRPr>
            </a:p>
          </p:txBody>
        </p:sp>
      </p:grpSp>
      <p:grpSp>
        <p:nvGrpSpPr>
          <p:cNvPr id="319" name="成组">
            <a:extLst>
              <a:ext uri="{FF2B5EF4-FFF2-40B4-BE49-F238E27FC236}">
                <a16:creationId xmlns:a16="http://schemas.microsoft.com/office/drawing/2014/main" id="{0D79059E-0E78-4294-AD14-CE0930A27E98}"/>
              </a:ext>
            </a:extLst>
          </p:cNvPr>
          <p:cNvGrpSpPr/>
          <p:nvPr/>
        </p:nvGrpSpPr>
        <p:grpSpPr>
          <a:xfrm>
            <a:off x="11155817" y="4544207"/>
            <a:ext cx="302689" cy="291192"/>
            <a:chOff x="-50" y="11"/>
            <a:chExt cx="2515963" cy="2322266"/>
          </a:xfrm>
        </p:grpSpPr>
        <p:sp>
          <p:nvSpPr>
            <p:cNvPr id="320" name="线条">
              <a:extLst>
                <a:ext uri="{FF2B5EF4-FFF2-40B4-BE49-F238E27FC236}">
                  <a16:creationId xmlns:a16="http://schemas.microsoft.com/office/drawing/2014/main" id="{0290B193-90E2-4A48-9DEF-A613FC93B450}"/>
                </a:ext>
              </a:extLst>
            </p:cNvPr>
            <p:cNvSpPr/>
            <p:nvPr/>
          </p:nvSpPr>
          <p:spPr>
            <a:xfrm>
              <a:off x="315647" y="301584"/>
              <a:ext cx="1683100" cy="1678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75" h="18292" extrusionOk="0">
                  <a:moveTo>
                    <a:pt x="9352" y="15926"/>
                  </a:moveTo>
                  <a:lnTo>
                    <a:pt x="9352" y="18290"/>
                  </a:lnTo>
                  <a:cubicBezTo>
                    <a:pt x="1163" y="18455"/>
                    <a:pt x="-3099" y="8619"/>
                    <a:pt x="2629" y="2775"/>
                  </a:cubicBezTo>
                  <a:cubicBezTo>
                    <a:pt x="8432" y="-3145"/>
                    <a:pt x="18501" y="1044"/>
                    <a:pt x="18374" y="9326"/>
                  </a:cubicBezTo>
                  <a:lnTo>
                    <a:pt x="16175" y="9326"/>
                  </a:lnTo>
                </a:path>
              </a:pathLst>
            </a:cu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21" name="线条">
              <a:extLst>
                <a:ext uri="{FF2B5EF4-FFF2-40B4-BE49-F238E27FC236}">
                  <a16:creationId xmlns:a16="http://schemas.microsoft.com/office/drawing/2014/main" id="{771B4E58-A079-4272-A68D-5D92AD85C31E}"/>
                </a:ext>
              </a:extLst>
            </p:cNvPr>
            <p:cNvSpPr/>
            <p:nvPr/>
          </p:nvSpPr>
          <p:spPr>
            <a:xfrm>
              <a:off x="339946" y="1160668"/>
              <a:ext cx="213334" cy="2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22" name="线条">
              <a:extLst>
                <a:ext uri="{FF2B5EF4-FFF2-40B4-BE49-F238E27FC236}">
                  <a16:creationId xmlns:a16="http://schemas.microsoft.com/office/drawing/2014/main" id="{7952CBEE-3EB7-40C2-9886-48938C22C7EE}"/>
                </a:ext>
              </a:extLst>
            </p:cNvPr>
            <p:cNvSpPr/>
            <p:nvPr/>
          </p:nvSpPr>
          <p:spPr>
            <a:xfrm>
              <a:off x="1162136" y="325597"/>
              <a:ext cx="2" cy="230536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23" name="线条">
              <a:extLst>
                <a:ext uri="{FF2B5EF4-FFF2-40B4-BE49-F238E27FC236}">
                  <a16:creationId xmlns:a16="http://schemas.microsoft.com/office/drawing/2014/main" id="{56C9ED60-B1C8-4963-964C-8A4879E21BC0}"/>
                </a:ext>
              </a:extLst>
            </p:cNvPr>
            <p:cNvSpPr/>
            <p:nvPr/>
          </p:nvSpPr>
          <p:spPr>
            <a:xfrm>
              <a:off x="-51" y="11"/>
              <a:ext cx="2328299" cy="232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57" h="18456" extrusionOk="0">
                  <a:moveTo>
                    <a:pt x="9215" y="18456"/>
                  </a:moveTo>
                  <a:cubicBezTo>
                    <a:pt x="1045" y="18463"/>
                    <a:pt x="-3071" y="8577"/>
                    <a:pt x="2680" y="2758"/>
                  </a:cubicBezTo>
                  <a:cubicBezTo>
                    <a:pt x="8506" y="-3137"/>
                    <a:pt x="18529" y="1050"/>
                    <a:pt x="18456" y="9349"/>
                  </a:cubicBezTo>
                </a:path>
              </a:pathLst>
            </a:cu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24" name="线条">
              <a:extLst>
                <a:ext uri="{FF2B5EF4-FFF2-40B4-BE49-F238E27FC236}">
                  <a16:creationId xmlns:a16="http://schemas.microsoft.com/office/drawing/2014/main" id="{74FC37A0-125B-4CA8-B8F6-F62CBB3F7986}"/>
                </a:ext>
              </a:extLst>
            </p:cNvPr>
            <p:cNvSpPr/>
            <p:nvPr/>
          </p:nvSpPr>
          <p:spPr>
            <a:xfrm>
              <a:off x="2148532" y="982997"/>
              <a:ext cx="367381" cy="205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260"/>
                  </a:moveTo>
                  <a:lnTo>
                    <a:pt x="10596" y="21600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25" name="线条">
              <a:extLst>
                <a:ext uri="{FF2B5EF4-FFF2-40B4-BE49-F238E27FC236}">
                  <a16:creationId xmlns:a16="http://schemas.microsoft.com/office/drawing/2014/main" id="{076240C7-1BB6-4E5A-9B05-41D43E29354A}"/>
                </a:ext>
              </a:extLst>
            </p:cNvPr>
            <p:cNvSpPr/>
            <p:nvPr/>
          </p:nvSpPr>
          <p:spPr>
            <a:xfrm>
              <a:off x="775806" y="694874"/>
              <a:ext cx="264111" cy="307824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26" name="圆形">
              <a:extLst>
                <a:ext uri="{FF2B5EF4-FFF2-40B4-BE49-F238E27FC236}">
                  <a16:creationId xmlns:a16="http://schemas.microsoft.com/office/drawing/2014/main" id="{6896BCF7-5E8A-4A9D-A30D-D69AA319BEA1}"/>
                </a:ext>
              </a:extLst>
            </p:cNvPr>
            <p:cNvSpPr/>
            <p:nvPr/>
          </p:nvSpPr>
          <p:spPr>
            <a:xfrm>
              <a:off x="983695" y="963792"/>
              <a:ext cx="360935" cy="360935"/>
            </a:xfrm>
            <a:prstGeom prst="ellips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44433">
                <a:defRPr sz="3600" b="1">
                  <a:solidFill>
                    <a:srgbClr val="000000"/>
                  </a:solidFill>
                </a:defRPr>
              </a:pPr>
              <a:endParaRPr sz="1200" b="1">
                <a:solidFill>
                  <a:srgbClr val="000000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27" name="线条">
              <a:extLst>
                <a:ext uri="{FF2B5EF4-FFF2-40B4-BE49-F238E27FC236}">
                  <a16:creationId xmlns:a16="http://schemas.microsoft.com/office/drawing/2014/main" id="{CD5A5145-E968-4438-86F3-42E0F60A7E9A}"/>
                </a:ext>
              </a:extLst>
            </p:cNvPr>
            <p:cNvSpPr/>
            <p:nvPr/>
          </p:nvSpPr>
          <p:spPr>
            <a:xfrm>
              <a:off x="1372714" y="1143985"/>
              <a:ext cx="287287" cy="2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grpSp>
          <p:nvGrpSpPr>
            <p:cNvPr id="328" name="成组">
              <a:extLst>
                <a:ext uri="{FF2B5EF4-FFF2-40B4-BE49-F238E27FC236}">
                  <a16:creationId xmlns:a16="http://schemas.microsoft.com/office/drawing/2014/main" id="{A2C5A036-4CF5-49C4-8CE5-5D1D3CB8E2C4}"/>
                </a:ext>
              </a:extLst>
            </p:cNvPr>
            <p:cNvGrpSpPr/>
            <p:nvPr/>
          </p:nvGrpSpPr>
          <p:grpSpPr>
            <a:xfrm>
              <a:off x="1360240" y="1385697"/>
              <a:ext cx="1121739" cy="903034"/>
              <a:chOff x="0" y="0"/>
              <a:chExt cx="1121738" cy="903033"/>
            </a:xfrm>
          </p:grpSpPr>
          <p:sp>
            <p:nvSpPr>
              <p:cNvPr id="329" name="形状">
                <a:extLst>
                  <a:ext uri="{FF2B5EF4-FFF2-40B4-BE49-F238E27FC236}">
                    <a16:creationId xmlns:a16="http://schemas.microsoft.com/office/drawing/2014/main" id="{AF1E6389-1E94-43C0-90E8-DBDB925C50E3}"/>
                  </a:ext>
                </a:extLst>
              </p:cNvPr>
              <p:cNvSpPr/>
              <p:nvPr/>
            </p:nvSpPr>
            <p:spPr>
              <a:xfrm>
                <a:off x="0" y="-2"/>
                <a:ext cx="1121739" cy="761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" y="0"/>
                    </a:moveTo>
                    <a:cubicBezTo>
                      <a:pt x="782" y="0"/>
                      <a:pt x="512" y="121"/>
                      <a:pt x="316" y="316"/>
                    </a:cubicBezTo>
                    <a:cubicBezTo>
                      <a:pt x="121" y="512"/>
                      <a:pt x="0" y="782"/>
                      <a:pt x="0" y="1080"/>
                    </a:cubicBezTo>
                    <a:lnTo>
                      <a:pt x="0" y="20520"/>
                    </a:lnTo>
                    <a:cubicBezTo>
                      <a:pt x="0" y="20818"/>
                      <a:pt x="121" y="21088"/>
                      <a:pt x="316" y="21284"/>
                    </a:cubicBezTo>
                    <a:cubicBezTo>
                      <a:pt x="512" y="21479"/>
                      <a:pt x="782" y="21600"/>
                      <a:pt x="1080" y="21600"/>
                    </a:cubicBezTo>
                    <a:lnTo>
                      <a:pt x="20520" y="21600"/>
                    </a:lnTo>
                    <a:cubicBezTo>
                      <a:pt x="20818" y="21600"/>
                      <a:pt x="21088" y="21479"/>
                      <a:pt x="21284" y="21284"/>
                    </a:cubicBezTo>
                    <a:cubicBezTo>
                      <a:pt x="21479" y="21088"/>
                      <a:pt x="21600" y="20818"/>
                      <a:pt x="21600" y="20520"/>
                    </a:cubicBezTo>
                    <a:lnTo>
                      <a:pt x="21600" y="1080"/>
                    </a:lnTo>
                    <a:cubicBezTo>
                      <a:pt x="21600" y="782"/>
                      <a:pt x="21479" y="512"/>
                      <a:pt x="21284" y="316"/>
                    </a:cubicBezTo>
                    <a:cubicBezTo>
                      <a:pt x="21088" y="121"/>
                      <a:pt x="20818" y="0"/>
                      <a:pt x="20520" y="0"/>
                    </a:cubicBezTo>
                    <a:lnTo>
                      <a:pt x="1080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C7000B"/>
                </a:solidFill>
                <a:prstDash val="solid"/>
                <a:miter lim="400000"/>
              </a:ln>
              <a:effectLst/>
            </p:spPr>
            <p:txBody>
              <a:bodyPr wrap="square" lIns="15038" tIns="15038" rIns="15038" bIns="15038" numCol="1" anchor="ctr">
                <a:noAutofit/>
              </a:bodyPr>
              <a:lstStyle/>
              <a:p>
                <a:pPr defTabSz="218987">
                  <a:defRPr sz="3200" b="1"/>
                </a:pPr>
                <a:endParaRPr sz="1100" b="1">
                  <a:solidFill>
                    <a:srgbClr val="FFFFFF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  <p:grpSp>
            <p:nvGrpSpPr>
              <p:cNvPr id="330" name="成组">
                <a:extLst>
                  <a:ext uri="{FF2B5EF4-FFF2-40B4-BE49-F238E27FC236}">
                    <a16:creationId xmlns:a16="http://schemas.microsoft.com/office/drawing/2014/main" id="{86B2A7F8-3E98-46CA-BD7B-138CB275324C}"/>
                  </a:ext>
                </a:extLst>
              </p:cNvPr>
              <p:cNvGrpSpPr/>
              <p:nvPr/>
            </p:nvGrpSpPr>
            <p:grpSpPr>
              <a:xfrm>
                <a:off x="440390" y="757738"/>
                <a:ext cx="228503" cy="145295"/>
                <a:chOff x="0" y="0"/>
                <a:chExt cx="228501" cy="145294"/>
              </a:xfrm>
            </p:grpSpPr>
            <p:sp>
              <p:nvSpPr>
                <p:cNvPr id="332" name="线条">
                  <a:extLst>
                    <a:ext uri="{FF2B5EF4-FFF2-40B4-BE49-F238E27FC236}">
                      <a16:creationId xmlns:a16="http://schemas.microsoft.com/office/drawing/2014/main" id="{0ECC60C2-4EB5-4B7C-98D8-AD2C4FE091A7}"/>
                    </a:ext>
                  </a:extLst>
                </p:cNvPr>
                <p:cNvSpPr/>
                <p:nvPr/>
              </p:nvSpPr>
              <p:spPr>
                <a:xfrm flipH="1">
                  <a:off x="-1" y="-1"/>
                  <a:ext cx="1640" cy="145295"/>
                </a:xfrm>
                <a:prstGeom prst="line">
                  <a:avLst/>
                </a:prstGeom>
                <a:noFill/>
                <a:ln w="3175" cap="flat">
                  <a:solidFill>
                    <a:srgbClr val="C7000B"/>
                  </a:solidFill>
                  <a:prstDash val="solid"/>
                  <a:miter lim="400000"/>
                </a:ln>
                <a:effectLst/>
              </p:spPr>
              <p:txBody>
                <a:bodyPr wrap="square" lIns="10966" tIns="10966" rIns="10966" bIns="10966" numCol="1" anchor="t">
                  <a:noAutofit/>
                </a:bodyPr>
                <a:lstStyle/>
                <a:p>
                  <a:pPr defTabSz="722001">
                    <a:defRPr/>
                  </a:pPr>
                  <a:endParaRPr sz="700">
                    <a:solidFill>
                      <a:srgbClr val="FFFFFF"/>
                    </a:solidFill>
                    <a:latin typeface="Arial" panose="020B0604020202020204" pitchFamily="34" charset="0"/>
                    <a:ea typeface="微软雅黑"/>
                  </a:endParaRPr>
                </a:p>
              </p:txBody>
            </p:sp>
            <p:sp>
              <p:nvSpPr>
                <p:cNvPr id="333" name="线条">
                  <a:extLst>
                    <a:ext uri="{FF2B5EF4-FFF2-40B4-BE49-F238E27FC236}">
                      <a16:creationId xmlns:a16="http://schemas.microsoft.com/office/drawing/2014/main" id="{BD867869-3B4A-4785-A943-B535A7EDFDE3}"/>
                    </a:ext>
                  </a:extLst>
                </p:cNvPr>
                <p:cNvSpPr/>
                <p:nvPr/>
              </p:nvSpPr>
              <p:spPr>
                <a:xfrm flipH="1">
                  <a:off x="226861" y="0"/>
                  <a:ext cx="1641" cy="145295"/>
                </a:xfrm>
                <a:prstGeom prst="line">
                  <a:avLst/>
                </a:prstGeom>
                <a:noFill/>
                <a:ln w="3175" cap="flat">
                  <a:solidFill>
                    <a:srgbClr val="C7000B"/>
                  </a:solidFill>
                  <a:prstDash val="solid"/>
                  <a:miter lim="400000"/>
                </a:ln>
                <a:effectLst/>
              </p:spPr>
              <p:txBody>
                <a:bodyPr wrap="square" lIns="10966" tIns="10966" rIns="10966" bIns="10966" numCol="1" anchor="t">
                  <a:noAutofit/>
                </a:bodyPr>
                <a:lstStyle/>
                <a:p>
                  <a:pPr defTabSz="722001">
                    <a:defRPr/>
                  </a:pPr>
                  <a:endParaRPr sz="700">
                    <a:solidFill>
                      <a:srgbClr val="FFFFFF"/>
                    </a:solidFill>
                    <a:latin typeface="Arial" panose="020B060402020202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31" name="线条">
                <a:extLst>
                  <a:ext uri="{FF2B5EF4-FFF2-40B4-BE49-F238E27FC236}">
                    <a16:creationId xmlns:a16="http://schemas.microsoft.com/office/drawing/2014/main" id="{7CC1A1CF-92B5-4643-8183-9FAB373C96C1}"/>
                  </a:ext>
                </a:extLst>
              </p:cNvPr>
              <p:cNvSpPr/>
              <p:nvPr/>
            </p:nvSpPr>
            <p:spPr>
              <a:xfrm>
                <a:off x="235797" y="898916"/>
                <a:ext cx="637686" cy="2"/>
              </a:xfrm>
              <a:prstGeom prst="line">
                <a:avLst/>
              </a:prstGeom>
              <a:noFill/>
              <a:ln w="3175" cap="flat">
                <a:solidFill>
                  <a:srgbClr val="C7000B"/>
                </a:solidFill>
                <a:prstDash val="solid"/>
                <a:miter lim="400000"/>
              </a:ln>
              <a:effectLst/>
            </p:spPr>
            <p:txBody>
              <a:bodyPr wrap="square" lIns="10966" tIns="10966" rIns="10966" bIns="10966" numCol="1" anchor="t">
                <a:noAutofit/>
              </a:bodyPr>
              <a:lstStyle/>
              <a:p>
                <a:pPr defTabSz="722001">
                  <a:defRPr/>
                </a:pPr>
                <a:endParaRPr sz="700">
                  <a:solidFill>
                    <a:srgbClr val="FFFFFF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</p:grpSp>
      </p:grpSp>
      <p:grpSp>
        <p:nvGrpSpPr>
          <p:cNvPr id="334" name="成组">
            <a:extLst>
              <a:ext uri="{FF2B5EF4-FFF2-40B4-BE49-F238E27FC236}">
                <a16:creationId xmlns:a16="http://schemas.microsoft.com/office/drawing/2014/main" id="{1DD80B03-4069-4FEC-97BA-4ED8B574A5EF}"/>
              </a:ext>
            </a:extLst>
          </p:cNvPr>
          <p:cNvGrpSpPr/>
          <p:nvPr/>
        </p:nvGrpSpPr>
        <p:grpSpPr>
          <a:xfrm>
            <a:off x="8304203" y="4435700"/>
            <a:ext cx="476588" cy="510336"/>
            <a:chOff x="0" y="0"/>
            <a:chExt cx="3961411" cy="4069970"/>
          </a:xfrm>
        </p:grpSpPr>
        <p:sp>
          <p:nvSpPr>
            <p:cNvPr id="335" name="圆形">
              <a:extLst>
                <a:ext uri="{FF2B5EF4-FFF2-40B4-BE49-F238E27FC236}">
                  <a16:creationId xmlns:a16="http://schemas.microsoft.com/office/drawing/2014/main" id="{795BAA89-ADD7-46C7-B0EB-4C6163F36E20}"/>
                </a:ext>
              </a:extLst>
            </p:cNvPr>
            <p:cNvSpPr/>
            <p:nvPr/>
          </p:nvSpPr>
          <p:spPr>
            <a:xfrm>
              <a:off x="0" y="0"/>
              <a:ext cx="3961412" cy="3961412"/>
            </a:xfrm>
            <a:prstGeom prst="ellipse">
              <a:avLst/>
            </a:prstGeom>
            <a:solidFill>
              <a:srgbClr val="FFFFFF">
                <a:lumMod val="95000"/>
                <a:alpha val="50000"/>
              </a:srgbClr>
            </a:solidFill>
            <a:ln w="3175" cap="flat">
              <a:solidFill>
                <a:srgbClr val="FFFFFF">
                  <a:lumMod val="85000"/>
                </a:srgbClr>
              </a:solidFill>
              <a:miter lim="400000"/>
            </a:ln>
            <a:effectLst/>
          </p:spPr>
          <p:txBody>
            <a:bodyPr wrap="square" lIns="15042" tIns="15042" rIns="15042" bIns="15042" numCol="1" anchor="ctr">
              <a:noAutofit/>
            </a:bodyPr>
            <a:lstStyle/>
            <a:p>
              <a:pPr defTabSz="244433">
                <a:defRPr/>
              </a:pPr>
              <a:endParaRPr sz="2799" kern="0">
                <a:solidFill>
                  <a:srgbClr val="221815"/>
                </a:solidFill>
                <a:latin typeface="Arial" panose="020B0604020202020204" pitchFamily="34" charset="0"/>
                <a:ea typeface="FZLanTingHeiS-R-GB" panose="02000000000000000000" pitchFamily="2" charset="-122"/>
                <a:cs typeface="Arial"/>
              </a:endParaRPr>
            </a:p>
          </p:txBody>
        </p:sp>
        <p:sp>
          <p:nvSpPr>
            <p:cNvPr id="336" name="圆形">
              <a:extLst>
                <a:ext uri="{FF2B5EF4-FFF2-40B4-BE49-F238E27FC236}">
                  <a16:creationId xmlns:a16="http://schemas.microsoft.com/office/drawing/2014/main" id="{54450BBE-EC2D-49F1-9FFA-2D2B63DD490D}"/>
                </a:ext>
              </a:extLst>
            </p:cNvPr>
            <p:cNvSpPr/>
            <p:nvPr/>
          </p:nvSpPr>
          <p:spPr>
            <a:xfrm>
              <a:off x="1845442" y="3807307"/>
              <a:ext cx="270525" cy="262664"/>
            </a:xfrm>
            <a:prstGeom prst="ellipse">
              <a:avLst/>
            </a:prstGeom>
            <a:solidFill>
              <a:srgbClr val="C7000B"/>
            </a:solidFill>
            <a:ln w="3175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44433">
                <a:defRPr sz="3600" b="1">
                  <a:solidFill>
                    <a:srgbClr val="000000"/>
                  </a:solidFill>
                </a:defRPr>
              </a:pPr>
              <a:endParaRPr sz="12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</a:endParaRPr>
            </a:p>
          </p:txBody>
        </p:sp>
      </p:grpSp>
      <p:grpSp>
        <p:nvGrpSpPr>
          <p:cNvPr id="337" name="成组">
            <a:extLst>
              <a:ext uri="{FF2B5EF4-FFF2-40B4-BE49-F238E27FC236}">
                <a16:creationId xmlns:a16="http://schemas.microsoft.com/office/drawing/2014/main" id="{1610B095-31B1-4236-AA73-ABA8B511DBA5}"/>
              </a:ext>
            </a:extLst>
          </p:cNvPr>
          <p:cNvGrpSpPr/>
          <p:nvPr/>
        </p:nvGrpSpPr>
        <p:grpSpPr>
          <a:xfrm>
            <a:off x="8404024" y="4530804"/>
            <a:ext cx="323365" cy="295195"/>
            <a:chOff x="13" y="-37"/>
            <a:chExt cx="2687828" cy="2354193"/>
          </a:xfrm>
        </p:grpSpPr>
        <p:sp>
          <p:nvSpPr>
            <p:cNvPr id="338" name="线条">
              <a:extLst>
                <a:ext uri="{FF2B5EF4-FFF2-40B4-BE49-F238E27FC236}">
                  <a16:creationId xmlns:a16="http://schemas.microsoft.com/office/drawing/2014/main" id="{C9B9F863-CDA2-405C-A723-363016A4AE1E}"/>
                </a:ext>
              </a:extLst>
            </p:cNvPr>
            <p:cNvSpPr/>
            <p:nvPr/>
          </p:nvSpPr>
          <p:spPr>
            <a:xfrm>
              <a:off x="1996528" y="849086"/>
              <a:ext cx="691314" cy="66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45" h="17569" extrusionOk="0">
                  <a:moveTo>
                    <a:pt x="10009" y="17513"/>
                  </a:moveTo>
                  <a:cubicBezTo>
                    <a:pt x="2356" y="18327"/>
                    <a:pt x="-2755" y="10100"/>
                    <a:pt x="1599" y="3976"/>
                  </a:cubicBezTo>
                  <a:cubicBezTo>
                    <a:pt x="6753" y="-3273"/>
                    <a:pt x="18511" y="15"/>
                    <a:pt x="18845" y="8798"/>
                  </a:cubicBezTo>
                </a:path>
              </a:pathLst>
            </a:custGeom>
            <a:noFill/>
            <a:ln w="3175" cap="flat">
              <a:solidFill>
                <a:srgbClr val="C7000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39" name="线条">
              <a:extLst>
                <a:ext uri="{FF2B5EF4-FFF2-40B4-BE49-F238E27FC236}">
                  <a16:creationId xmlns:a16="http://schemas.microsoft.com/office/drawing/2014/main" id="{BD912059-50E6-4C23-ABDC-8AE395489EBA}"/>
                </a:ext>
              </a:extLst>
            </p:cNvPr>
            <p:cNvSpPr/>
            <p:nvPr/>
          </p:nvSpPr>
          <p:spPr>
            <a:xfrm>
              <a:off x="2441454" y="1244287"/>
              <a:ext cx="218117" cy="253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46" y="19988"/>
                    <a:pt x="9941" y="17275"/>
                    <a:pt x="13660" y="13708"/>
                  </a:cubicBezTo>
                  <a:cubicBezTo>
                    <a:pt x="17695" y="9837"/>
                    <a:pt x="20438" y="5101"/>
                    <a:pt x="21600" y="0"/>
                  </a:cubicBezTo>
                </a:path>
              </a:pathLst>
            </a:custGeom>
            <a:noFill/>
            <a:ln w="3175" cap="flat">
              <a:solidFill>
                <a:srgbClr val="C7000B"/>
              </a:solidFill>
              <a:prstDash val="sysDot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40" name="线条">
              <a:extLst>
                <a:ext uri="{FF2B5EF4-FFF2-40B4-BE49-F238E27FC236}">
                  <a16:creationId xmlns:a16="http://schemas.microsoft.com/office/drawing/2014/main" id="{CE0F154D-82D7-444E-B148-7C93DCA47AEE}"/>
                </a:ext>
              </a:extLst>
            </p:cNvPr>
            <p:cNvSpPr/>
            <p:nvPr/>
          </p:nvSpPr>
          <p:spPr>
            <a:xfrm>
              <a:off x="2327973" y="969776"/>
              <a:ext cx="174069" cy="21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41" name="线条">
              <a:extLst>
                <a:ext uri="{FF2B5EF4-FFF2-40B4-BE49-F238E27FC236}">
                  <a16:creationId xmlns:a16="http://schemas.microsoft.com/office/drawing/2014/main" id="{0289AC5A-7C41-4A1C-A89E-CCA8AB869CE4}"/>
                </a:ext>
              </a:extLst>
            </p:cNvPr>
            <p:cNvSpPr/>
            <p:nvPr/>
          </p:nvSpPr>
          <p:spPr>
            <a:xfrm>
              <a:off x="13" y="-38"/>
              <a:ext cx="2160536" cy="2354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15704" extrusionOk="0">
                  <a:moveTo>
                    <a:pt x="21130" y="3518"/>
                  </a:moveTo>
                  <a:cubicBezTo>
                    <a:pt x="14932" y="-2849"/>
                    <a:pt x="310" y="-26"/>
                    <a:pt x="5" y="7596"/>
                  </a:cubicBezTo>
                  <a:cubicBezTo>
                    <a:pt x="-310" y="15479"/>
                    <a:pt x="14783" y="18751"/>
                    <a:pt x="21290" y="12210"/>
                  </a:cubicBezTo>
                </a:path>
              </a:pathLst>
            </a:cu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grpSp>
          <p:nvGrpSpPr>
            <p:cNvPr id="342" name="成组">
              <a:extLst>
                <a:ext uri="{FF2B5EF4-FFF2-40B4-BE49-F238E27FC236}">
                  <a16:creationId xmlns:a16="http://schemas.microsoft.com/office/drawing/2014/main" id="{B0746CEA-E106-48BB-A707-99F7CD6C2DAF}"/>
                </a:ext>
              </a:extLst>
            </p:cNvPr>
            <p:cNvGrpSpPr/>
            <p:nvPr/>
          </p:nvGrpSpPr>
          <p:grpSpPr>
            <a:xfrm>
              <a:off x="440424" y="403312"/>
              <a:ext cx="1363601" cy="1711610"/>
              <a:chOff x="0" y="0"/>
              <a:chExt cx="1363600" cy="1711609"/>
            </a:xfrm>
          </p:grpSpPr>
          <p:sp>
            <p:nvSpPr>
              <p:cNvPr id="343" name="矩形">
                <a:extLst>
                  <a:ext uri="{FF2B5EF4-FFF2-40B4-BE49-F238E27FC236}">
                    <a16:creationId xmlns:a16="http://schemas.microsoft.com/office/drawing/2014/main" id="{3B71473A-116F-4F51-9B9C-9F2DA236A38B}"/>
                  </a:ext>
                </a:extLst>
              </p:cNvPr>
              <p:cNvSpPr/>
              <p:nvPr/>
            </p:nvSpPr>
            <p:spPr>
              <a:xfrm>
                <a:off x="-1" y="479132"/>
                <a:ext cx="1355147" cy="145470"/>
              </a:xfrm>
              <a:prstGeom prst="rect">
                <a:avLst/>
              </a:prstGeom>
              <a:noFill/>
              <a:ln w="3175" cap="flat">
                <a:solidFill>
                  <a:srgbClr val="C7000B"/>
                </a:solidFill>
                <a:prstDash val="solid"/>
                <a:miter lim="400000"/>
              </a:ln>
              <a:effectLst/>
            </p:spPr>
            <p:txBody>
              <a:bodyPr wrap="square" lIns="15038" tIns="15038" rIns="15038" bIns="15038" numCol="1" anchor="ctr">
                <a:noAutofit/>
              </a:bodyPr>
              <a:lstStyle/>
              <a:p>
                <a:pPr defTabSz="244433">
                  <a:defRPr sz="3600" b="1">
                    <a:solidFill>
                      <a:srgbClr val="000000"/>
                    </a:solidFill>
                  </a:defRPr>
                </a:pPr>
                <a:endParaRPr sz="1200" b="1">
                  <a:solidFill>
                    <a:srgbClr val="000000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  <p:sp>
            <p:nvSpPr>
              <p:cNvPr id="344" name="线条">
                <a:extLst>
                  <a:ext uri="{FF2B5EF4-FFF2-40B4-BE49-F238E27FC236}">
                    <a16:creationId xmlns:a16="http://schemas.microsoft.com/office/drawing/2014/main" id="{10F26F08-4119-4698-B46D-383281C1C139}"/>
                  </a:ext>
                </a:extLst>
              </p:cNvPr>
              <p:cNvSpPr/>
              <p:nvPr/>
            </p:nvSpPr>
            <p:spPr>
              <a:xfrm>
                <a:off x="51892" y="630185"/>
                <a:ext cx="1249729" cy="76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2"/>
                    </a:moveTo>
                    <a:lnTo>
                      <a:pt x="13627" y="13983"/>
                    </a:lnTo>
                    <a:lnTo>
                      <a:pt x="13627" y="21600"/>
                    </a:lnTo>
                    <a:lnTo>
                      <a:pt x="8182" y="21600"/>
                    </a:lnTo>
                    <a:lnTo>
                      <a:pt x="8182" y="13983"/>
                    </a:lnTo>
                    <a:lnTo>
                      <a:pt x="0" y="0"/>
                    </a:lnTo>
                  </a:path>
                </a:pathLst>
              </a:custGeom>
              <a:noFill/>
              <a:ln w="3175" cap="flat">
                <a:solidFill>
                  <a:srgbClr val="C7000B"/>
                </a:solidFill>
                <a:prstDash val="solid"/>
                <a:miter lim="400000"/>
              </a:ln>
              <a:effectLst/>
            </p:spPr>
            <p:txBody>
              <a:bodyPr wrap="square" lIns="15038" tIns="15038" rIns="15038" bIns="15038" numCol="1" anchor="ctr">
                <a:noAutofit/>
              </a:bodyPr>
              <a:lstStyle/>
              <a:p>
                <a:pPr defTabSz="244433">
                  <a:defRPr sz="3600" b="1">
                    <a:solidFill>
                      <a:srgbClr val="000000"/>
                    </a:solidFill>
                  </a:defRPr>
                </a:pPr>
                <a:endParaRPr sz="1200" b="1">
                  <a:solidFill>
                    <a:srgbClr val="000000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  <p:sp>
            <p:nvSpPr>
              <p:cNvPr id="345" name="椭圆形">
                <a:extLst>
                  <a:ext uri="{FF2B5EF4-FFF2-40B4-BE49-F238E27FC236}">
                    <a16:creationId xmlns:a16="http://schemas.microsoft.com/office/drawing/2014/main" id="{01E3CF75-FC6B-45F7-919E-FAF0F13AC106}"/>
                  </a:ext>
                </a:extLst>
              </p:cNvPr>
              <p:cNvSpPr/>
              <p:nvPr/>
            </p:nvSpPr>
            <p:spPr>
              <a:xfrm>
                <a:off x="573649" y="1517452"/>
                <a:ext cx="207851" cy="194158"/>
              </a:xfrm>
              <a:prstGeom prst="ellipse">
                <a:avLst/>
              </a:prstGeom>
              <a:noFill/>
              <a:ln w="3175" cap="flat">
                <a:solidFill>
                  <a:srgbClr val="C7000B"/>
                </a:solidFill>
                <a:prstDash val="solid"/>
                <a:miter lim="400000"/>
              </a:ln>
              <a:effectLst/>
            </p:spPr>
            <p:txBody>
              <a:bodyPr wrap="square" lIns="15038" tIns="15038" rIns="15038" bIns="15038" numCol="1" anchor="ctr">
                <a:noAutofit/>
              </a:bodyPr>
              <a:lstStyle/>
              <a:p>
                <a:pPr defTabSz="244433">
                  <a:defRPr sz="3600" b="1">
                    <a:solidFill>
                      <a:srgbClr val="000000"/>
                    </a:solidFill>
                  </a:defRPr>
                </a:pPr>
                <a:endParaRPr sz="1200" b="1">
                  <a:solidFill>
                    <a:srgbClr val="000000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  <p:sp>
            <p:nvSpPr>
              <p:cNvPr id="346" name="椭圆形">
                <a:extLst>
                  <a:ext uri="{FF2B5EF4-FFF2-40B4-BE49-F238E27FC236}">
                    <a16:creationId xmlns:a16="http://schemas.microsoft.com/office/drawing/2014/main" id="{76CDA9ED-8BE5-46B3-B2ED-907CEBFBE9BF}"/>
                  </a:ext>
                </a:extLst>
              </p:cNvPr>
              <p:cNvSpPr/>
              <p:nvPr/>
            </p:nvSpPr>
            <p:spPr>
              <a:xfrm>
                <a:off x="309279" y="119924"/>
                <a:ext cx="293685" cy="274338"/>
              </a:xfrm>
              <a:prstGeom prst="ellipse">
                <a:avLst/>
              </a:prstGeom>
              <a:noFill/>
              <a:ln w="3175" cap="flat">
                <a:solidFill>
                  <a:srgbClr val="C7000B"/>
                </a:solidFill>
                <a:prstDash val="solid"/>
                <a:miter lim="400000"/>
              </a:ln>
              <a:effectLst/>
            </p:spPr>
            <p:txBody>
              <a:bodyPr wrap="square" lIns="15038" tIns="15038" rIns="15038" bIns="15038" numCol="1" anchor="ctr">
                <a:noAutofit/>
              </a:bodyPr>
              <a:lstStyle/>
              <a:p>
                <a:pPr defTabSz="244433">
                  <a:defRPr sz="3600" b="1">
                    <a:solidFill>
                      <a:srgbClr val="000000"/>
                    </a:solidFill>
                  </a:defRPr>
                </a:pPr>
                <a:endParaRPr sz="1200" b="1">
                  <a:solidFill>
                    <a:srgbClr val="000000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  <p:sp>
            <p:nvSpPr>
              <p:cNvPr id="347" name="椭圆形">
                <a:extLst>
                  <a:ext uri="{FF2B5EF4-FFF2-40B4-BE49-F238E27FC236}">
                    <a16:creationId xmlns:a16="http://schemas.microsoft.com/office/drawing/2014/main" id="{1BE0A483-DBB9-4CAE-B7EB-DE6D501C3056}"/>
                  </a:ext>
                </a:extLst>
              </p:cNvPr>
              <p:cNvSpPr/>
              <p:nvPr/>
            </p:nvSpPr>
            <p:spPr>
              <a:xfrm>
                <a:off x="1069913" y="170610"/>
                <a:ext cx="293688" cy="274338"/>
              </a:xfrm>
              <a:prstGeom prst="ellipse">
                <a:avLst/>
              </a:prstGeom>
              <a:noFill/>
              <a:ln w="3175" cap="flat">
                <a:solidFill>
                  <a:srgbClr val="C7000B"/>
                </a:solidFill>
                <a:prstDash val="solid"/>
                <a:miter lim="400000"/>
              </a:ln>
              <a:effectLst/>
            </p:spPr>
            <p:txBody>
              <a:bodyPr wrap="square" lIns="15038" tIns="15038" rIns="15038" bIns="15038" numCol="1" anchor="ctr">
                <a:noAutofit/>
              </a:bodyPr>
              <a:lstStyle/>
              <a:p>
                <a:pPr defTabSz="244433">
                  <a:defRPr sz="3600" b="1">
                    <a:solidFill>
                      <a:srgbClr val="000000"/>
                    </a:solidFill>
                  </a:defRPr>
                </a:pPr>
                <a:endParaRPr sz="1200" b="1">
                  <a:solidFill>
                    <a:srgbClr val="000000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  <p:sp>
            <p:nvSpPr>
              <p:cNvPr id="348" name="椭圆形">
                <a:extLst>
                  <a:ext uri="{FF2B5EF4-FFF2-40B4-BE49-F238E27FC236}">
                    <a16:creationId xmlns:a16="http://schemas.microsoft.com/office/drawing/2014/main" id="{0CF7D97D-6E26-4FF7-BC37-E69B92D05A3E}"/>
                  </a:ext>
                </a:extLst>
              </p:cNvPr>
              <p:cNvSpPr/>
              <p:nvPr/>
            </p:nvSpPr>
            <p:spPr>
              <a:xfrm>
                <a:off x="818413" y="0"/>
                <a:ext cx="155730" cy="145470"/>
              </a:xfrm>
              <a:prstGeom prst="ellipse">
                <a:avLst/>
              </a:prstGeom>
              <a:noFill/>
              <a:ln w="3175" cap="flat">
                <a:solidFill>
                  <a:srgbClr val="C7000B"/>
                </a:solidFill>
                <a:prstDash val="solid"/>
                <a:miter lim="400000"/>
              </a:ln>
              <a:effectLst/>
            </p:spPr>
            <p:txBody>
              <a:bodyPr wrap="square" lIns="15038" tIns="15038" rIns="15038" bIns="15038" numCol="1" anchor="ctr">
                <a:noAutofit/>
              </a:bodyPr>
              <a:lstStyle/>
              <a:p>
                <a:pPr defTabSz="244433">
                  <a:defRPr sz="3600" b="1">
                    <a:solidFill>
                      <a:srgbClr val="000000"/>
                    </a:solidFill>
                  </a:defRPr>
                </a:pPr>
                <a:endParaRPr sz="1200" b="1">
                  <a:solidFill>
                    <a:srgbClr val="000000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  <p:sp>
            <p:nvSpPr>
              <p:cNvPr id="349" name="椭圆形">
                <a:extLst>
                  <a:ext uri="{FF2B5EF4-FFF2-40B4-BE49-F238E27FC236}">
                    <a16:creationId xmlns:a16="http://schemas.microsoft.com/office/drawing/2014/main" id="{04BF46C4-D8F3-4853-B701-4159E33B2DD8}"/>
                  </a:ext>
                </a:extLst>
              </p:cNvPr>
              <p:cNvSpPr/>
              <p:nvPr/>
            </p:nvSpPr>
            <p:spPr>
              <a:xfrm>
                <a:off x="16959" y="68194"/>
                <a:ext cx="155728" cy="145470"/>
              </a:xfrm>
              <a:prstGeom prst="ellipse">
                <a:avLst/>
              </a:prstGeom>
              <a:noFill/>
              <a:ln w="3175" cap="flat">
                <a:solidFill>
                  <a:srgbClr val="C7000B"/>
                </a:solidFill>
                <a:prstDash val="solid"/>
                <a:miter lim="400000"/>
              </a:ln>
              <a:effectLst/>
            </p:spPr>
            <p:txBody>
              <a:bodyPr wrap="square" lIns="15038" tIns="15038" rIns="15038" bIns="15038" numCol="1" anchor="ctr">
                <a:noAutofit/>
              </a:bodyPr>
              <a:lstStyle/>
              <a:p>
                <a:pPr defTabSz="244433">
                  <a:defRPr sz="3600" b="1">
                    <a:solidFill>
                      <a:srgbClr val="000000"/>
                    </a:solidFill>
                  </a:defRPr>
                </a:pPr>
                <a:endParaRPr sz="1200" b="1">
                  <a:solidFill>
                    <a:srgbClr val="000000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  <p:sp>
            <p:nvSpPr>
              <p:cNvPr id="350" name="线条">
                <a:extLst>
                  <a:ext uri="{FF2B5EF4-FFF2-40B4-BE49-F238E27FC236}">
                    <a16:creationId xmlns:a16="http://schemas.microsoft.com/office/drawing/2014/main" id="{C6FAC7CE-B286-42A6-B484-393EE6D3B46F}"/>
                  </a:ext>
                </a:extLst>
              </p:cNvPr>
              <p:cNvSpPr/>
              <p:nvPr/>
            </p:nvSpPr>
            <p:spPr>
              <a:xfrm>
                <a:off x="733443" y="407803"/>
                <a:ext cx="168015" cy="53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751" y="8565"/>
                      <a:pt x="6034" y="0"/>
                      <a:pt x="10800" y="0"/>
                    </a:cubicBezTo>
                    <a:cubicBezTo>
                      <a:pt x="15566" y="0"/>
                      <a:pt x="19849" y="8565"/>
                      <a:pt x="21600" y="21600"/>
                    </a:cubicBezTo>
                  </a:path>
                </a:pathLst>
              </a:custGeom>
              <a:noFill/>
              <a:ln w="3175" cap="flat">
                <a:solidFill>
                  <a:srgbClr val="C7000B"/>
                </a:solidFill>
                <a:prstDash val="solid"/>
                <a:miter lim="400000"/>
              </a:ln>
              <a:effectLst/>
            </p:spPr>
            <p:txBody>
              <a:bodyPr wrap="square" lIns="15038" tIns="15038" rIns="15038" bIns="15038" numCol="1" anchor="ctr">
                <a:noAutofit/>
              </a:bodyPr>
              <a:lstStyle/>
              <a:p>
                <a:pPr defTabSz="722001">
                  <a:defRPr/>
                </a:pPr>
                <a:endParaRPr sz="700">
                  <a:solidFill>
                    <a:srgbClr val="FFFFFF"/>
                  </a:solidFill>
                  <a:latin typeface="Arial" panose="020B0604020202020204" pitchFamily="34" charset="0"/>
                  <a:ea typeface="微软雅黑"/>
                </a:endParaRPr>
              </a:p>
            </p:txBody>
          </p:sp>
        </p:grpSp>
      </p:grpSp>
      <p:grpSp>
        <p:nvGrpSpPr>
          <p:cNvPr id="351" name="成组">
            <a:extLst>
              <a:ext uri="{FF2B5EF4-FFF2-40B4-BE49-F238E27FC236}">
                <a16:creationId xmlns:a16="http://schemas.microsoft.com/office/drawing/2014/main" id="{C1FD2F90-D48A-4C22-990E-EFC8E048536E}"/>
              </a:ext>
            </a:extLst>
          </p:cNvPr>
          <p:cNvGrpSpPr/>
          <p:nvPr/>
        </p:nvGrpSpPr>
        <p:grpSpPr>
          <a:xfrm>
            <a:off x="9250612" y="4435700"/>
            <a:ext cx="476588" cy="510336"/>
            <a:chOff x="0" y="0"/>
            <a:chExt cx="3961411" cy="4069970"/>
          </a:xfrm>
        </p:grpSpPr>
        <p:sp>
          <p:nvSpPr>
            <p:cNvPr id="352" name="圆形">
              <a:extLst>
                <a:ext uri="{FF2B5EF4-FFF2-40B4-BE49-F238E27FC236}">
                  <a16:creationId xmlns:a16="http://schemas.microsoft.com/office/drawing/2014/main" id="{FADFABBF-80E9-4104-980D-22D2868121CF}"/>
                </a:ext>
              </a:extLst>
            </p:cNvPr>
            <p:cNvSpPr/>
            <p:nvPr/>
          </p:nvSpPr>
          <p:spPr>
            <a:xfrm>
              <a:off x="0" y="0"/>
              <a:ext cx="3961412" cy="3961412"/>
            </a:xfrm>
            <a:prstGeom prst="ellipse">
              <a:avLst/>
            </a:prstGeom>
            <a:solidFill>
              <a:srgbClr val="FFFFFF">
                <a:lumMod val="95000"/>
                <a:alpha val="50000"/>
              </a:srgbClr>
            </a:solidFill>
            <a:ln w="3175" cap="flat">
              <a:solidFill>
                <a:srgbClr val="FFFFFF">
                  <a:lumMod val="85000"/>
                </a:srgbClr>
              </a:solidFill>
              <a:miter lim="400000"/>
            </a:ln>
            <a:effectLst/>
          </p:spPr>
          <p:txBody>
            <a:bodyPr wrap="square" lIns="15042" tIns="15042" rIns="15042" bIns="15042" numCol="1" anchor="ctr">
              <a:noAutofit/>
            </a:bodyPr>
            <a:lstStyle/>
            <a:p>
              <a:pPr defTabSz="244433">
                <a:defRPr/>
              </a:pPr>
              <a:endParaRPr sz="2799" kern="0">
                <a:solidFill>
                  <a:srgbClr val="221815"/>
                </a:solidFill>
                <a:latin typeface="Arial" panose="020B0604020202020204" pitchFamily="34" charset="0"/>
                <a:ea typeface="FZLanTingHeiS-R-GB" panose="02000000000000000000" pitchFamily="2" charset="-122"/>
                <a:cs typeface="Arial"/>
              </a:endParaRPr>
            </a:p>
          </p:txBody>
        </p:sp>
        <p:sp>
          <p:nvSpPr>
            <p:cNvPr id="353" name="圆形">
              <a:extLst>
                <a:ext uri="{FF2B5EF4-FFF2-40B4-BE49-F238E27FC236}">
                  <a16:creationId xmlns:a16="http://schemas.microsoft.com/office/drawing/2014/main" id="{4995BF6B-6090-44F0-A744-7E136D6E23B3}"/>
                </a:ext>
              </a:extLst>
            </p:cNvPr>
            <p:cNvSpPr/>
            <p:nvPr/>
          </p:nvSpPr>
          <p:spPr>
            <a:xfrm>
              <a:off x="1845442" y="3807307"/>
              <a:ext cx="270525" cy="262664"/>
            </a:xfrm>
            <a:prstGeom prst="ellipse">
              <a:avLst/>
            </a:prstGeom>
            <a:solidFill>
              <a:srgbClr val="C7000B"/>
            </a:solidFill>
            <a:ln w="3175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44433">
                <a:defRPr sz="3600" b="1">
                  <a:solidFill>
                    <a:srgbClr val="000000"/>
                  </a:solidFill>
                </a:defRPr>
              </a:pPr>
              <a:endParaRPr sz="1200" b="1" kern="0">
                <a:solidFill>
                  <a:srgbClr val="000000"/>
                </a:solidFill>
                <a:latin typeface="Arial" panose="020B0604020202020204" pitchFamily="34" charset="0"/>
                <a:ea typeface="微软雅黑"/>
              </a:endParaRPr>
            </a:p>
          </p:txBody>
        </p:sp>
      </p:grpSp>
      <p:grpSp>
        <p:nvGrpSpPr>
          <p:cNvPr id="354" name="成组">
            <a:extLst>
              <a:ext uri="{FF2B5EF4-FFF2-40B4-BE49-F238E27FC236}">
                <a16:creationId xmlns:a16="http://schemas.microsoft.com/office/drawing/2014/main" id="{272BBB87-7D49-4E94-99FE-F27A5834E0B7}"/>
              </a:ext>
            </a:extLst>
          </p:cNvPr>
          <p:cNvGrpSpPr/>
          <p:nvPr/>
        </p:nvGrpSpPr>
        <p:grpSpPr>
          <a:xfrm>
            <a:off x="9317219" y="4502742"/>
            <a:ext cx="343375" cy="363517"/>
            <a:chOff x="0" y="0"/>
            <a:chExt cx="2854155" cy="2899070"/>
          </a:xfrm>
        </p:grpSpPr>
        <p:sp>
          <p:nvSpPr>
            <p:cNvPr id="355" name="线条">
              <a:extLst>
                <a:ext uri="{FF2B5EF4-FFF2-40B4-BE49-F238E27FC236}">
                  <a16:creationId xmlns:a16="http://schemas.microsoft.com/office/drawing/2014/main" id="{0B27986A-0A7A-4490-8E43-5400A10D0CF0}"/>
                </a:ext>
              </a:extLst>
            </p:cNvPr>
            <p:cNvSpPr/>
            <p:nvPr/>
          </p:nvSpPr>
          <p:spPr>
            <a:xfrm>
              <a:off x="0" y="1461070"/>
              <a:ext cx="967280" cy="2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56" name="线条">
              <a:extLst>
                <a:ext uri="{FF2B5EF4-FFF2-40B4-BE49-F238E27FC236}">
                  <a16:creationId xmlns:a16="http://schemas.microsoft.com/office/drawing/2014/main" id="{7C4C9E78-EC55-46A0-BB81-8E8A62170E2C}"/>
                </a:ext>
              </a:extLst>
            </p:cNvPr>
            <p:cNvSpPr/>
            <p:nvPr/>
          </p:nvSpPr>
          <p:spPr>
            <a:xfrm>
              <a:off x="1886876" y="1461070"/>
              <a:ext cx="967281" cy="2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57" name="线条">
              <a:extLst>
                <a:ext uri="{FF2B5EF4-FFF2-40B4-BE49-F238E27FC236}">
                  <a16:creationId xmlns:a16="http://schemas.microsoft.com/office/drawing/2014/main" id="{917EFF93-AC12-4396-9CA7-2ED55A06A499}"/>
                </a:ext>
              </a:extLst>
            </p:cNvPr>
            <p:cNvSpPr/>
            <p:nvPr/>
          </p:nvSpPr>
          <p:spPr>
            <a:xfrm flipV="1">
              <a:off x="1430479" y="1931792"/>
              <a:ext cx="2" cy="967280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58" name="线条">
              <a:extLst>
                <a:ext uri="{FF2B5EF4-FFF2-40B4-BE49-F238E27FC236}">
                  <a16:creationId xmlns:a16="http://schemas.microsoft.com/office/drawing/2014/main" id="{49942366-64DF-43B1-BA3D-A2E034D696DC}"/>
                </a:ext>
              </a:extLst>
            </p:cNvPr>
            <p:cNvSpPr/>
            <p:nvPr/>
          </p:nvSpPr>
          <p:spPr>
            <a:xfrm flipV="1">
              <a:off x="1430479" y="0"/>
              <a:ext cx="2" cy="967280"/>
            </a:xfrm>
            <a:prstGeom prst="line">
              <a:avLst/>
            </a:pr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0966" tIns="10966" rIns="10966" bIns="10966" numCol="1" anchor="t">
              <a:noAutofit/>
            </a:bodyPr>
            <a:lstStyle/>
            <a:p>
              <a:pPr defTabSz="722001">
                <a:defRPr/>
              </a:pPr>
              <a:endParaRPr sz="700">
                <a:solidFill>
                  <a:srgbClr val="FFFFFF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59" name="形状">
              <a:extLst>
                <a:ext uri="{FF2B5EF4-FFF2-40B4-BE49-F238E27FC236}">
                  <a16:creationId xmlns:a16="http://schemas.microsoft.com/office/drawing/2014/main" id="{F197A73D-E132-485D-AA32-D0A730E36E81}"/>
                </a:ext>
              </a:extLst>
            </p:cNvPr>
            <p:cNvSpPr/>
            <p:nvPr/>
          </p:nvSpPr>
          <p:spPr>
            <a:xfrm>
              <a:off x="496821" y="527414"/>
              <a:ext cx="1867313" cy="186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99"/>
                  </a:moveTo>
                  <a:cubicBezTo>
                    <a:pt x="134" y="8005"/>
                    <a:pt x="335" y="7322"/>
                    <a:pt x="604" y="6660"/>
                  </a:cubicBezTo>
                  <a:cubicBezTo>
                    <a:pt x="1142" y="5336"/>
                    <a:pt x="1947" y="4095"/>
                    <a:pt x="3021" y="3021"/>
                  </a:cubicBezTo>
                  <a:cubicBezTo>
                    <a:pt x="4095" y="1947"/>
                    <a:pt x="5336" y="1142"/>
                    <a:pt x="6660" y="604"/>
                  </a:cubicBezTo>
                  <a:cubicBezTo>
                    <a:pt x="7322" y="335"/>
                    <a:pt x="8005" y="134"/>
                    <a:pt x="8699" y="0"/>
                  </a:cubicBezTo>
                  <a:moveTo>
                    <a:pt x="12901" y="0"/>
                  </a:moveTo>
                  <a:cubicBezTo>
                    <a:pt x="13595" y="134"/>
                    <a:pt x="14278" y="335"/>
                    <a:pt x="14940" y="604"/>
                  </a:cubicBezTo>
                  <a:cubicBezTo>
                    <a:pt x="16264" y="1142"/>
                    <a:pt x="17505" y="1947"/>
                    <a:pt x="18579" y="3021"/>
                  </a:cubicBezTo>
                  <a:cubicBezTo>
                    <a:pt x="19653" y="4095"/>
                    <a:pt x="20458" y="5336"/>
                    <a:pt x="20996" y="6660"/>
                  </a:cubicBezTo>
                  <a:cubicBezTo>
                    <a:pt x="21265" y="7322"/>
                    <a:pt x="21466" y="8005"/>
                    <a:pt x="21600" y="8699"/>
                  </a:cubicBezTo>
                  <a:moveTo>
                    <a:pt x="21600" y="12901"/>
                  </a:moveTo>
                  <a:cubicBezTo>
                    <a:pt x="21466" y="13595"/>
                    <a:pt x="21265" y="14278"/>
                    <a:pt x="20996" y="14940"/>
                  </a:cubicBezTo>
                  <a:cubicBezTo>
                    <a:pt x="20458" y="16264"/>
                    <a:pt x="19653" y="17505"/>
                    <a:pt x="18579" y="18579"/>
                  </a:cubicBezTo>
                  <a:cubicBezTo>
                    <a:pt x="17505" y="19653"/>
                    <a:pt x="16264" y="20458"/>
                    <a:pt x="14940" y="20996"/>
                  </a:cubicBezTo>
                  <a:cubicBezTo>
                    <a:pt x="14278" y="21265"/>
                    <a:pt x="13595" y="21466"/>
                    <a:pt x="12901" y="21600"/>
                  </a:cubicBezTo>
                  <a:moveTo>
                    <a:pt x="8699" y="21600"/>
                  </a:moveTo>
                  <a:cubicBezTo>
                    <a:pt x="8005" y="21466"/>
                    <a:pt x="7322" y="21265"/>
                    <a:pt x="6660" y="20996"/>
                  </a:cubicBezTo>
                  <a:cubicBezTo>
                    <a:pt x="5336" y="20458"/>
                    <a:pt x="4095" y="19653"/>
                    <a:pt x="3021" y="18579"/>
                  </a:cubicBezTo>
                  <a:cubicBezTo>
                    <a:pt x="1947" y="17505"/>
                    <a:pt x="1142" y="16264"/>
                    <a:pt x="604" y="14940"/>
                  </a:cubicBezTo>
                  <a:cubicBezTo>
                    <a:pt x="335" y="14278"/>
                    <a:pt x="134" y="13595"/>
                    <a:pt x="0" y="12901"/>
                  </a:cubicBezTo>
                </a:path>
              </a:pathLst>
            </a:cu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44433">
                <a:defRPr sz="3600" b="1">
                  <a:solidFill>
                    <a:srgbClr val="000000"/>
                  </a:solidFill>
                </a:defRPr>
              </a:pPr>
              <a:endParaRPr sz="1200" b="1">
                <a:solidFill>
                  <a:srgbClr val="000000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60" name="形状">
              <a:extLst>
                <a:ext uri="{FF2B5EF4-FFF2-40B4-BE49-F238E27FC236}">
                  <a16:creationId xmlns:a16="http://schemas.microsoft.com/office/drawing/2014/main" id="{F1F1600A-828B-4091-8915-B70CFECA53CF}"/>
                </a:ext>
              </a:extLst>
            </p:cNvPr>
            <p:cNvSpPr/>
            <p:nvPr/>
          </p:nvSpPr>
          <p:spPr>
            <a:xfrm>
              <a:off x="245076" y="231627"/>
              <a:ext cx="2370806" cy="2370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99"/>
                  </a:moveTo>
                  <a:cubicBezTo>
                    <a:pt x="134" y="8005"/>
                    <a:pt x="335" y="7322"/>
                    <a:pt x="604" y="6660"/>
                  </a:cubicBezTo>
                  <a:cubicBezTo>
                    <a:pt x="1142" y="5336"/>
                    <a:pt x="1947" y="4095"/>
                    <a:pt x="3021" y="3021"/>
                  </a:cubicBezTo>
                  <a:cubicBezTo>
                    <a:pt x="4095" y="1947"/>
                    <a:pt x="5336" y="1142"/>
                    <a:pt x="6660" y="604"/>
                  </a:cubicBezTo>
                  <a:cubicBezTo>
                    <a:pt x="7322" y="335"/>
                    <a:pt x="8005" y="134"/>
                    <a:pt x="8699" y="0"/>
                  </a:cubicBezTo>
                  <a:moveTo>
                    <a:pt x="12901" y="0"/>
                  </a:moveTo>
                  <a:cubicBezTo>
                    <a:pt x="13595" y="134"/>
                    <a:pt x="14278" y="335"/>
                    <a:pt x="14940" y="604"/>
                  </a:cubicBezTo>
                  <a:cubicBezTo>
                    <a:pt x="16264" y="1142"/>
                    <a:pt x="17505" y="1947"/>
                    <a:pt x="18579" y="3021"/>
                  </a:cubicBezTo>
                  <a:cubicBezTo>
                    <a:pt x="19653" y="4095"/>
                    <a:pt x="20458" y="5336"/>
                    <a:pt x="20996" y="6660"/>
                  </a:cubicBezTo>
                  <a:cubicBezTo>
                    <a:pt x="21265" y="7322"/>
                    <a:pt x="21466" y="8005"/>
                    <a:pt x="21600" y="8699"/>
                  </a:cubicBezTo>
                  <a:moveTo>
                    <a:pt x="21600" y="12901"/>
                  </a:moveTo>
                  <a:cubicBezTo>
                    <a:pt x="21466" y="13595"/>
                    <a:pt x="21265" y="14278"/>
                    <a:pt x="20996" y="14940"/>
                  </a:cubicBezTo>
                  <a:cubicBezTo>
                    <a:pt x="20458" y="16264"/>
                    <a:pt x="19653" y="17505"/>
                    <a:pt x="18579" y="18579"/>
                  </a:cubicBezTo>
                  <a:cubicBezTo>
                    <a:pt x="17505" y="19653"/>
                    <a:pt x="16264" y="20458"/>
                    <a:pt x="14940" y="20996"/>
                  </a:cubicBezTo>
                  <a:cubicBezTo>
                    <a:pt x="14278" y="21265"/>
                    <a:pt x="13595" y="21466"/>
                    <a:pt x="12901" y="21600"/>
                  </a:cubicBezTo>
                  <a:moveTo>
                    <a:pt x="8699" y="21600"/>
                  </a:moveTo>
                  <a:cubicBezTo>
                    <a:pt x="8005" y="21466"/>
                    <a:pt x="7322" y="21265"/>
                    <a:pt x="6660" y="20996"/>
                  </a:cubicBezTo>
                  <a:cubicBezTo>
                    <a:pt x="5336" y="20458"/>
                    <a:pt x="4095" y="19653"/>
                    <a:pt x="3021" y="18579"/>
                  </a:cubicBezTo>
                  <a:cubicBezTo>
                    <a:pt x="1947" y="17505"/>
                    <a:pt x="1142" y="16264"/>
                    <a:pt x="604" y="14940"/>
                  </a:cubicBezTo>
                  <a:cubicBezTo>
                    <a:pt x="335" y="14278"/>
                    <a:pt x="134" y="13595"/>
                    <a:pt x="0" y="12901"/>
                  </a:cubicBezTo>
                </a:path>
              </a:pathLst>
            </a:custGeom>
            <a:noFill/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44433">
                <a:defRPr sz="3600" b="1">
                  <a:solidFill>
                    <a:srgbClr val="000000"/>
                  </a:solidFill>
                </a:defRPr>
              </a:pPr>
              <a:endParaRPr sz="1200" b="1">
                <a:solidFill>
                  <a:srgbClr val="000000"/>
                </a:solidFill>
                <a:latin typeface="Arial" panose="020B0604020202020204" pitchFamily="34" charset="0"/>
                <a:ea typeface="微软雅黑"/>
              </a:endParaRPr>
            </a:p>
          </p:txBody>
        </p:sp>
        <p:sp>
          <p:nvSpPr>
            <p:cNvPr id="361" name="圆形">
              <a:extLst>
                <a:ext uri="{FF2B5EF4-FFF2-40B4-BE49-F238E27FC236}">
                  <a16:creationId xmlns:a16="http://schemas.microsoft.com/office/drawing/2014/main" id="{B8EEEBE3-767C-409E-8093-0675AE7AC499}"/>
                </a:ext>
              </a:extLst>
            </p:cNvPr>
            <p:cNvSpPr/>
            <p:nvPr/>
          </p:nvSpPr>
          <p:spPr>
            <a:xfrm>
              <a:off x="1364995" y="1384052"/>
              <a:ext cx="130968" cy="130969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C7000B"/>
              </a:solidFill>
              <a:prstDash val="solid"/>
              <a:miter lim="400000"/>
            </a:ln>
            <a:effectLst/>
          </p:spPr>
          <p:txBody>
            <a:bodyPr wrap="square" lIns="15038" tIns="15038" rIns="15038" bIns="15038" numCol="1" anchor="ctr">
              <a:noAutofit/>
            </a:bodyPr>
            <a:lstStyle/>
            <a:p>
              <a:pPr defTabSz="244433">
                <a:defRPr sz="3600" b="1">
                  <a:solidFill>
                    <a:srgbClr val="000000"/>
                  </a:solidFill>
                </a:defRPr>
              </a:pPr>
              <a:endParaRPr sz="1200" b="1">
                <a:solidFill>
                  <a:srgbClr val="000000"/>
                </a:solidFill>
                <a:latin typeface="Arial" panose="020B0604020202020204" pitchFamily="34" charset="0"/>
                <a:ea typeface="微软雅黑"/>
              </a:endParaRPr>
            </a:p>
          </p:txBody>
        </p:sp>
      </p:grpSp>
      <p:sp>
        <p:nvSpPr>
          <p:cNvPr id="362" name="文本框 361">
            <a:extLst>
              <a:ext uri="{FF2B5EF4-FFF2-40B4-BE49-F238E27FC236}">
                <a16:creationId xmlns:a16="http://schemas.microsoft.com/office/drawing/2014/main" id="{0E301559-11C7-4915-B73C-6B5B88F6F6DF}"/>
              </a:ext>
            </a:extLst>
          </p:cNvPr>
          <p:cNvSpPr txBox="1"/>
          <p:nvPr/>
        </p:nvSpPr>
        <p:spPr>
          <a:xfrm>
            <a:off x="8970688" y="4906942"/>
            <a:ext cx="1109465" cy="37155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62660" tIns="62660" rIns="62660" bIns="62660" numCol="1" spcCol="38100" rtlCol="0" anchor="ctr">
            <a:noAutofit/>
          </a:bodyPr>
          <a:lstStyle/>
          <a:p>
            <a:pPr algn="ctr" defTabSz="3008338" hangingPunct="0">
              <a:defRPr/>
            </a:pPr>
            <a:r>
              <a:rPr sz="1000" dirty="0">
                <a:solidFill>
                  <a:srgbClr val="232424"/>
                </a:solidFill>
                <a:latin typeface="Arial" panose="020B0604020202020204" pitchFamily="34" charset="0"/>
                <a:ea typeface="微软雅黑"/>
              </a:rPr>
              <a:t>Recognition accuracy</a:t>
            </a: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703E8357-53C4-4D4E-83D5-8F73B796E4D6}"/>
              </a:ext>
            </a:extLst>
          </p:cNvPr>
          <p:cNvSpPr txBox="1"/>
          <p:nvPr/>
        </p:nvSpPr>
        <p:spPr>
          <a:xfrm>
            <a:off x="10875890" y="4867598"/>
            <a:ext cx="916633" cy="449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62660" tIns="62660" rIns="62660" bIns="62660" numCol="1" spcCol="38100" rtlCol="0" anchor="ctr">
            <a:noAutofit/>
          </a:bodyPr>
          <a:lstStyle/>
          <a:p>
            <a:pPr algn="ctr" defTabSz="3008338" hangingPunct="0">
              <a:defRPr/>
            </a:pPr>
            <a:r>
              <a:rPr sz="1000">
                <a:solidFill>
                  <a:srgbClr val="232424"/>
                </a:solidFill>
                <a:latin typeface="Arial" panose="020B0604020202020204" pitchFamily="34" charset="0"/>
                <a:ea typeface="微软雅黑"/>
              </a:rPr>
              <a:t>Development efficiency</a:t>
            </a:r>
          </a:p>
        </p:txBody>
      </p:sp>
      <p:sp>
        <p:nvSpPr>
          <p:cNvPr id="364" name="文本框 363">
            <a:extLst>
              <a:ext uri="{FF2B5EF4-FFF2-40B4-BE49-F238E27FC236}">
                <a16:creationId xmlns:a16="http://schemas.microsoft.com/office/drawing/2014/main" id="{961BBE3A-903F-4527-9686-ED2A232DAD80}"/>
              </a:ext>
            </a:extLst>
          </p:cNvPr>
          <p:cNvSpPr txBox="1"/>
          <p:nvPr/>
        </p:nvSpPr>
        <p:spPr>
          <a:xfrm>
            <a:off x="8211044" y="5235464"/>
            <a:ext cx="569748" cy="3111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62660" tIns="62660" rIns="62660" bIns="62660" numCol="1" spcCol="38100" rtlCol="0" anchor="ctr">
            <a:noAutofit/>
          </a:bodyPr>
          <a:lstStyle/>
          <a:p>
            <a:pPr algn="ctr" defTabSz="3008338" hangingPunct="0">
              <a:defRPr/>
            </a:pPr>
            <a:r>
              <a:rPr sz="1200">
                <a:solidFill>
                  <a:srgbClr val="232424"/>
                </a:solidFill>
                <a:latin typeface="Arial" panose="020B0604020202020204" pitchFamily="34" charset="0"/>
                <a:ea typeface="微软雅黑"/>
              </a:rPr>
              <a:t>30x</a:t>
            </a: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9922E8EC-7B14-478F-B975-D9F067F618C0}"/>
              </a:ext>
            </a:extLst>
          </p:cNvPr>
          <p:cNvSpPr txBox="1"/>
          <p:nvPr/>
        </p:nvSpPr>
        <p:spPr>
          <a:xfrm>
            <a:off x="8956038" y="5225194"/>
            <a:ext cx="848614" cy="3111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62660" tIns="62660" rIns="62660" bIns="62660" numCol="1" spcCol="38100" rtlCol="0" anchor="ctr">
            <a:noAutofit/>
          </a:bodyPr>
          <a:lstStyle/>
          <a:p>
            <a:pPr algn="ctr" defTabSz="3008338" hangingPunct="0">
              <a:defRPr/>
            </a:pPr>
            <a:r>
              <a:rPr sz="1200">
                <a:solidFill>
                  <a:srgbClr val="232424"/>
                </a:solidFill>
                <a:latin typeface="Arial" panose="020B0604020202020204" pitchFamily="34" charset="0"/>
                <a:ea typeface="微软雅黑"/>
              </a:rPr>
              <a:t>18.4%</a:t>
            </a:r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C0D25AD8-C927-40DA-8E93-402CC6CF9F81}"/>
              </a:ext>
            </a:extLst>
          </p:cNvPr>
          <p:cNvSpPr txBox="1"/>
          <p:nvPr/>
        </p:nvSpPr>
        <p:spPr>
          <a:xfrm>
            <a:off x="9962483" y="5220154"/>
            <a:ext cx="655831" cy="2957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62660" tIns="62660" rIns="62660" bIns="62660" numCol="1" spcCol="38100" rtlCol="0" anchor="ctr">
            <a:noAutofit/>
          </a:bodyPr>
          <a:lstStyle/>
          <a:p>
            <a:pPr algn="ctr" defTabSz="3008338" hangingPunct="0">
              <a:defRPr/>
            </a:pPr>
            <a:r>
              <a:rPr sz="1100">
                <a:solidFill>
                  <a:srgbClr val="232424"/>
                </a:solidFill>
                <a:latin typeface="Arial" panose="020B0604020202020204" pitchFamily="34" charset="0"/>
                <a:ea typeface="微软雅黑"/>
              </a:rPr>
              <a:t>20</a:t>
            </a:r>
          </a:p>
        </p:txBody>
      </p:sp>
      <p:sp>
        <p:nvSpPr>
          <p:cNvPr id="367" name="箭头 11">
            <a:extLst>
              <a:ext uri="{FF2B5EF4-FFF2-40B4-BE49-F238E27FC236}">
                <a16:creationId xmlns:a16="http://schemas.microsoft.com/office/drawing/2014/main" id="{8389378E-21FC-48ED-8C8B-E7CC46EF1A84}"/>
              </a:ext>
            </a:extLst>
          </p:cNvPr>
          <p:cNvSpPr/>
          <p:nvPr/>
        </p:nvSpPr>
        <p:spPr>
          <a:xfrm>
            <a:off x="10422493" y="5273497"/>
            <a:ext cx="229038" cy="179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C7000B"/>
          </a:solidFill>
          <a:ln w="3175">
            <a:miter lim="400000"/>
          </a:ln>
        </p:spPr>
        <p:txBody>
          <a:bodyPr lIns="15038" tIns="15038" rIns="15038" bIns="15038" anchor="ctr">
            <a:noAutofit/>
          </a:bodyPr>
          <a:lstStyle/>
          <a:p>
            <a:pPr defTabSz="244433">
              <a:defRPr sz="3600" b="1">
                <a:solidFill>
                  <a:srgbClr val="000000"/>
                </a:solidFill>
              </a:defRPr>
            </a:pPr>
            <a:endParaRPr sz="1200" b="1" dirty="0">
              <a:solidFill>
                <a:srgbClr val="000000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id="{AEA177BC-6432-46E4-B5AE-CBC801A3DFE7}"/>
              </a:ext>
            </a:extLst>
          </p:cNvPr>
          <p:cNvSpPr txBox="1"/>
          <p:nvPr/>
        </p:nvSpPr>
        <p:spPr>
          <a:xfrm>
            <a:off x="10550923" y="5202328"/>
            <a:ext cx="419106" cy="2957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62660" tIns="62660" rIns="62660" bIns="62660" numCol="1" spcCol="38100" rtlCol="0" anchor="ctr">
            <a:noAutofit/>
          </a:bodyPr>
          <a:lstStyle/>
          <a:p>
            <a:pPr algn="ctr" defTabSz="3008338" hangingPunct="0">
              <a:defRPr/>
            </a:pPr>
            <a:r>
              <a:rPr sz="1100">
                <a:solidFill>
                  <a:srgbClr val="232424"/>
                </a:solidFill>
                <a:latin typeface="Arial" panose="020B0604020202020204" pitchFamily="34" charset="0"/>
                <a:ea typeface="微软雅黑"/>
              </a:rPr>
              <a:t>1</a:t>
            </a:r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919941C1-AAE4-486C-AB47-6820CFE8759A}"/>
              </a:ext>
            </a:extLst>
          </p:cNvPr>
          <p:cNvSpPr txBox="1"/>
          <p:nvPr/>
        </p:nvSpPr>
        <p:spPr>
          <a:xfrm>
            <a:off x="10842747" y="5217081"/>
            <a:ext cx="622153" cy="31113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62660" tIns="62660" rIns="62660" bIns="62660" numCol="1" spcCol="38100" rtlCol="0" anchor="ctr">
            <a:noAutofit/>
          </a:bodyPr>
          <a:lstStyle/>
          <a:p>
            <a:pPr algn="ctr" defTabSz="3008338" hangingPunct="0">
              <a:defRPr/>
            </a:pPr>
            <a:r>
              <a:rPr sz="1200">
                <a:solidFill>
                  <a:srgbClr val="232424"/>
                </a:solidFill>
                <a:latin typeface="Arial" panose="020B0604020202020204" pitchFamily="34" charset="0"/>
                <a:ea typeface="微软雅黑"/>
              </a:rPr>
              <a:t>10x</a:t>
            </a:r>
          </a:p>
        </p:txBody>
      </p:sp>
      <p:pic>
        <p:nvPicPr>
          <p:cNvPr id="370" name="摄图网_401277472_向上箭头（非企业商用）.png" descr="摄图网_401277472_向上箭头（非企业商用）.png">
            <a:extLst>
              <a:ext uri="{FF2B5EF4-FFF2-40B4-BE49-F238E27FC236}">
                <a16:creationId xmlns:a16="http://schemas.microsoft.com/office/drawing/2014/main" id="{160FDBCF-5BF0-4BF2-B050-10AAEA68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89074" y="5273161"/>
            <a:ext cx="243279" cy="253559"/>
          </a:xfrm>
          <a:prstGeom prst="rect">
            <a:avLst/>
          </a:prstGeom>
          <a:ln w="3175">
            <a:miter lim="400000"/>
          </a:ln>
        </p:spPr>
      </p:pic>
      <p:pic>
        <p:nvPicPr>
          <p:cNvPr id="371" name="摄图网_401277472_向上箭头（非企业商用）.png" descr="摄图网_401277472_向上箭头（非企业商用）.png">
            <a:extLst>
              <a:ext uri="{FF2B5EF4-FFF2-40B4-BE49-F238E27FC236}">
                <a16:creationId xmlns:a16="http://schemas.microsoft.com/office/drawing/2014/main" id="{C075AAB9-F2F5-468C-8249-D7BC54B3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585057" y="5248613"/>
            <a:ext cx="243279" cy="253559"/>
          </a:xfrm>
          <a:prstGeom prst="rect">
            <a:avLst/>
          </a:prstGeom>
          <a:ln w="3175">
            <a:miter lim="400000"/>
          </a:ln>
        </p:spPr>
      </p:pic>
      <p:pic>
        <p:nvPicPr>
          <p:cNvPr id="372" name="摄图网_401277472_向上箭头（非企业商用）.png" descr="摄图网_401277472_向上箭头（非企业商用）.png">
            <a:extLst>
              <a:ext uri="{FF2B5EF4-FFF2-40B4-BE49-F238E27FC236}">
                <a16:creationId xmlns:a16="http://schemas.microsoft.com/office/drawing/2014/main" id="{F4CD0205-0C36-4106-9D1C-7D2ECECBC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1385034" y="5241045"/>
            <a:ext cx="243279" cy="253559"/>
          </a:xfrm>
          <a:prstGeom prst="rect">
            <a:avLst/>
          </a:prstGeom>
          <a:ln w="3175">
            <a:miter lim="400000"/>
          </a:ln>
        </p:spPr>
      </p:pic>
      <p:sp>
        <p:nvSpPr>
          <p:cNvPr id="373" name="矩形 372">
            <a:extLst>
              <a:ext uri="{FF2B5EF4-FFF2-40B4-BE49-F238E27FC236}">
                <a16:creationId xmlns:a16="http://schemas.microsoft.com/office/drawing/2014/main" id="{697A49DF-BBB1-4B08-9470-660DB56C6F2C}"/>
              </a:ext>
            </a:extLst>
          </p:cNvPr>
          <p:cNvSpPr/>
          <p:nvPr/>
        </p:nvSpPr>
        <p:spPr>
          <a:xfrm>
            <a:off x="7867323" y="5627740"/>
            <a:ext cx="4054671" cy="7383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60622" lvl="1" defTabSz="1186848">
              <a:spcAft>
                <a:spcPts val="600"/>
              </a:spcAft>
              <a:buClr>
                <a:srgbClr val="1D1D1A"/>
              </a:buClr>
              <a:tabLst>
                <a:tab pos="1207122" algn="ctr"/>
              </a:tabLst>
              <a:defRPr/>
            </a:pPr>
            <a:r>
              <a:rPr sz="1200" b="1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</a:rPr>
              <a:t>Huawei algorithms won 1st place in five categories and 2nd place in one category in the nationwide tests organized by CEPRI.</a:t>
            </a:r>
            <a:endParaRPr lang="en-US" altLang="zh-CN" sz="1200" b="1" kern="0" dirty="0">
              <a:solidFill>
                <a:srgbClr val="C00000"/>
              </a:solidFill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12FE0269-1416-4273-A028-07C05B87AC08}"/>
              </a:ext>
            </a:extLst>
          </p:cNvPr>
          <p:cNvSpPr/>
          <p:nvPr/>
        </p:nvSpPr>
        <p:spPr>
          <a:xfrm>
            <a:off x="8121555" y="1258193"/>
            <a:ext cx="3652803" cy="389905"/>
          </a:xfrm>
          <a:prstGeom prst="rect">
            <a:avLst/>
          </a:prstGeom>
          <a:gradFill flip="none" rotWithShape="1">
            <a:gsLst>
              <a:gs pos="57000">
                <a:srgbClr val="FFFFFF"/>
              </a:gs>
              <a:gs pos="100000">
                <a:srgbClr val="232424">
                  <a:lumMod val="10000"/>
                  <a:lumOff val="90000"/>
                </a:srgb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76200" dist="63500" dir="8100000" algn="ctr" rotWithShape="0">
              <a:srgbClr val="000000">
                <a:alpha val="40000"/>
              </a:srgbClr>
            </a:outerShdw>
          </a:effectLst>
        </p:spPr>
        <p:txBody>
          <a:bodyPr wrap="square" lIns="107958" tIns="0" rIns="107958" bIns="0" anchor="ctr" anchorCtr="1">
            <a:noAutofit/>
          </a:bodyPr>
          <a:lstStyle/>
          <a:p>
            <a:pPr algn="ctr" defTabSz="914034">
              <a:lnSpc>
                <a:spcPct val="120000"/>
              </a:lnSpc>
              <a:defRPr/>
            </a:pPr>
            <a:r>
              <a:rPr sz="1399" b="1">
                <a:solidFill>
                  <a:srgbClr val="C00000"/>
                </a:solidFill>
                <a:latin typeface="Arial" panose="020B0604020202020204" pitchFamily="34" charset="0"/>
                <a:ea typeface="微软雅黑"/>
              </a:rPr>
              <a:t>Challenges</a:t>
            </a:r>
            <a:endParaRPr lang="zh-CN" altLang="en-US" sz="1399" b="1" kern="0" dirty="0">
              <a:solidFill>
                <a:srgbClr val="C00000"/>
              </a:solidFill>
              <a:latin typeface="Arial" panose="020B0604020202020204" pitchFamily="34" charset="0"/>
              <a:ea typeface="微软雅黑"/>
              <a:cs typeface="Arial" pitchFamily="34" charset="0"/>
            </a:endParaRPr>
          </a:p>
        </p:txBody>
      </p: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7098411E-44A3-4E77-B56C-20EC56F75567}"/>
              </a:ext>
            </a:extLst>
          </p:cNvPr>
          <p:cNvGrpSpPr/>
          <p:nvPr/>
        </p:nvGrpSpPr>
        <p:grpSpPr>
          <a:xfrm>
            <a:off x="8046734" y="2045967"/>
            <a:ext cx="3957095" cy="1643021"/>
            <a:chOff x="568964" y="1550162"/>
            <a:chExt cx="11206106" cy="5004651"/>
          </a:xfrm>
        </p:grpSpPr>
        <p:sp>
          <p:nvSpPr>
            <p:cNvPr id="376" name="图形 29">
              <a:extLst>
                <a:ext uri="{FF2B5EF4-FFF2-40B4-BE49-F238E27FC236}">
                  <a16:creationId xmlns:a16="http://schemas.microsoft.com/office/drawing/2014/main" id="{5033EE7A-A479-41DB-93FC-589E17778766}"/>
                </a:ext>
              </a:extLst>
            </p:cNvPr>
            <p:cNvSpPr/>
            <p:nvPr/>
          </p:nvSpPr>
          <p:spPr>
            <a:xfrm>
              <a:off x="1793632" y="2215464"/>
              <a:ext cx="8614690" cy="300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extrusionOk="0">
                  <a:moveTo>
                    <a:pt x="0" y="11"/>
                  </a:moveTo>
                  <a:cubicBezTo>
                    <a:pt x="0" y="11"/>
                    <a:pt x="1177" y="-194"/>
                    <a:pt x="1944" y="1163"/>
                  </a:cubicBezTo>
                  <a:cubicBezTo>
                    <a:pt x="2807" y="2689"/>
                    <a:pt x="3161" y="5118"/>
                    <a:pt x="3564" y="7282"/>
                  </a:cubicBezTo>
                  <a:cubicBezTo>
                    <a:pt x="4036" y="9820"/>
                    <a:pt x="4435" y="12458"/>
                    <a:pt x="5126" y="14766"/>
                  </a:cubicBezTo>
                  <a:cubicBezTo>
                    <a:pt x="5427" y="15769"/>
                    <a:pt x="5737" y="16474"/>
                    <a:pt x="6325" y="17167"/>
                  </a:cubicBezTo>
                  <a:cubicBezTo>
                    <a:pt x="6912" y="17859"/>
                    <a:pt x="7851" y="18101"/>
                    <a:pt x="9117" y="18305"/>
                  </a:cubicBezTo>
                  <a:cubicBezTo>
                    <a:pt x="10382" y="18510"/>
                    <a:pt x="14511" y="18689"/>
                    <a:pt x="17179" y="19540"/>
                  </a:cubicBezTo>
                  <a:cubicBezTo>
                    <a:pt x="18662" y="20012"/>
                    <a:pt x="20150" y="20572"/>
                    <a:pt x="21600" y="21406"/>
                  </a:cubicBezTo>
                </a:path>
              </a:pathLst>
            </a:custGeom>
            <a:ln w="19050">
              <a:solidFill>
                <a:srgbClr val="C7000B"/>
              </a:solidFill>
              <a:miter/>
            </a:ln>
          </p:spPr>
          <p:txBody>
            <a:bodyPr lIns="15038" tIns="15038" rIns="15038" bIns="15038" anchor="ctr">
              <a:noAutofit/>
            </a:bodyPr>
            <a:lstStyle/>
            <a:p>
              <a:pPr algn="ctr" defTabSz="778944" fontAlgn="t" hangingPunct="0">
                <a:spcBef>
                  <a:spcPct val="0"/>
                </a:spcBef>
                <a:spcAft>
                  <a:spcPct val="0"/>
                </a:spcAft>
                <a:defRPr sz="3000">
                  <a:latin typeface="Arial"/>
                  <a:ea typeface="方正兰亭中黑简体"/>
                  <a:cs typeface="方正兰亭中黑简体"/>
                  <a:sym typeface="方正兰亭中黑简体"/>
                </a:defRPr>
              </a:pPr>
              <a:endParaRPr sz="300" kern="0">
                <a:solidFill>
                  <a:srgbClr val="221815"/>
                </a:solidFill>
                <a:latin typeface="Arial" panose="020B0604020202020204" pitchFamily="34" charset="0"/>
                <a:ea typeface="方正兰亭中黑简体"/>
                <a:cs typeface="方正兰亭中黑简体"/>
                <a:sym typeface="方正兰亭中黑简体"/>
              </a:endParaRPr>
            </a:p>
          </p:txBody>
        </p:sp>
        <p:sp>
          <p:nvSpPr>
            <p:cNvPr id="377" name="直接连接符 8">
              <a:extLst>
                <a:ext uri="{FF2B5EF4-FFF2-40B4-BE49-F238E27FC236}">
                  <a16:creationId xmlns:a16="http://schemas.microsoft.com/office/drawing/2014/main" id="{1BB82503-6682-44EB-81C0-DE77E1B44F50}"/>
                </a:ext>
              </a:extLst>
            </p:cNvPr>
            <p:cNvSpPr/>
            <p:nvPr/>
          </p:nvSpPr>
          <p:spPr>
            <a:xfrm>
              <a:off x="1043021" y="5767712"/>
              <a:ext cx="10440160" cy="0"/>
            </a:xfrm>
            <a:prstGeom prst="line">
              <a:avLst/>
            </a:prstGeom>
            <a:ln w="9525">
              <a:solidFill>
                <a:srgbClr val="FFFFFF">
                  <a:lumMod val="75000"/>
                </a:srgbClr>
              </a:solidFill>
              <a:miter/>
              <a:headEnd w="sm" len="sm"/>
              <a:tailEnd type="triangle" w="sm" len="sm"/>
            </a:ln>
          </p:spPr>
          <p:txBody>
            <a:bodyPr lIns="10966" tIns="10966" rIns="10966" bIns="10966">
              <a:noAutofit/>
            </a:bodyPr>
            <a:lstStyle/>
            <a:p>
              <a:pPr algn="ctr" defTabSz="722001" hangingPunct="0">
                <a:defRPr/>
              </a:pPr>
              <a:endParaRPr sz="200" kern="0">
                <a:solidFill>
                  <a:srgbClr val="221815"/>
                </a:solidFill>
                <a:latin typeface="Arial" panose="020B0604020202020204" pitchFamily="34" charset="0"/>
                <a:ea typeface="微软雅黑"/>
                <a:sym typeface="Huawei Sans"/>
              </a:endParaRPr>
            </a:p>
          </p:txBody>
        </p:sp>
        <p:sp>
          <p:nvSpPr>
            <p:cNvPr id="378" name="直接连接符 120">
              <a:extLst>
                <a:ext uri="{FF2B5EF4-FFF2-40B4-BE49-F238E27FC236}">
                  <a16:creationId xmlns:a16="http://schemas.microsoft.com/office/drawing/2014/main" id="{A0827700-4562-465E-B91B-7CA3A9D48F7C}"/>
                </a:ext>
              </a:extLst>
            </p:cNvPr>
            <p:cNvSpPr/>
            <p:nvPr/>
          </p:nvSpPr>
          <p:spPr>
            <a:xfrm flipV="1">
              <a:off x="1043023" y="2093119"/>
              <a:ext cx="0" cy="3682177"/>
            </a:xfrm>
            <a:prstGeom prst="line">
              <a:avLst/>
            </a:prstGeom>
            <a:ln w="9525">
              <a:solidFill>
                <a:srgbClr val="FFFFFF">
                  <a:lumMod val="75000"/>
                </a:srgbClr>
              </a:solidFill>
              <a:miter/>
              <a:headEnd w="sm" len="sm"/>
              <a:tailEnd type="triangle" w="sm" len="sm"/>
            </a:ln>
          </p:spPr>
          <p:txBody>
            <a:bodyPr lIns="10966" tIns="10966" rIns="10966" bIns="10966">
              <a:noAutofit/>
            </a:bodyPr>
            <a:lstStyle/>
            <a:p>
              <a:pPr algn="ctr" defTabSz="722001" hangingPunct="0">
                <a:defRPr/>
              </a:pPr>
              <a:endParaRPr sz="200" kern="0">
                <a:solidFill>
                  <a:srgbClr val="221815"/>
                </a:solidFill>
                <a:latin typeface="Arial" panose="020B0604020202020204" pitchFamily="34" charset="0"/>
                <a:ea typeface="微软雅黑"/>
                <a:sym typeface="Huawei Sans"/>
              </a:endParaRPr>
            </a:p>
          </p:txBody>
        </p:sp>
        <p:sp>
          <p:nvSpPr>
            <p:cNvPr id="379" name="多">
              <a:extLst>
                <a:ext uri="{FF2B5EF4-FFF2-40B4-BE49-F238E27FC236}">
                  <a16:creationId xmlns:a16="http://schemas.microsoft.com/office/drawing/2014/main" id="{2E533273-D07D-4B69-9559-D61089C23C05}"/>
                </a:ext>
              </a:extLst>
            </p:cNvPr>
            <p:cNvSpPr txBox="1"/>
            <p:nvPr/>
          </p:nvSpPr>
          <p:spPr>
            <a:xfrm>
              <a:off x="583995" y="1711921"/>
              <a:ext cx="498489" cy="39661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wrap="none" lIns="15038" tIns="15038" rIns="15038" bIns="15038" anchor="ctr">
              <a:noAutofit/>
            </a:bodyPr>
            <a:lstStyle>
              <a:lvl1pPr algn="l" defTabSz="3249347">
                <a:defRPr sz="4800">
                  <a:latin typeface="Arial"/>
                  <a:ea typeface="FZLanTingHeiS-R-GB"/>
                  <a:cs typeface="FZLanTingHeiS-R-GB"/>
                  <a:sym typeface="FZLanTingHeiS-R-GB"/>
                </a:defRPr>
              </a:lvl1pPr>
            </a:lstStyle>
            <a:p>
              <a:pPr defTabSz="3248047" fontAlgn="t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sz="900">
                  <a:solidFill>
                    <a:srgbClr val="221815"/>
                  </a:solidFill>
                  <a:latin typeface="Arial" panose="020B0604020202020204" pitchFamily="34" charset="0"/>
                </a:rPr>
                <a:t>Many</a:t>
              </a:r>
            </a:p>
          </p:txBody>
        </p:sp>
        <p:sp>
          <p:nvSpPr>
            <p:cNvPr id="380" name="少">
              <a:extLst>
                <a:ext uri="{FF2B5EF4-FFF2-40B4-BE49-F238E27FC236}">
                  <a16:creationId xmlns:a16="http://schemas.microsoft.com/office/drawing/2014/main" id="{4103E8A5-8527-4586-A724-CB2A15514953}"/>
                </a:ext>
              </a:extLst>
            </p:cNvPr>
            <p:cNvSpPr txBox="1"/>
            <p:nvPr/>
          </p:nvSpPr>
          <p:spPr>
            <a:xfrm>
              <a:off x="713647" y="5574269"/>
              <a:ext cx="498489" cy="39661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wrap="none" lIns="15038" tIns="15038" rIns="15038" bIns="15038" anchor="ctr">
              <a:noAutofit/>
            </a:bodyPr>
            <a:lstStyle>
              <a:lvl1pPr algn="l" defTabSz="3249347">
                <a:defRPr sz="4800">
                  <a:latin typeface="Arial"/>
                  <a:ea typeface="FZLanTingHeiS-R-GB"/>
                  <a:cs typeface="FZLanTingHeiS-R-GB"/>
                  <a:sym typeface="FZLanTingHeiS-R-GB"/>
                </a:defRPr>
              </a:lvl1pPr>
            </a:lstStyle>
            <a:p>
              <a:pPr defTabSz="3248047" fontAlgn="t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sz="900">
                  <a:solidFill>
                    <a:srgbClr val="221815"/>
                  </a:solidFill>
                  <a:latin typeface="Arial" panose="020B0604020202020204" pitchFamily="34" charset="0"/>
                </a:rPr>
                <a:t>Few</a:t>
              </a:r>
            </a:p>
          </p:txBody>
        </p:sp>
        <p:sp>
          <p:nvSpPr>
            <p:cNvPr id="381" name="样本数量">
              <a:extLst>
                <a:ext uri="{FF2B5EF4-FFF2-40B4-BE49-F238E27FC236}">
                  <a16:creationId xmlns:a16="http://schemas.microsoft.com/office/drawing/2014/main" id="{FD9F9D13-C110-4EBA-BDDB-C4195FA23418}"/>
                </a:ext>
              </a:extLst>
            </p:cNvPr>
            <p:cNvSpPr txBox="1"/>
            <p:nvPr/>
          </p:nvSpPr>
          <p:spPr>
            <a:xfrm>
              <a:off x="568964" y="3278865"/>
              <a:ext cx="478068" cy="14591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vert="vert270" wrap="none" lIns="15038" tIns="15038" rIns="15038" bIns="15038" anchor="ctr">
              <a:noAutofit/>
            </a:bodyPr>
            <a:lstStyle>
              <a:lvl1pPr algn="l" defTabSz="3249347">
                <a:defRPr sz="4800">
                  <a:latin typeface="Arial"/>
                  <a:ea typeface="FZLanTingHeiS-R-GB"/>
                  <a:cs typeface="FZLanTingHeiS-R-GB"/>
                  <a:sym typeface="FZLanTingHeiS-R-GB"/>
                </a:defRPr>
              </a:lvl1pPr>
            </a:lstStyle>
            <a:p>
              <a:pPr defTabSz="3248047" fontAlgn="t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sz="900">
                  <a:solidFill>
                    <a:srgbClr val="221815"/>
                  </a:solidFill>
                  <a:latin typeface="Arial" panose="020B0604020202020204" pitchFamily="34" charset="0"/>
                </a:rPr>
                <a:t>Samples</a:t>
              </a:r>
              <a:endParaRPr sz="900" kern="0" dirty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2" name="防振锤锈蚀">
              <a:extLst>
                <a:ext uri="{FF2B5EF4-FFF2-40B4-BE49-F238E27FC236}">
                  <a16:creationId xmlns:a16="http://schemas.microsoft.com/office/drawing/2014/main" id="{E8AD20B5-5534-4F6C-8761-94D9E17E7976}"/>
                </a:ext>
              </a:extLst>
            </p:cNvPr>
            <p:cNvSpPr txBox="1"/>
            <p:nvPr/>
          </p:nvSpPr>
          <p:spPr>
            <a:xfrm>
              <a:off x="1159043" y="2192256"/>
              <a:ext cx="1258000" cy="93591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wrap="square" lIns="15038" tIns="15038" rIns="15038" bIns="15038" anchor="ctr">
              <a:noAutofit/>
            </a:bodyPr>
            <a:lstStyle>
              <a:lvl1pPr defTabSz="3246902">
                <a:lnSpc>
                  <a:spcPct val="80000"/>
                </a:lnSpc>
                <a:defRPr sz="2400">
                  <a:latin typeface="Arial"/>
                  <a:ea typeface="方正兰亭中黑简体"/>
                  <a:cs typeface="方正兰亭中黑简体"/>
                  <a:sym typeface="方正兰亭中黑简体"/>
                </a:defRPr>
              </a:lvl1pPr>
            </a:lstStyle>
            <a:p>
              <a:pPr algn="ctr" defTabSz="3245603" fontAlgn="t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sz="600">
                  <a:solidFill>
                    <a:srgbClr val="221815"/>
                  </a:solidFill>
                  <a:latin typeface="Arial" panose="020B0604020202020204" pitchFamily="34" charset="0"/>
                </a:rPr>
                <a:t>Rusty stockbridge damper</a:t>
              </a:r>
              <a:endParaRPr sz="600" kern="0" dirty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83" name="图片 2" descr="图片 2">
              <a:extLst>
                <a:ext uri="{FF2B5EF4-FFF2-40B4-BE49-F238E27FC236}">
                  <a16:creationId xmlns:a16="http://schemas.microsoft.com/office/drawing/2014/main" id="{5DBCB147-70EC-4EBA-9C67-33DA1C0E4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7008" r="17011" b="3"/>
            <a:stretch>
              <a:fillRect/>
            </a:stretch>
          </p:blipFill>
          <p:spPr>
            <a:xfrm>
              <a:off x="1512833" y="1550162"/>
              <a:ext cx="530696" cy="53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42" y="0"/>
                  </a:moveTo>
                  <a:cubicBezTo>
                    <a:pt x="7323" y="0"/>
                    <a:pt x="4804" y="1056"/>
                    <a:pt x="2882" y="3165"/>
                  </a:cubicBezTo>
                  <a:cubicBezTo>
                    <a:pt x="-961" y="7383"/>
                    <a:pt x="-961" y="14217"/>
                    <a:pt x="2882" y="18435"/>
                  </a:cubicBezTo>
                  <a:cubicBezTo>
                    <a:pt x="4804" y="20544"/>
                    <a:pt x="7323" y="21600"/>
                    <a:pt x="9842" y="21600"/>
                  </a:cubicBezTo>
                  <a:cubicBezTo>
                    <a:pt x="12360" y="21600"/>
                    <a:pt x="14874" y="20544"/>
                    <a:pt x="16796" y="18435"/>
                  </a:cubicBezTo>
                  <a:cubicBezTo>
                    <a:pt x="20639" y="14217"/>
                    <a:pt x="20639" y="7383"/>
                    <a:pt x="16796" y="3165"/>
                  </a:cubicBezTo>
                  <a:cubicBezTo>
                    <a:pt x="14874" y="1056"/>
                    <a:pt x="12360" y="0"/>
                    <a:pt x="9842" y="0"/>
                  </a:cubicBezTo>
                  <a:close/>
                </a:path>
              </a:pathLst>
            </a:custGeom>
            <a:ln w="3175">
              <a:miter lim="400000"/>
            </a:ln>
          </p:spPr>
        </p:pic>
        <p:sp>
          <p:nvSpPr>
            <p:cNvPr id="384" name="矩形 34">
              <a:extLst>
                <a:ext uri="{FF2B5EF4-FFF2-40B4-BE49-F238E27FC236}">
                  <a16:creationId xmlns:a16="http://schemas.microsoft.com/office/drawing/2014/main" id="{D663AA67-B3D3-4C6D-97B2-F0E47866B505}"/>
                </a:ext>
              </a:extLst>
            </p:cNvPr>
            <p:cNvSpPr txBox="1"/>
            <p:nvPr/>
          </p:nvSpPr>
          <p:spPr>
            <a:xfrm>
              <a:off x="2261256" y="2693630"/>
              <a:ext cx="794907" cy="56227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wrap="square" lIns="0" tIns="0" rIns="0" bIns="0">
              <a:noAutofit/>
            </a:bodyPr>
            <a:lstStyle>
              <a:lvl1pPr defTabSz="3246902">
                <a:lnSpc>
                  <a:spcPct val="80000"/>
                </a:lnSpc>
                <a:defRPr sz="2400">
                  <a:latin typeface="Arial"/>
                  <a:ea typeface="方正兰亭中黑简体"/>
                  <a:cs typeface="方正兰亭中黑简体"/>
                  <a:sym typeface="方正兰亭中黑简体"/>
                </a:defRPr>
              </a:lvl1pPr>
            </a:lstStyle>
            <a:p>
              <a:pPr algn="ctr" defTabSz="3245603" fontAlgn="t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sz="600">
                  <a:solidFill>
                    <a:srgbClr val="221815"/>
                  </a:solidFill>
                  <a:latin typeface="Arial" panose="020B0604020202020204" pitchFamily="34" charset="0"/>
                </a:rPr>
                <a:t>Pin missing</a:t>
              </a:r>
              <a:endParaRPr sz="600" kern="0" dirty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5" name="矩形 34">
              <a:extLst>
                <a:ext uri="{FF2B5EF4-FFF2-40B4-BE49-F238E27FC236}">
                  <a16:creationId xmlns:a16="http://schemas.microsoft.com/office/drawing/2014/main" id="{CBAC1960-8616-491B-9091-9A59E52400DA}"/>
                </a:ext>
              </a:extLst>
            </p:cNvPr>
            <p:cNvSpPr txBox="1"/>
            <p:nvPr/>
          </p:nvSpPr>
          <p:spPr>
            <a:xfrm>
              <a:off x="2303925" y="3437811"/>
              <a:ext cx="983719" cy="64036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wrap="square" lIns="0" tIns="0" rIns="0" bIns="0">
              <a:noAutofit/>
            </a:bodyPr>
            <a:lstStyle>
              <a:lvl1pPr defTabSz="3246902">
                <a:lnSpc>
                  <a:spcPct val="80000"/>
                </a:lnSpc>
                <a:defRPr sz="2400">
                  <a:latin typeface="Arial"/>
                  <a:ea typeface="方正兰亭中黑简体"/>
                  <a:cs typeface="方正兰亭中黑简体"/>
                  <a:sym typeface="方正兰亭中黑简体"/>
                </a:defRPr>
              </a:lvl1pPr>
            </a:lstStyle>
            <a:p>
              <a:pPr algn="ctr" defTabSz="3245603" fontAlgn="t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sz="600">
                  <a:solidFill>
                    <a:srgbClr val="221815"/>
                  </a:solidFill>
                  <a:latin typeface="Arial" panose="020B0604020202020204" pitchFamily="34" charset="0"/>
                </a:rPr>
                <a:t>Rusty nut</a:t>
              </a:r>
              <a:endParaRPr sz="600" kern="0" dirty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6" name="矩形 34">
              <a:extLst>
                <a:ext uri="{FF2B5EF4-FFF2-40B4-BE49-F238E27FC236}">
                  <a16:creationId xmlns:a16="http://schemas.microsoft.com/office/drawing/2014/main" id="{73972879-9D8E-485F-9AD5-5A890C2EE676}"/>
                </a:ext>
              </a:extLst>
            </p:cNvPr>
            <p:cNvSpPr txBox="1"/>
            <p:nvPr/>
          </p:nvSpPr>
          <p:spPr>
            <a:xfrm>
              <a:off x="2755714" y="4475052"/>
              <a:ext cx="1433685" cy="56227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wrap="square" lIns="0" tIns="0" rIns="0" bIns="0">
              <a:noAutofit/>
            </a:bodyPr>
            <a:lstStyle>
              <a:lvl1pPr defTabSz="3246902">
                <a:lnSpc>
                  <a:spcPct val="80000"/>
                </a:lnSpc>
                <a:defRPr sz="2400">
                  <a:latin typeface="Arial"/>
                  <a:ea typeface="方正兰亭中黑简体"/>
                  <a:cs typeface="方正兰亭中黑简体"/>
                  <a:sym typeface="方正兰亭中黑简体"/>
                </a:defRPr>
              </a:lvl1pPr>
            </a:lstStyle>
            <a:p>
              <a:pPr algn="ctr" defTabSz="3245603" fontAlgn="t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sz="600">
                  <a:solidFill>
                    <a:srgbClr val="221815"/>
                  </a:solidFill>
                  <a:latin typeface="Arial" panose="020B0604020202020204" pitchFamily="34" charset="0"/>
                </a:rPr>
                <a:t>Stockbridge damper fall-off</a:t>
              </a:r>
              <a:endParaRPr sz="600" kern="0" dirty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7" name="矩形 34">
              <a:extLst>
                <a:ext uri="{FF2B5EF4-FFF2-40B4-BE49-F238E27FC236}">
                  <a16:creationId xmlns:a16="http://schemas.microsoft.com/office/drawing/2014/main" id="{29348FE4-1780-4E52-8F2A-E5FBBB8B1E3B}"/>
                </a:ext>
              </a:extLst>
            </p:cNvPr>
            <p:cNvSpPr txBox="1"/>
            <p:nvPr/>
          </p:nvSpPr>
          <p:spPr>
            <a:xfrm>
              <a:off x="4606976" y="4905710"/>
              <a:ext cx="858612" cy="65053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wrap="square" lIns="0" tIns="0" rIns="0" bIns="0">
              <a:noAutofit/>
            </a:bodyPr>
            <a:lstStyle>
              <a:lvl1pPr defTabSz="3246902">
                <a:lnSpc>
                  <a:spcPct val="80000"/>
                </a:lnSpc>
                <a:defRPr sz="2400">
                  <a:latin typeface="Arial"/>
                  <a:ea typeface="方正兰亭中黑简体"/>
                  <a:cs typeface="方正兰亭中黑简体"/>
                  <a:sym typeface="方正兰亭中黑简体"/>
                </a:defRPr>
              </a:lvl1pPr>
            </a:lstStyle>
            <a:p>
              <a:pPr algn="ctr" defTabSz="3245603" fontAlgn="t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sz="600">
                  <a:solidFill>
                    <a:srgbClr val="221815"/>
                  </a:solidFill>
                  <a:latin typeface="Arial" panose="020B0604020202020204" pitchFamily="34" charset="0"/>
                </a:rPr>
                <a:t>Insulator surface burn</a:t>
              </a:r>
              <a:endParaRPr sz="600" kern="0" dirty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8" name="矩形 34">
              <a:extLst>
                <a:ext uri="{FF2B5EF4-FFF2-40B4-BE49-F238E27FC236}">
                  <a16:creationId xmlns:a16="http://schemas.microsoft.com/office/drawing/2014/main" id="{FA69FC0A-7822-4EC7-B493-906E22822D65}"/>
                </a:ext>
              </a:extLst>
            </p:cNvPr>
            <p:cNvSpPr txBox="1"/>
            <p:nvPr/>
          </p:nvSpPr>
          <p:spPr>
            <a:xfrm>
              <a:off x="5638875" y="4929667"/>
              <a:ext cx="939974" cy="65053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wrap="square" lIns="0" tIns="0" rIns="0" bIns="0">
              <a:noAutofit/>
            </a:bodyPr>
            <a:lstStyle>
              <a:lvl1pPr defTabSz="3246902">
                <a:lnSpc>
                  <a:spcPct val="80000"/>
                </a:lnSpc>
                <a:defRPr sz="2400">
                  <a:latin typeface="Arial"/>
                  <a:ea typeface="方正兰亭中黑简体"/>
                  <a:cs typeface="方正兰亭中黑简体"/>
                  <a:sym typeface="方正兰亭中黑简体"/>
                </a:defRPr>
              </a:lvl1pPr>
            </a:lstStyle>
            <a:p>
              <a:pPr algn="ctr" defTabSz="3245603" fontAlgn="t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sz="600">
                  <a:solidFill>
                    <a:srgbClr val="221815"/>
                  </a:solidFill>
                  <a:latin typeface="Arial" panose="020B0604020202020204" pitchFamily="34" charset="0"/>
                </a:rPr>
                <a:t>Glass insulator damage</a:t>
              </a:r>
              <a:endParaRPr sz="600" kern="0" dirty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9" name="矩形 34">
              <a:extLst>
                <a:ext uri="{FF2B5EF4-FFF2-40B4-BE49-F238E27FC236}">
                  <a16:creationId xmlns:a16="http://schemas.microsoft.com/office/drawing/2014/main" id="{65412B0E-27F2-4A32-98D2-C017B0A24FE8}"/>
                </a:ext>
              </a:extLst>
            </p:cNvPr>
            <p:cNvSpPr txBox="1"/>
            <p:nvPr/>
          </p:nvSpPr>
          <p:spPr>
            <a:xfrm>
              <a:off x="6604612" y="4909157"/>
              <a:ext cx="1181413" cy="84341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wrap="square" lIns="0" tIns="0" rIns="0" bIns="0">
              <a:noAutofit/>
            </a:bodyPr>
            <a:lstStyle>
              <a:lvl1pPr defTabSz="3246902">
                <a:lnSpc>
                  <a:spcPct val="80000"/>
                </a:lnSpc>
                <a:defRPr sz="2400">
                  <a:latin typeface="Arial"/>
                  <a:ea typeface="方正兰亭中黑简体"/>
                  <a:cs typeface="方正兰亭中黑简体"/>
                  <a:sym typeface="方正兰亭中黑简体"/>
                </a:defRPr>
              </a:lvl1pPr>
            </a:lstStyle>
            <a:p>
              <a:pPr algn="ctr" defTabSz="3245603" fontAlgn="t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sz="600" dirty="0">
                  <a:solidFill>
                    <a:srgbClr val="221815"/>
                  </a:solidFill>
                  <a:latin typeface="Arial" panose="020B0604020202020204" pitchFamily="34" charset="0"/>
                </a:rPr>
                <a:t>Stockbridge damper tilting</a:t>
              </a:r>
              <a:endParaRPr sz="600" kern="0" dirty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0" name="矩形 34">
              <a:extLst>
                <a:ext uri="{FF2B5EF4-FFF2-40B4-BE49-F238E27FC236}">
                  <a16:creationId xmlns:a16="http://schemas.microsoft.com/office/drawing/2014/main" id="{8B796503-3D69-44B9-B076-CC959F061E62}"/>
                </a:ext>
              </a:extLst>
            </p:cNvPr>
            <p:cNvSpPr txBox="1"/>
            <p:nvPr/>
          </p:nvSpPr>
          <p:spPr>
            <a:xfrm>
              <a:off x="7816895" y="4953301"/>
              <a:ext cx="1214831" cy="84341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wrap="square" lIns="0" tIns="0" rIns="0" bIns="0">
              <a:noAutofit/>
            </a:bodyPr>
            <a:lstStyle/>
            <a:p>
              <a:pPr algn="ctr" defTabSz="778944" fontAlgn="t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/>
                  <a:ea typeface="方正兰亭中黑简体"/>
                  <a:cs typeface="方正兰亭中黑简体"/>
                  <a:sym typeface="方正兰亭中黑简体"/>
                </a:defRPr>
              </a:pPr>
              <a:r>
                <a:rPr sz="600">
                  <a:solidFill>
                    <a:srgbClr val="221815"/>
                  </a:solidFill>
                  <a:latin typeface="Arial" panose="020B0604020202020204" pitchFamily="34" charset="0"/>
                  <a:ea typeface="方正兰亭中黑简体"/>
                  <a:sym typeface="方正兰亭中黑简体"/>
                </a:rPr>
                <a:t>Deformed crimp sleeve</a:t>
              </a:r>
              <a:endParaRPr sz="600" kern="0" dirty="0">
                <a:solidFill>
                  <a:srgbClr val="221815"/>
                </a:solidFill>
                <a:latin typeface="Arial" panose="020B0604020202020204" pitchFamily="34" charset="0"/>
                <a:ea typeface="方正兰亭中黑简体"/>
                <a:cs typeface="方正兰亭中黑简体"/>
                <a:sym typeface="方正兰亭中黑简体"/>
              </a:endParaRPr>
            </a:p>
          </p:txBody>
        </p:sp>
        <p:sp>
          <p:nvSpPr>
            <p:cNvPr id="391" name="矩形 34">
              <a:extLst>
                <a:ext uri="{FF2B5EF4-FFF2-40B4-BE49-F238E27FC236}">
                  <a16:creationId xmlns:a16="http://schemas.microsoft.com/office/drawing/2014/main" id="{A0ED0EE6-770A-4B69-8976-FB12AAD8408F}"/>
                </a:ext>
              </a:extLst>
            </p:cNvPr>
            <p:cNvSpPr txBox="1"/>
            <p:nvPr/>
          </p:nvSpPr>
          <p:spPr>
            <a:xfrm>
              <a:off x="8958408" y="5190696"/>
              <a:ext cx="1028134" cy="56227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wrap="square" lIns="0" tIns="0" rIns="0" bIns="0">
              <a:noAutofit/>
            </a:bodyPr>
            <a:lstStyle>
              <a:lvl1pPr defTabSz="3246902">
                <a:lnSpc>
                  <a:spcPct val="80000"/>
                </a:lnSpc>
                <a:defRPr sz="2400">
                  <a:latin typeface="Arial"/>
                  <a:ea typeface="方正兰亭中黑简体"/>
                  <a:cs typeface="方正兰亭中黑简体"/>
                  <a:sym typeface="方正兰亭中黑简体"/>
                </a:defRPr>
              </a:lvl1pPr>
            </a:lstStyle>
            <a:p>
              <a:pPr algn="ctr" defTabSz="3245603" fontAlgn="t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sz="600">
                  <a:solidFill>
                    <a:srgbClr val="221815"/>
                  </a:solidFill>
                  <a:latin typeface="Arial" panose="020B0604020202020204" pitchFamily="34" charset="0"/>
                </a:rPr>
                <a:t>Dislocated hull</a:t>
              </a:r>
              <a:endParaRPr sz="600" kern="0" dirty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392" name="图片 2" descr="图片 2">
              <a:extLst>
                <a:ext uri="{FF2B5EF4-FFF2-40B4-BE49-F238E27FC236}">
                  <a16:creationId xmlns:a16="http://schemas.microsoft.com/office/drawing/2014/main" id="{FEB68036-4E19-4BF9-8E2B-F51C2F92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8620" r="3" b="8631"/>
            <a:stretch>
              <a:fillRect/>
            </a:stretch>
          </p:blipFill>
          <p:spPr>
            <a:xfrm>
              <a:off x="2782296" y="1951678"/>
              <a:ext cx="530793" cy="53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5" extrusionOk="0">
                  <a:moveTo>
                    <a:pt x="10803" y="0"/>
                  </a:moveTo>
                  <a:cubicBezTo>
                    <a:pt x="8039" y="0"/>
                    <a:pt x="5274" y="1007"/>
                    <a:pt x="3165" y="3018"/>
                  </a:cubicBezTo>
                  <a:cubicBezTo>
                    <a:pt x="1056" y="5029"/>
                    <a:pt x="0" y="7666"/>
                    <a:pt x="0" y="10301"/>
                  </a:cubicBezTo>
                  <a:cubicBezTo>
                    <a:pt x="0" y="12937"/>
                    <a:pt x="1056" y="15567"/>
                    <a:pt x="3165" y="17578"/>
                  </a:cubicBezTo>
                  <a:cubicBezTo>
                    <a:pt x="7383" y="21600"/>
                    <a:pt x="14217" y="21600"/>
                    <a:pt x="18435" y="17578"/>
                  </a:cubicBezTo>
                  <a:cubicBezTo>
                    <a:pt x="20544" y="15567"/>
                    <a:pt x="21600" y="12937"/>
                    <a:pt x="21600" y="10301"/>
                  </a:cubicBezTo>
                  <a:cubicBezTo>
                    <a:pt x="21600" y="7666"/>
                    <a:pt x="20544" y="5029"/>
                    <a:pt x="18435" y="3018"/>
                  </a:cubicBezTo>
                  <a:cubicBezTo>
                    <a:pt x="16326" y="1007"/>
                    <a:pt x="13567" y="0"/>
                    <a:pt x="10803" y="0"/>
                  </a:cubicBezTo>
                  <a:close/>
                </a:path>
              </a:pathLst>
            </a:custGeom>
            <a:ln w="3175">
              <a:miter lim="400000"/>
            </a:ln>
          </p:spPr>
        </p:pic>
        <p:pic>
          <p:nvPicPr>
            <p:cNvPr id="393" name="图片 2" descr="图片 2">
              <a:extLst>
                <a:ext uri="{FF2B5EF4-FFF2-40B4-BE49-F238E27FC236}">
                  <a16:creationId xmlns:a16="http://schemas.microsoft.com/office/drawing/2014/main" id="{42B6C29A-5D9B-4BB1-AE09-3F14E676F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624" r="3" b="637"/>
            <a:stretch>
              <a:fillRect/>
            </a:stretch>
          </p:blipFill>
          <p:spPr>
            <a:xfrm>
              <a:off x="3423788" y="2968017"/>
              <a:ext cx="530793" cy="53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5" extrusionOk="0">
                  <a:moveTo>
                    <a:pt x="10803" y="0"/>
                  </a:moveTo>
                  <a:cubicBezTo>
                    <a:pt x="8039" y="0"/>
                    <a:pt x="5274" y="1007"/>
                    <a:pt x="3165" y="3018"/>
                  </a:cubicBezTo>
                  <a:cubicBezTo>
                    <a:pt x="1056" y="5029"/>
                    <a:pt x="0" y="7666"/>
                    <a:pt x="0" y="10301"/>
                  </a:cubicBezTo>
                  <a:cubicBezTo>
                    <a:pt x="0" y="12937"/>
                    <a:pt x="1056" y="15567"/>
                    <a:pt x="3165" y="17578"/>
                  </a:cubicBezTo>
                  <a:cubicBezTo>
                    <a:pt x="7383" y="21600"/>
                    <a:pt x="14217" y="21600"/>
                    <a:pt x="18435" y="17578"/>
                  </a:cubicBezTo>
                  <a:cubicBezTo>
                    <a:pt x="20544" y="15567"/>
                    <a:pt x="21600" y="12937"/>
                    <a:pt x="21600" y="10301"/>
                  </a:cubicBezTo>
                  <a:cubicBezTo>
                    <a:pt x="21600" y="7666"/>
                    <a:pt x="20544" y="5029"/>
                    <a:pt x="18435" y="3018"/>
                  </a:cubicBezTo>
                  <a:cubicBezTo>
                    <a:pt x="16326" y="1007"/>
                    <a:pt x="13567" y="0"/>
                    <a:pt x="10803" y="0"/>
                  </a:cubicBezTo>
                  <a:close/>
                </a:path>
              </a:pathLst>
            </a:custGeom>
            <a:ln w="3175">
              <a:miter lim="400000"/>
            </a:ln>
          </p:spPr>
        </p:pic>
        <p:pic>
          <p:nvPicPr>
            <p:cNvPr id="394" name="图片 2" descr="图片 2">
              <a:extLst>
                <a:ext uri="{FF2B5EF4-FFF2-40B4-BE49-F238E27FC236}">
                  <a16:creationId xmlns:a16="http://schemas.microsoft.com/office/drawing/2014/main" id="{39B0AEA0-C49F-44D9-8CAA-0F68C333B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6571" r="16573" b="3"/>
            <a:stretch>
              <a:fillRect/>
            </a:stretch>
          </p:blipFill>
          <p:spPr>
            <a:xfrm>
              <a:off x="3953675" y="3782967"/>
              <a:ext cx="530696" cy="53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42" y="0"/>
                  </a:moveTo>
                  <a:cubicBezTo>
                    <a:pt x="7323" y="0"/>
                    <a:pt x="4804" y="1056"/>
                    <a:pt x="2882" y="3165"/>
                  </a:cubicBezTo>
                  <a:cubicBezTo>
                    <a:pt x="-961" y="7383"/>
                    <a:pt x="-961" y="14217"/>
                    <a:pt x="2882" y="18435"/>
                  </a:cubicBezTo>
                  <a:cubicBezTo>
                    <a:pt x="4804" y="20544"/>
                    <a:pt x="7323" y="21600"/>
                    <a:pt x="9842" y="21600"/>
                  </a:cubicBezTo>
                  <a:cubicBezTo>
                    <a:pt x="12360" y="21600"/>
                    <a:pt x="14874" y="20544"/>
                    <a:pt x="16796" y="18435"/>
                  </a:cubicBezTo>
                  <a:cubicBezTo>
                    <a:pt x="20639" y="14217"/>
                    <a:pt x="20639" y="7383"/>
                    <a:pt x="16796" y="3165"/>
                  </a:cubicBezTo>
                  <a:cubicBezTo>
                    <a:pt x="14874" y="1056"/>
                    <a:pt x="12360" y="0"/>
                    <a:pt x="9842" y="0"/>
                  </a:cubicBezTo>
                  <a:close/>
                </a:path>
              </a:pathLst>
            </a:custGeom>
            <a:ln w="3175">
              <a:miter lim="400000"/>
            </a:ln>
          </p:spPr>
        </p:pic>
        <p:pic>
          <p:nvPicPr>
            <p:cNvPr id="395" name="图片 2" descr="图片 2">
              <a:extLst>
                <a:ext uri="{FF2B5EF4-FFF2-40B4-BE49-F238E27FC236}">
                  <a16:creationId xmlns:a16="http://schemas.microsoft.com/office/drawing/2014/main" id="{D37DAB3E-03ED-4CC1-870C-39B5CC945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3536" r="3" b="3548"/>
            <a:stretch>
              <a:fillRect/>
            </a:stretch>
          </p:blipFill>
          <p:spPr>
            <a:xfrm>
              <a:off x="4830749" y="4063258"/>
              <a:ext cx="530793" cy="53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5" extrusionOk="0">
                  <a:moveTo>
                    <a:pt x="10803" y="0"/>
                  </a:moveTo>
                  <a:cubicBezTo>
                    <a:pt x="8039" y="0"/>
                    <a:pt x="5274" y="1007"/>
                    <a:pt x="3165" y="3018"/>
                  </a:cubicBezTo>
                  <a:cubicBezTo>
                    <a:pt x="1056" y="5029"/>
                    <a:pt x="0" y="7666"/>
                    <a:pt x="0" y="10301"/>
                  </a:cubicBezTo>
                  <a:cubicBezTo>
                    <a:pt x="0" y="12937"/>
                    <a:pt x="1056" y="15567"/>
                    <a:pt x="3165" y="17578"/>
                  </a:cubicBezTo>
                  <a:cubicBezTo>
                    <a:pt x="7383" y="21600"/>
                    <a:pt x="14217" y="21600"/>
                    <a:pt x="18435" y="17578"/>
                  </a:cubicBezTo>
                  <a:cubicBezTo>
                    <a:pt x="20544" y="15567"/>
                    <a:pt x="21600" y="12937"/>
                    <a:pt x="21600" y="10301"/>
                  </a:cubicBezTo>
                  <a:cubicBezTo>
                    <a:pt x="21600" y="7666"/>
                    <a:pt x="20544" y="5029"/>
                    <a:pt x="18435" y="3018"/>
                  </a:cubicBezTo>
                  <a:cubicBezTo>
                    <a:pt x="16326" y="1007"/>
                    <a:pt x="13567" y="0"/>
                    <a:pt x="10803" y="0"/>
                  </a:cubicBezTo>
                  <a:close/>
                </a:path>
              </a:pathLst>
            </a:custGeom>
            <a:ln w="3175">
              <a:miter lim="400000"/>
            </a:ln>
          </p:spPr>
        </p:pic>
        <p:pic>
          <p:nvPicPr>
            <p:cNvPr id="396" name="图片 2" descr="图片 2">
              <a:extLst>
                <a:ext uri="{FF2B5EF4-FFF2-40B4-BE49-F238E27FC236}">
                  <a16:creationId xmlns:a16="http://schemas.microsoft.com/office/drawing/2014/main" id="{53D2E64D-EBE5-4328-9713-08AD551A7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5726" r="3" b="5738"/>
            <a:stretch>
              <a:fillRect/>
            </a:stretch>
          </p:blipFill>
          <p:spPr>
            <a:xfrm>
              <a:off x="5846981" y="4152791"/>
              <a:ext cx="530793" cy="53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5" extrusionOk="0">
                  <a:moveTo>
                    <a:pt x="10803" y="0"/>
                  </a:moveTo>
                  <a:cubicBezTo>
                    <a:pt x="8039" y="0"/>
                    <a:pt x="5274" y="1007"/>
                    <a:pt x="3165" y="3018"/>
                  </a:cubicBezTo>
                  <a:cubicBezTo>
                    <a:pt x="1056" y="5029"/>
                    <a:pt x="0" y="7666"/>
                    <a:pt x="0" y="10301"/>
                  </a:cubicBezTo>
                  <a:cubicBezTo>
                    <a:pt x="0" y="12937"/>
                    <a:pt x="1056" y="15567"/>
                    <a:pt x="3165" y="17578"/>
                  </a:cubicBezTo>
                  <a:cubicBezTo>
                    <a:pt x="7383" y="21600"/>
                    <a:pt x="14217" y="21600"/>
                    <a:pt x="18435" y="17578"/>
                  </a:cubicBezTo>
                  <a:cubicBezTo>
                    <a:pt x="20544" y="15567"/>
                    <a:pt x="21600" y="12937"/>
                    <a:pt x="21600" y="10301"/>
                  </a:cubicBezTo>
                  <a:cubicBezTo>
                    <a:pt x="21600" y="7666"/>
                    <a:pt x="20544" y="5029"/>
                    <a:pt x="18435" y="3018"/>
                  </a:cubicBezTo>
                  <a:cubicBezTo>
                    <a:pt x="16326" y="1007"/>
                    <a:pt x="13567" y="0"/>
                    <a:pt x="10803" y="0"/>
                  </a:cubicBezTo>
                  <a:close/>
                </a:path>
              </a:pathLst>
            </a:custGeom>
            <a:ln w="3175">
              <a:miter lim="400000"/>
            </a:ln>
          </p:spPr>
        </p:pic>
        <p:pic>
          <p:nvPicPr>
            <p:cNvPr id="397" name="图片 2" descr="图片 2">
              <a:extLst>
                <a:ext uri="{FF2B5EF4-FFF2-40B4-BE49-F238E27FC236}">
                  <a16:creationId xmlns:a16="http://schemas.microsoft.com/office/drawing/2014/main" id="{7D203C8D-A393-4595-A343-C7A50E5CE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0663" r="10665" b="3"/>
            <a:stretch>
              <a:fillRect/>
            </a:stretch>
          </p:blipFill>
          <p:spPr>
            <a:xfrm>
              <a:off x="6937288" y="4183525"/>
              <a:ext cx="530696" cy="53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42" y="0"/>
                  </a:moveTo>
                  <a:cubicBezTo>
                    <a:pt x="7323" y="0"/>
                    <a:pt x="4804" y="1056"/>
                    <a:pt x="2882" y="3165"/>
                  </a:cubicBezTo>
                  <a:cubicBezTo>
                    <a:pt x="-961" y="7383"/>
                    <a:pt x="-961" y="14217"/>
                    <a:pt x="2882" y="18435"/>
                  </a:cubicBezTo>
                  <a:cubicBezTo>
                    <a:pt x="4804" y="20544"/>
                    <a:pt x="7323" y="21600"/>
                    <a:pt x="9842" y="21600"/>
                  </a:cubicBezTo>
                  <a:cubicBezTo>
                    <a:pt x="12360" y="21600"/>
                    <a:pt x="14874" y="20544"/>
                    <a:pt x="16796" y="18435"/>
                  </a:cubicBezTo>
                  <a:cubicBezTo>
                    <a:pt x="20639" y="14217"/>
                    <a:pt x="20639" y="7383"/>
                    <a:pt x="16796" y="3165"/>
                  </a:cubicBezTo>
                  <a:cubicBezTo>
                    <a:pt x="14874" y="1056"/>
                    <a:pt x="12360" y="0"/>
                    <a:pt x="9842" y="0"/>
                  </a:cubicBezTo>
                  <a:close/>
                </a:path>
              </a:pathLst>
            </a:custGeom>
            <a:ln w="3175">
              <a:miter lim="400000"/>
            </a:ln>
          </p:spPr>
        </p:pic>
        <p:pic>
          <p:nvPicPr>
            <p:cNvPr id="398" name="图片 2" descr="图片 2">
              <a:extLst>
                <a:ext uri="{FF2B5EF4-FFF2-40B4-BE49-F238E27FC236}">
                  <a16:creationId xmlns:a16="http://schemas.microsoft.com/office/drawing/2014/main" id="{E9EB7349-AFDF-452D-B469-0197D530C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3200" r="3203" b="3"/>
            <a:stretch>
              <a:fillRect/>
            </a:stretch>
          </p:blipFill>
          <p:spPr>
            <a:xfrm>
              <a:off x="9015267" y="4341320"/>
              <a:ext cx="530696" cy="53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42" y="0"/>
                  </a:moveTo>
                  <a:cubicBezTo>
                    <a:pt x="7323" y="0"/>
                    <a:pt x="4804" y="1056"/>
                    <a:pt x="2882" y="3165"/>
                  </a:cubicBezTo>
                  <a:cubicBezTo>
                    <a:pt x="-961" y="7383"/>
                    <a:pt x="-961" y="14217"/>
                    <a:pt x="2882" y="18435"/>
                  </a:cubicBezTo>
                  <a:cubicBezTo>
                    <a:pt x="4804" y="20544"/>
                    <a:pt x="7323" y="21600"/>
                    <a:pt x="9842" y="21600"/>
                  </a:cubicBezTo>
                  <a:cubicBezTo>
                    <a:pt x="12360" y="21600"/>
                    <a:pt x="14874" y="20544"/>
                    <a:pt x="16796" y="18435"/>
                  </a:cubicBezTo>
                  <a:cubicBezTo>
                    <a:pt x="20639" y="14217"/>
                    <a:pt x="20639" y="7383"/>
                    <a:pt x="16796" y="3165"/>
                  </a:cubicBezTo>
                  <a:cubicBezTo>
                    <a:pt x="14874" y="1056"/>
                    <a:pt x="12360" y="0"/>
                    <a:pt x="9842" y="0"/>
                  </a:cubicBezTo>
                  <a:close/>
                </a:path>
              </a:pathLst>
            </a:custGeom>
            <a:ln w="3175">
              <a:miter lim="400000"/>
            </a:ln>
          </p:spPr>
        </p:pic>
        <p:pic>
          <p:nvPicPr>
            <p:cNvPr id="399" name="图片 2" descr="图片 2">
              <a:extLst>
                <a:ext uri="{FF2B5EF4-FFF2-40B4-BE49-F238E27FC236}">
                  <a16:creationId xmlns:a16="http://schemas.microsoft.com/office/drawing/2014/main" id="{35AB42FC-5F58-411A-BAE3-77061EAF2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5925" r="25927" b="3"/>
            <a:stretch>
              <a:fillRect/>
            </a:stretch>
          </p:blipFill>
          <p:spPr>
            <a:xfrm>
              <a:off x="8024355" y="4244453"/>
              <a:ext cx="530696" cy="53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42" y="0"/>
                  </a:moveTo>
                  <a:cubicBezTo>
                    <a:pt x="7323" y="0"/>
                    <a:pt x="4804" y="1056"/>
                    <a:pt x="2882" y="3165"/>
                  </a:cubicBezTo>
                  <a:cubicBezTo>
                    <a:pt x="-961" y="7383"/>
                    <a:pt x="-961" y="14217"/>
                    <a:pt x="2882" y="18435"/>
                  </a:cubicBezTo>
                  <a:cubicBezTo>
                    <a:pt x="4804" y="20544"/>
                    <a:pt x="7323" y="21600"/>
                    <a:pt x="9842" y="21600"/>
                  </a:cubicBezTo>
                  <a:cubicBezTo>
                    <a:pt x="12360" y="21600"/>
                    <a:pt x="14874" y="20544"/>
                    <a:pt x="16796" y="18435"/>
                  </a:cubicBezTo>
                  <a:cubicBezTo>
                    <a:pt x="20639" y="14217"/>
                    <a:pt x="20639" y="7383"/>
                    <a:pt x="16796" y="3165"/>
                  </a:cubicBezTo>
                  <a:cubicBezTo>
                    <a:pt x="14874" y="1056"/>
                    <a:pt x="12360" y="0"/>
                    <a:pt x="9842" y="0"/>
                  </a:cubicBezTo>
                  <a:close/>
                </a:path>
              </a:pathLst>
            </a:custGeom>
            <a:ln w="3175">
              <a:miter lim="400000"/>
            </a:ln>
          </p:spPr>
        </p:pic>
        <p:sp>
          <p:nvSpPr>
            <p:cNvPr id="400" name="矩形 34">
              <a:extLst>
                <a:ext uri="{FF2B5EF4-FFF2-40B4-BE49-F238E27FC236}">
                  <a16:creationId xmlns:a16="http://schemas.microsoft.com/office/drawing/2014/main" id="{9FC4417A-474E-4C7C-AA8F-165B5EDFC4DA}"/>
                </a:ext>
              </a:extLst>
            </p:cNvPr>
            <p:cNvSpPr txBox="1"/>
            <p:nvPr/>
          </p:nvSpPr>
          <p:spPr>
            <a:xfrm>
              <a:off x="10190925" y="4914668"/>
              <a:ext cx="1584145" cy="84341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wrap="square" lIns="0" tIns="0" rIns="0" bIns="0">
              <a:noAutofit/>
            </a:bodyPr>
            <a:lstStyle>
              <a:lvl1pPr defTabSz="3246902">
                <a:lnSpc>
                  <a:spcPct val="80000"/>
                </a:lnSpc>
                <a:defRPr sz="2400">
                  <a:latin typeface="Arial"/>
                  <a:ea typeface="方正兰亭中黑简体"/>
                  <a:cs typeface="方正兰亭中黑简体"/>
                  <a:sym typeface="方正兰亭中黑简体"/>
                </a:defRPr>
              </a:lvl1pPr>
            </a:lstStyle>
            <a:p>
              <a:pPr algn="ctr" defTabSz="3245603" fontAlgn="t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sz="600" dirty="0">
                  <a:solidFill>
                    <a:srgbClr val="221815"/>
                  </a:solidFill>
                  <a:latin typeface="Arial" panose="020B0604020202020204" pitchFamily="34" charset="0"/>
                </a:rPr>
                <a:t>Incorrect adjustment plate installation</a:t>
              </a:r>
              <a:endParaRPr sz="600" kern="0" dirty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1" name="缺陷样本长尾分布">
              <a:extLst>
                <a:ext uri="{FF2B5EF4-FFF2-40B4-BE49-F238E27FC236}">
                  <a16:creationId xmlns:a16="http://schemas.microsoft.com/office/drawing/2014/main" id="{91E28065-F533-44C7-88DB-362D32CE2F57}"/>
                </a:ext>
              </a:extLst>
            </p:cNvPr>
            <p:cNvSpPr txBox="1"/>
            <p:nvPr/>
          </p:nvSpPr>
          <p:spPr>
            <a:xfrm>
              <a:off x="4434908" y="6158194"/>
              <a:ext cx="3260775" cy="39661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</a:ext>
            </a:extLst>
          </p:spPr>
          <p:txBody>
            <a:bodyPr wrap="none" lIns="15038" tIns="15038" rIns="15038" bIns="15038" anchor="ctr">
              <a:noAutofit/>
            </a:bodyPr>
            <a:lstStyle>
              <a:lvl1pPr algn="l" defTabSz="3249347">
                <a:defRPr sz="4800">
                  <a:latin typeface="Arial"/>
                  <a:ea typeface="FZLanTingHeiS-R-GB"/>
                  <a:cs typeface="FZLanTingHeiS-R-GB"/>
                  <a:sym typeface="FZLanTingHeiS-R-GB"/>
                </a:defRPr>
              </a:lvl1pPr>
            </a:lstStyle>
            <a:p>
              <a:pPr algn="ctr" defTabSz="3248047" fontAlgn="t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sz="900">
                  <a:solidFill>
                    <a:srgbClr val="221815"/>
                  </a:solidFill>
                  <a:latin typeface="Arial" panose="020B0604020202020204" pitchFamily="34" charset="0"/>
                </a:rPr>
                <a:t>Long-tail distribution of defect samples</a:t>
              </a:r>
              <a:endParaRPr sz="900" kern="0" dirty="0">
                <a:solidFill>
                  <a:srgbClr val="22181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D15509C3-763B-460B-BF63-51F45E3F0DE5}"/>
                </a:ext>
              </a:extLst>
            </p:cNvPr>
            <p:cNvGrpSpPr/>
            <p:nvPr/>
          </p:nvGrpSpPr>
          <p:grpSpPr>
            <a:xfrm>
              <a:off x="1669354" y="2135757"/>
              <a:ext cx="8800492" cy="3156534"/>
              <a:chOff x="1666973" y="2135757"/>
              <a:chExt cx="8800492" cy="3156534"/>
            </a:xfrm>
          </p:grpSpPr>
          <p:grpSp>
            <p:nvGrpSpPr>
              <p:cNvPr id="531" name="成组">
                <a:extLst>
                  <a:ext uri="{FF2B5EF4-FFF2-40B4-BE49-F238E27FC236}">
                    <a16:creationId xmlns:a16="http://schemas.microsoft.com/office/drawing/2014/main" id="{3E3B9DE7-D1E8-4FA1-B16F-C5C75271B117}"/>
                  </a:ext>
                </a:extLst>
              </p:cNvPr>
              <p:cNvGrpSpPr/>
              <p:nvPr/>
            </p:nvGrpSpPr>
            <p:grpSpPr>
              <a:xfrm>
                <a:off x="1666973" y="2135757"/>
                <a:ext cx="162000" cy="162000"/>
                <a:chOff x="0" y="0"/>
                <a:chExt cx="567526" cy="567526"/>
              </a:xfrm>
            </p:grpSpPr>
            <p:sp>
              <p:nvSpPr>
                <p:cNvPr id="559" name="圆形">
                  <a:extLst>
                    <a:ext uri="{FF2B5EF4-FFF2-40B4-BE49-F238E27FC236}">
                      <a16:creationId xmlns:a16="http://schemas.microsoft.com/office/drawing/2014/main" id="{9B9B3FAF-593A-496A-B385-7D238F01652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527" cy="567527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60" name="圆形">
                  <a:extLst>
                    <a:ext uri="{FF2B5EF4-FFF2-40B4-BE49-F238E27FC236}">
                      <a16:creationId xmlns:a16="http://schemas.microsoft.com/office/drawing/2014/main" id="{C8961240-BF16-4A0E-A426-63C5743912D9}"/>
                    </a:ext>
                  </a:extLst>
                </p:cNvPr>
                <p:cNvSpPr/>
                <p:nvPr/>
              </p:nvSpPr>
              <p:spPr>
                <a:xfrm>
                  <a:off x="129190" y="129190"/>
                  <a:ext cx="309146" cy="309146"/>
                </a:xfrm>
                <a:prstGeom prst="ellipse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532" name="成组">
                <a:extLst>
                  <a:ext uri="{FF2B5EF4-FFF2-40B4-BE49-F238E27FC236}">
                    <a16:creationId xmlns:a16="http://schemas.microsoft.com/office/drawing/2014/main" id="{9580EE97-D7F5-451E-8019-51A6A8062EC6}"/>
                  </a:ext>
                </a:extLst>
              </p:cNvPr>
              <p:cNvGrpSpPr/>
              <p:nvPr/>
            </p:nvGrpSpPr>
            <p:grpSpPr>
              <a:xfrm>
                <a:off x="2707133" y="2485902"/>
                <a:ext cx="162000" cy="162000"/>
                <a:chOff x="0" y="0"/>
                <a:chExt cx="567526" cy="567526"/>
              </a:xfrm>
            </p:grpSpPr>
            <p:sp>
              <p:nvSpPr>
                <p:cNvPr id="557" name="圆形">
                  <a:extLst>
                    <a:ext uri="{FF2B5EF4-FFF2-40B4-BE49-F238E27FC236}">
                      <a16:creationId xmlns:a16="http://schemas.microsoft.com/office/drawing/2014/main" id="{3661FD84-22B8-435D-BFD6-ABFF0BD79B1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527" cy="567527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58" name="圆形">
                  <a:extLst>
                    <a:ext uri="{FF2B5EF4-FFF2-40B4-BE49-F238E27FC236}">
                      <a16:creationId xmlns:a16="http://schemas.microsoft.com/office/drawing/2014/main" id="{7D971A5D-78E4-4643-9F31-A2AA0D8CC08A}"/>
                    </a:ext>
                  </a:extLst>
                </p:cNvPr>
                <p:cNvSpPr/>
                <p:nvPr/>
              </p:nvSpPr>
              <p:spPr>
                <a:xfrm>
                  <a:off x="129190" y="129190"/>
                  <a:ext cx="309146" cy="309146"/>
                </a:xfrm>
                <a:prstGeom prst="ellipse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533" name="成组">
                <a:extLst>
                  <a:ext uri="{FF2B5EF4-FFF2-40B4-BE49-F238E27FC236}">
                    <a16:creationId xmlns:a16="http://schemas.microsoft.com/office/drawing/2014/main" id="{34B87349-23CE-4515-8FA5-201E98969263}"/>
                  </a:ext>
                </a:extLst>
              </p:cNvPr>
              <p:cNvGrpSpPr/>
              <p:nvPr/>
            </p:nvGrpSpPr>
            <p:grpSpPr>
              <a:xfrm>
                <a:off x="3218701" y="3342668"/>
                <a:ext cx="162000" cy="162000"/>
                <a:chOff x="0" y="0"/>
                <a:chExt cx="567526" cy="567526"/>
              </a:xfrm>
            </p:grpSpPr>
            <p:sp>
              <p:nvSpPr>
                <p:cNvPr id="555" name="圆形">
                  <a:extLst>
                    <a:ext uri="{FF2B5EF4-FFF2-40B4-BE49-F238E27FC236}">
                      <a16:creationId xmlns:a16="http://schemas.microsoft.com/office/drawing/2014/main" id="{C4E652EE-11A6-43EB-A876-A009EE142B8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527" cy="567527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56" name="圆形">
                  <a:extLst>
                    <a:ext uri="{FF2B5EF4-FFF2-40B4-BE49-F238E27FC236}">
                      <a16:creationId xmlns:a16="http://schemas.microsoft.com/office/drawing/2014/main" id="{8E196BCC-75C8-45FC-BD3B-1D15C743EF16}"/>
                    </a:ext>
                  </a:extLst>
                </p:cNvPr>
                <p:cNvSpPr/>
                <p:nvPr/>
              </p:nvSpPr>
              <p:spPr>
                <a:xfrm>
                  <a:off x="129190" y="129190"/>
                  <a:ext cx="309146" cy="309146"/>
                </a:xfrm>
                <a:prstGeom prst="ellipse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534" name="成组">
                <a:extLst>
                  <a:ext uri="{FF2B5EF4-FFF2-40B4-BE49-F238E27FC236}">
                    <a16:creationId xmlns:a16="http://schemas.microsoft.com/office/drawing/2014/main" id="{5466B354-2379-4734-B5F9-B1DD13A508EA}"/>
                  </a:ext>
                </a:extLst>
              </p:cNvPr>
              <p:cNvGrpSpPr/>
              <p:nvPr/>
            </p:nvGrpSpPr>
            <p:grpSpPr>
              <a:xfrm>
                <a:off x="3768124" y="4232947"/>
                <a:ext cx="162000" cy="162000"/>
                <a:chOff x="0" y="0"/>
                <a:chExt cx="567526" cy="567526"/>
              </a:xfrm>
            </p:grpSpPr>
            <p:sp>
              <p:nvSpPr>
                <p:cNvPr id="553" name="圆形">
                  <a:extLst>
                    <a:ext uri="{FF2B5EF4-FFF2-40B4-BE49-F238E27FC236}">
                      <a16:creationId xmlns:a16="http://schemas.microsoft.com/office/drawing/2014/main" id="{DAF2A0E2-BA77-4F01-82D0-B48A1FAF510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527" cy="567527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54" name="圆形">
                  <a:extLst>
                    <a:ext uri="{FF2B5EF4-FFF2-40B4-BE49-F238E27FC236}">
                      <a16:creationId xmlns:a16="http://schemas.microsoft.com/office/drawing/2014/main" id="{D55E97BA-01B5-4876-8AFE-ABA16EAC3F40}"/>
                    </a:ext>
                  </a:extLst>
                </p:cNvPr>
                <p:cNvSpPr/>
                <p:nvPr/>
              </p:nvSpPr>
              <p:spPr>
                <a:xfrm>
                  <a:off x="129190" y="129190"/>
                  <a:ext cx="309146" cy="309146"/>
                </a:xfrm>
                <a:prstGeom prst="ellipse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535" name="成组">
                <a:extLst>
                  <a:ext uri="{FF2B5EF4-FFF2-40B4-BE49-F238E27FC236}">
                    <a16:creationId xmlns:a16="http://schemas.microsoft.com/office/drawing/2014/main" id="{EB0E0A85-99DD-4CB7-993D-A8D743FBFE2E}"/>
                  </a:ext>
                </a:extLst>
              </p:cNvPr>
              <p:cNvGrpSpPr/>
              <p:nvPr/>
            </p:nvGrpSpPr>
            <p:grpSpPr>
              <a:xfrm>
                <a:off x="5010338" y="4677395"/>
                <a:ext cx="162000" cy="162000"/>
                <a:chOff x="0" y="0"/>
                <a:chExt cx="567526" cy="567526"/>
              </a:xfrm>
            </p:grpSpPr>
            <p:sp>
              <p:nvSpPr>
                <p:cNvPr id="551" name="圆形">
                  <a:extLst>
                    <a:ext uri="{FF2B5EF4-FFF2-40B4-BE49-F238E27FC236}">
                      <a16:creationId xmlns:a16="http://schemas.microsoft.com/office/drawing/2014/main" id="{0F33560E-988B-424E-BE1B-5A19FAC22A8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527" cy="567527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52" name="圆形">
                  <a:extLst>
                    <a:ext uri="{FF2B5EF4-FFF2-40B4-BE49-F238E27FC236}">
                      <a16:creationId xmlns:a16="http://schemas.microsoft.com/office/drawing/2014/main" id="{C878EBA9-0EA7-4474-B3AA-2D81B4E59436}"/>
                    </a:ext>
                  </a:extLst>
                </p:cNvPr>
                <p:cNvSpPr/>
                <p:nvPr/>
              </p:nvSpPr>
              <p:spPr>
                <a:xfrm>
                  <a:off x="129190" y="129190"/>
                  <a:ext cx="309146" cy="309146"/>
                </a:xfrm>
                <a:prstGeom prst="ellipse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536" name="成组">
                <a:extLst>
                  <a:ext uri="{FF2B5EF4-FFF2-40B4-BE49-F238E27FC236}">
                    <a16:creationId xmlns:a16="http://schemas.microsoft.com/office/drawing/2014/main" id="{91DF58F6-D8E6-40D0-8608-51CA52209D8A}"/>
                  </a:ext>
                </a:extLst>
              </p:cNvPr>
              <p:cNvGrpSpPr/>
              <p:nvPr/>
            </p:nvGrpSpPr>
            <p:grpSpPr>
              <a:xfrm>
                <a:off x="6020093" y="4734150"/>
                <a:ext cx="162000" cy="162000"/>
                <a:chOff x="0" y="0"/>
                <a:chExt cx="567526" cy="567526"/>
              </a:xfrm>
            </p:grpSpPr>
            <p:sp>
              <p:nvSpPr>
                <p:cNvPr id="549" name="圆形">
                  <a:extLst>
                    <a:ext uri="{FF2B5EF4-FFF2-40B4-BE49-F238E27FC236}">
                      <a16:creationId xmlns:a16="http://schemas.microsoft.com/office/drawing/2014/main" id="{4F0D4EE0-54AA-406E-A92D-14A945B9A82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527" cy="567527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50" name="圆形">
                  <a:extLst>
                    <a:ext uri="{FF2B5EF4-FFF2-40B4-BE49-F238E27FC236}">
                      <a16:creationId xmlns:a16="http://schemas.microsoft.com/office/drawing/2014/main" id="{DDD3E6F1-9157-4FC9-BBB9-07FAFF17B5DE}"/>
                    </a:ext>
                  </a:extLst>
                </p:cNvPr>
                <p:cNvSpPr/>
                <p:nvPr/>
              </p:nvSpPr>
              <p:spPr>
                <a:xfrm>
                  <a:off x="129190" y="129190"/>
                  <a:ext cx="309146" cy="309146"/>
                </a:xfrm>
                <a:prstGeom prst="ellipse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537" name="成组">
                <a:extLst>
                  <a:ext uri="{FF2B5EF4-FFF2-40B4-BE49-F238E27FC236}">
                    <a16:creationId xmlns:a16="http://schemas.microsoft.com/office/drawing/2014/main" id="{FB35949E-96F9-4F4B-B142-50356F88FD1A}"/>
                  </a:ext>
                </a:extLst>
              </p:cNvPr>
              <p:cNvGrpSpPr/>
              <p:nvPr/>
            </p:nvGrpSpPr>
            <p:grpSpPr>
              <a:xfrm>
                <a:off x="7091825" y="4763509"/>
                <a:ext cx="162000" cy="162000"/>
                <a:chOff x="0" y="0"/>
                <a:chExt cx="567526" cy="567526"/>
              </a:xfrm>
            </p:grpSpPr>
            <p:sp>
              <p:nvSpPr>
                <p:cNvPr id="547" name="圆形">
                  <a:extLst>
                    <a:ext uri="{FF2B5EF4-FFF2-40B4-BE49-F238E27FC236}">
                      <a16:creationId xmlns:a16="http://schemas.microsoft.com/office/drawing/2014/main" id="{BF0A0DD0-89B3-4A5C-8196-05C6880BB32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527" cy="567527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48" name="圆形">
                  <a:extLst>
                    <a:ext uri="{FF2B5EF4-FFF2-40B4-BE49-F238E27FC236}">
                      <a16:creationId xmlns:a16="http://schemas.microsoft.com/office/drawing/2014/main" id="{30017532-0077-470E-8AE5-5DC9CE80ABB7}"/>
                    </a:ext>
                  </a:extLst>
                </p:cNvPr>
                <p:cNvSpPr/>
                <p:nvPr/>
              </p:nvSpPr>
              <p:spPr>
                <a:xfrm>
                  <a:off x="129190" y="129190"/>
                  <a:ext cx="309146" cy="309146"/>
                </a:xfrm>
                <a:prstGeom prst="ellipse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538" name="成组">
                <a:extLst>
                  <a:ext uri="{FF2B5EF4-FFF2-40B4-BE49-F238E27FC236}">
                    <a16:creationId xmlns:a16="http://schemas.microsoft.com/office/drawing/2014/main" id="{87031476-E040-45CF-A343-C00171341299}"/>
                  </a:ext>
                </a:extLst>
              </p:cNvPr>
              <p:cNvGrpSpPr/>
              <p:nvPr/>
            </p:nvGrpSpPr>
            <p:grpSpPr>
              <a:xfrm>
                <a:off x="8154873" y="4833815"/>
                <a:ext cx="162000" cy="162000"/>
                <a:chOff x="0" y="0"/>
                <a:chExt cx="567526" cy="567526"/>
              </a:xfrm>
            </p:grpSpPr>
            <p:sp>
              <p:nvSpPr>
                <p:cNvPr id="545" name="圆形">
                  <a:extLst>
                    <a:ext uri="{FF2B5EF4-FFF2-40B4-BE49-F238E27FC236}">
                      <a16:creationId xmlns:a16="http://schemas.microsoft.com/office/drawing/2014/main" id="{3DD42B17-8B56-4D1F-B8F0-47EDAB2DC84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527" cy="567527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46" name="圆形">
                  <a:extLst>
                    <a:ext uri="{FF2B5EF4-FFF2-40B4-BE49-F238E27FC236}">
                      <a16:creationId xmlns:a16="http://schemas.microsoft.com/office/drawing/2014/main" id="{86065A61-92D0-4E57-B31D-F7B4C23301E1}"/>
                    </a:ext>
                  </a:extLst>
                </p:cNvPr>
                <p:cNvSpPr/>
                <p:nvPr/>
              </p:nvSpPr>
              <p:spPr>
                <a:xfrm>
                  <a:off x="129190" y="129190"/>
                  <a:ext cx="309146" cy="309146"/>
                </a:xfrm>
                <a:prstGeom prst="ellipse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539" name="成组">
                <a:extLst>
                  <a:ext uri="{FF2B5EF4-FFF2-40B4-BE49-F238E27FC236}">
                    <a16:creationId xmlns:a16="http://schemas.microsoft.com/office/drawing/2014/main" id="{4B10F96C-910B-4253-9449-5EDAE19E1F17}"/>
                  </a:ext>
                </a:extLst>
              </p:cNvPr>
              <p:cNvGrpSpPr/>
              <p:nvPr/>
            </p:nvGrpSpPr>
            <p:grpSpPr>
              <a:xfrm>
                <a:off x="9201203" y="4946011"/>
                <a:ext cx="162000" cy="162000"/>
                <a:chOff x="0" y="0"/>
                <a:chExt cx="567526" cy="567526"/>
              </a:xfrm>
            </p:grpSpPr>
            <p:sp>
              <p:nvSpPr>
                <p:cNvPr id="543" name="圆形">
                  <a:extLst>
                    <a:ext uri="{FF2B5EF4-FFF2-40B4-BE49-F238E27FC236}">
                      <a16:creationId xmlns:a16="http://schemas.microsoft.com/office/drawing/2014/main" id="{04B30A59-F96F-47E5-8F74-E634BD6AC86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527" cy="567527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44" name="圆形">
                  <a:extLst>
                    <a:ext uri="{FF2B5EF4-FFF2-40B4-BE49-F238E27FC236}">
                      <a16:creationId xmlns:a16="http://schemas.microsoft.com/office/drawing/2014/main" id="{AE4EFDC7-A1E1-444D-BAA2-E3A884C40DA5}"/>
                    </a:ext>
                  </a:extLst>
                </p:cNvPr>
                <p:cNvSpPr/>
                <p:nvPr/>
              </p:nvSpPr>
              <p:spPr>
                <a:xfrm>
                  <a:off x="129190" y="129190"/>
                  <a:ext cx="309146" cy="309146"/>
                </a:xfrm>
                <a:prstGeom prst="ellipse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540" name="成组">
                <a:extLst>
                  <a:ext uri="{FF2B5EF4-FFF2-40B4-BE49-F238E27FC236}">
                    <a16:creationId xmlns:a16="http://schemas.microsoft.com/office/drawing/2014/main" id="{93926DEF-1DF1-490D-B75E-505660FF548E}"/>
                  </a:ext>
                </a:extLst>
              </p:cNvPr>
              <p:cNvGrpSpPr/>
              <p:nvPr/>
            </p:nvGrpSpPr>
            <p:grpSpPr>
              <a:xfrm>
                <a:off x="10305465" y="5130291"/>
                <a:ext cx="162000" cy="162000"/>
                <a:chOff x="0" y="0"/>
                <a:chExt cx="567526" cy="567526"/>
              </a:xfrm>
            </p:grpSpPr>
            <p:sp>
              <p:nvSpPr>
                <p:cNvPr id="541" name="圆形">
                  <a:extLst>
                    <a:ext uri="{FF2B5EF4-FFF2-40B4-BE49-F238E27FC236}">
                      <a16:creationId xmlns:a16="http://schemas.microsoft.com/office/drawing/2014/main" id="{DA0E17EB-75E2-4B17-92E0-374AB6DF343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527" cy="567527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42" name="圆形">
                  <a:extLst>
                    <a:ext uri="{FF2B5EF4-FFF2-40B4-BE49-F238E27FC236}">
                      <a16:creationId xmlns:a16="http://schemas.microsoft.com/office/drawing/2014/main" id="{DBB67273-A27B-41D8-A539-0139AA8A29C0}"/>
                    </a:ext>
                  </a:extLst>
                </p:cNvPr>
                <p:cNvSpPr/>
                <p:nvPr/>
              </p:nvSpPr>
              <p:spPr>
                <a:xfrm>
                  <a:off x="129190" y="129190"/>
                  <a:ext cx="309146" cy="309146"/>
                </a:xfrm>
                <a:prstGeom prst="ellipse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</p:grpSp>
        <p:pic>
          <p:nvPicPr>
            <p:cNvPr id="403" name="图片 2" descr="图片 2">
              <a:extLst>
                <a:ext uri="{FF2B5EF4-FFF2-40B4-BE49-F238E27FC236}">
                  <a16:creationId xmlns:a16="http://schemas.microsoft.com/office/drawing/2014/main" id="{36671468-A050-4FDE-816B-56D0D2405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687" r="8690" b="3"/>
            <a:stretch>
              <a:fillRect/>
            </a:stretch>
          </p:blipFill>
          <p:spPr>
            <a:xfrm>
              <a:off x="10135850" y="4540106"/>
              <a:ext cx="530696" cy="53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1600" extrusionOk="0">
                  <a:moveTo>
                    <a:pt x="9842" y="0"/>
                  </a:moveTo>
                  <a:cubicBezTo>
                    <a:pt x="7323" y="0"/>
                    <a:pt x="4804" y="1056"/>
                    <a:pt x="2882" y="3165"/>
                  </a:cubicBezTo>
                  <a:cubicBezTo>
                    <a:pt x="-961" y="7383"/>
                    <a:pt x="-961" y="14217"/>
                    <a:pt x="2882" y="18435"/>
                  </a:cubicBezTo>
                  <a:cubicBezTo>
                    <a:pt x="4804" y="20544"/>
                    <a:pt x="7323" y="21600"/>
                    <a:pt x="9842" y="21600"/>
                  </a:cubicBezTo>
                  <a:cubicBezTo>
                    <a:pt x="12360" y="21600"/>
                    <a:pt x="14874" y="20544"/>
                    <a:pt x="16796" y="18435"/>
                  </a:cubicBezTo>
                  <a:cubicBezTo>
                    <a:pt x="20639" y="14217"/>
                    <a:pt x="20639" y="7383"/>
                    <a:pt x="16796" y="3165"/>
                  </a:cubicBezTo>
                  <a:cubicBezTo>
                    <a:pt x="14874" y="1056"/>
                    <a:pt x="12360" y="0"/>
                    <a:pt x="9842" y="0"/>
                  </a:cubicBezTo>
                  <a:close/>
                </a:path>
              </a:pathLst>
            </a:custGeom>
            <a:ln w="3175">
              <a:miter lim="400000"/>
            </a:ln>
          </p:spPr>
        </p:pic>
        <p:grpSp>
          <p:nvGrpSpPr>
            <p:cNvPr id="404" name="组合 403">
              <a:extLst>
                <a:ext uri="{FF2B5EF4-FFF2-40B4-BE49-F238E27FC236}">
                  <a16:creationId xmlns:a16="http://schemas.microsoft.com/office/drawing/2014/main" id="{B9D2BF31-8E87-48A0-8F3D-88F30D66D5AA}"/>
                </a:ext>
              </a:extLst>
            </p:cNvPr>
            <p:cNvGrpSpPr/>
            <p:nvPr/>
          </p:nvGrpSpPr>
          <p:grpSpPr>
            <a:xfrm>
              <a:off x="2076152" y="2183882"/>
              <a:ext cx="8084432" cy="3020932"/>
              <a:chOff x="2073771" y="2183882"/>
              <a:chExt cx="8084432" cy="3020932"/>
            </a:xfrm>
          </p:grpSpPr>
          <p:grpSp>
            <p:nvGrpSpPr>
              <p:cNvPr id="405" name="成组">
                <a:extLst>
                  <a:ext uri="{FF2B5EF4-FFF2-40B4-BE49-F238E27FC236}">
                    <a16:creationId xmlns:a16="http://schemas.microsoft.com/office/drawing/2014/main" id="{5E1B42EF-6A29-47DB-A3B3-8BC9AE809AF8}"/>
                  </a:ext>
                </a:extLst>
              </p:cNvPr>
              <p:cNvGrpSpPr/>
              <p:nvPr/>
            </p:nvGrpSpPr>
            <p:grpSpPr>
              <a:xfrm>
                <a:off x="2073771" y="2183882"/>
                <a:ext cx="95593" cy="95593"/>
                <a:chOff x="0" y="0"/>
                <a:chExt cx="249234" cy="249234"/>
              </a:xfrm>
            </p:grpSpPr>
            <p:sp>
              <p:nvSpPr>
                <p:cNvPr id="529" name="圆形">
                  <a:extLst>
                    <a:ext uri="{FF2B5EF4-FFF2-40B4-BE49-F238E27FC236}">
                      <a16:creationId xmlns:a16="http://schemas.microsoft.com/office/drawing/2014/main" id="{766FD64D-779D-441B-BDFD-1DCEEB99558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30" name="圆形">
                  <a:extLst>
                    <a:ext uri="{FF2B5EF4-FFF2-40B4-BE49-F238E27FC236}">
                      <a16:creationId xmlns:a16="http://schemas.microsoft.com/office/drawing/2014/main" id="{BE488F0E-7881-4096-8A32-AC47BADD4290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06" name="成组">
                <a:extLst>
                  <a:ext uri="{FF2B5EF4-FFF2-40B4-BE49-F238E27FC236}">
                    <a16:creationId xmlns:a16="http://schemas.microsoft.com/office/drawing/2014/main" id="{A7B03927-80C3-44B0-8C36-625BFCDDC5C3}"/>
                  </a:ext>
                </a:extLst>
              </p:cNvPr>
              <p:cNvGrpSpPr/>
              <p:nvPr/>
            </p:nvGrpSpPr>
            <p:grpSpPr>
              <a:xfrm>
                <a:off x="2244214" y="2222841"/>
                <a:ext cx="95593" cy="95593"/>
                <a:chOff x="0" y="0"/>
                <a:chExt cx="249234" cy="249234"/>
              </a:xfrm>
            </p:grpSpPr>
            <p:sp>
              <p:nvSpPr>
                <p:cNvPr id="527" name="圆形">
                  <a:extLst>
                    <a:ext uri="{FF2B5EF4-FFF2-40B4-BE49-F238E27FC236}">
                      <a16:creationId xmlns:a16="http://schemas.microsoft.com/office/drawing/2014/main" id="{202A0737-5B0E-4E91-ACDA-31757ACF9AD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28" name="圆形">
                  <a:extLst>
                    <a:ext uri="{FF2B5EF4-FFF2-40B4-BE49-F238E27FC236}">
                      <a16:creationId xmlns:a16="http://schemas.microsoft.com/office/drawing/2014/main" id="{98E2159C-A2B1-4462-9FFB-5E37E04238AE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07" name="成组">
                <a:extLst>
                  <a:ext uri="{FF2B5EF4-FFF2-40B4-BE49-F238E27FC236}">
                    <a16:creationId xmlns:a16="http://schemas.microsoft.com/office/drawing/2014/main" id="{E72D29D0-5A44-4452-9411-0925950202CF}"/>
                  </a:ext>
                </a:extLst>
              </p:cNvPr>
              <p:cNvGrpSpPr/>
              <p:nvPr/>
            </p:nvGrpSpPr>
            <p:grpSpPr>
              <a:xfrm>
                <a:off x="2414660" y="2271539"/>
                <a:ext cx="95593" cy="95593"/>
                <a:chOff x="0" y="0"/>
                <a:chExt cx="249234" cy="249234"/>
              </a:xfrm>
            </p:grpSpPr>
            <p:sp>
              <p:nvSpPr>
                <p:cNvPr id="525" name="圆形">
                  <a:extLst>
                    <a:ext uri="{FF2B5EF4-FFF2-40B4-BE49-F238E27FC236}">
                      <a16:creationId xmlns:a16="http://schemas.microsoft.com/office/drawing/2014/main" id="{28256CD1-45AD-43FF-962F-4DE87BDEFF4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26" name="圆形">
                  <a:extLst>
                    <a:ext uri="{FF2B5EF4-FFF2-40B4-BE49-F238E27FC236}">
                      <a16:creationId xmlns:a16="http://schemas.microsoft.com/office/drawing/2014/main" id="{EF9E8C2D-8A2F-4493-81BC-F7F820FE3132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08" name="成组">
                <a:extLst>
                  <a:ext uri="{FF2B5EF4-FFF2-40B4-BE49-F238E27FC236}">
                    <a16:creationId xmlns:a16="http://schemas.microsoft.com/office/drawing/2014/main" id="{94CF8EE0-01CE-48E5-B80B-8B5DA2F76134}"/>
                  </a:ext>
                </a:extLst>
              </p:cNvPr>
              <p:cNvGrpSpPr/>
              <p:nvPr/>
            </p:nvGrpSpPr>
            <p:grpSpPr>
              <a:xfrm>
                <a:off x="2566043" y="2349457"/>
                <a:ext cx="95593" cy="95593"/>
                <a:chOff x="0" y="0"/>
                <a:chExt cx="249234" cy="249234"/>
              </a:xfrm>
            </p:grpSpPr>
            <p:sp>
              <p:nvSpPr>
                <p:cNvPr id="523" name="圆形">
                  <a:extLst>
                    <a:ext uri="{FF2B5EF4-FFF2-40B4-BE49-F238E27FC236}">
                      <a16:creationId xmlns:a16="http://schemas.microsoft.com/office/drawing/2014/main" id="{3BC4260B-A79D-4B0A-AFA6-53C734EB4C1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24" name="圆形">
                  <a:extLst>
                    <a:ext uri="{FF2B5EF4-FFF2-40B4-BE49-F238E27FC236}">
                      <a16:creationId xmlns:a16="http://schemas.microsoft.com/office/drawing/2014/main" id="{A7EC661A-C1FA-4A3D-847D-B8D3BC65C629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09" name="成组">
                <a:extLst>
                  <a:ext uri="{FF2B5EF4-FFF2-40B4-BE49-F238E27FC236}">
                    <a16:creationId xmlns:a16="http://schemas.microsoft.com/office/drawing/2014/main" id="{3D2670DB-5596-42BF-9B90-29779F22935E}"/>
                  </a:ext>
                </a:extLst>
              </p:cNvPr>
              <p:cNvGrpSpPr/>
              <p:nvPr/>
            </p:nvGrpSpPr>
            <p:grpSpPr>
              <a:xfrm>
                <a:off x="2892471" y="2698966"/>
                <a:ext cx="95593" cy="95593"/>
                <a:chOff x="0" y="0"/>
                <a:chExt cx="249234" cy="249234"/>
              </a:xfrm>
            </p:grpSpPr>
            <p:sp>
              <p:nvSpPr>
                <p:cNvPr id="521" name="圆形">
                  <a:extLst>
                    <a:ext uri="{FF2B5EF4-FFF2-40B4-BE49-F238E27FC236}">
                      <a16:creationId xmlns:a16="http://schemas.microsoft.com/office/drawing/2014/main" id="{35F0C2C1-A189-486C-B672-36F1515B2B2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22" name="圆形">
                  <a:extLst>
                    <a:ext uri="{FF2B5EF4-FFF2-40B4-BE49-F238E27FC236}">
                      <a16:creationId xmlns:a16="http://schemas.microsoft.com/office/drawing/2014/main" id="{671A831B-CE20-4FF8-8E77-B3A6A2936BB0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10" name="成组">
                <a:extLst>
                  <a:ext uri="{FF2B5EF4-FFF2-40B4-BE49-F238E27FC236}">
                    <a16:creationId xmlns:a16="http://schemas.microsoft.com/office/drawing/2014/main" id="{651A4AC7-2914-47DF-8272-1C5BFFD23F00}"/>
                  </a:ext>
                </a:extLst>
              </p:cNvPr>
              <p:cNvGrpSpPr/>
              <p:nvPr/>
            </p:nvGrpSpPr>
            <p:grpSpPr>
              <a:xfrm>
                <a:off x="2966241" y="2810801"/>
                <a:ext cx="95593" cy="95593"/>
                <a:chOff x="0" y="0"/>
                <a:chExt cx="249234" cy="249234"/>
              </a:xfrm>
            </p:grpSpPr>
            <p:sp>
              <p:nvSpPr>
                <p:cNvPr id="519" name="圆形">
                  <a:extLst>
                    <a:ext uri="{FF2B5EF4-FFF2-40B4-BE49-F238E27FC236}">
                      <a16:creationId xmlns:a16="http://schemas.microsoft.com/office/drawing/2014/main" id="{6A01C088-4994-4A74-B3ED-6892E5B0E0E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20" name="圆形">
                  <a:extLst>
                    <a:ext uri="{FF2B5EF4-FFF2-40B4-BE49-F238E27FC236}">
                      <a16:creationId xmlns:a16="http://schemas.microsoft.com/office/drawing/2014/main" id="{31969BE3-7A23-4C3C-B9D3-3A4B3DD3AD68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11" name="成组">
                <a:extLst>
                  <a:ext uri="{FF2B5EF4-FFF2-40B4-BE49-F238E27FC236}">
                    <a16:creationId xmlns:a16="http://schemas.microsoft.com/office/drawing/2014/main" id="{F7FAA4F9-EEEF-47DF-8879-1CDE8546CF00}"/>
                  </a:ext>
                </a:extLst>
              </p:cNvPr>
              <p:cNvGrpSpPr/>
              <p:nvPr/>
            </p:nvGrpSpPr>
            <p:grpSpPr>
              <a:xfrm>
                <a:off x="3035702" y="2942856"/>
                <a:ext cx="95593" cy="95593"/>
                <a:chOff x="0" y="0"/>
                <a:chExt cx="249234" cy="249234"/>
              </a:xfrm>
            </p:grpSpPr>
            <p:sp>
              <p:nvSpPr>
                <p:cNvPr id="517" name="圆形">
                  <a:extLst>
                    <a:ext uri="{FF2B5EF4-FFF2-40B4-BE49-F238E27FC236}">
                      <a16:creationId xmlns:a16="http://schemas.microsoft.com/office/drawing/2014/main" id="{853E5D39-3BCA-4085-BA01-E0B0079016D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18" name="圆形">
                  <a:extLst>
                    <a:ext uri="{FF2B5EF4-FFF2-40B4-BE49-F238E27FC236}">
                      <a16:creationId xmlns:a16="http://schemas.microsoft.com/office/drawing/2014/main" id="{765DAA10-6170-4FB0-B064-FD4BEC2C5EA6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12" name="成组">
                <a:extLst>
                  <a:ext uri="{FF2B5EF4-FFF2-40B4-BE49-F238E27FC236}">
                    <a16:creationId xmlns:a16="http://schemas.microsoft.com/office/drawing/2014/main" id="{486DCDE2-CC65-4DEF-90E7-FD1A2C3D144F}"/>
                  </a:ext>
                </a:extLst>
              </p:cNvPr>
              <p:cNvGrpSpPr/>
              <p:nvPr/>
            </p:nvGrpSpPr>
            <p:grpSpPr>
              <a:xfrm>
                <a:off x="3105827" y="3075207"/>
                <a:ext cx="95593" cy="95593"/>
                <a:chOff x="0" y="0"/>
                <a:chExt cx="249234" cy="249234"/>
              </a:xfrm>
            </p:grpSpPr>
            <p:sp>
              <p:nvSpPr>
                <p:cNvPr id="515" name="圆形">
                  <a:extLst>
                    <a:ext uri="{FF2B5EF4-FFF2-40B4-BE49-F238E27FC236}">
                      <a16:creationId xmlns:a16="http://schemas.microsoft.com/office/drawing/2014/main" id="{5CD6C7A8-2F19-46E0-B416-501867AE949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16" name="圆形">
                  <a:extLst>
                    <a:ext uri="{FF2B5EF4-FFF2-40B4-BE49-F238E27FC236}">
                      <a16:creationId xmlns:a16="http://schemas.microsoft.com/office/drawing/2014/main" id="{BBA3EFBF-1EE5-43C7-AE2E-A8533E1C82F3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13" name="成组">
                <a:extLst>
                  <a:ext uri="{FF2B5EF4-FFF2-40B4-BE49-F238E27FC236}">
                    <a16:creationId xmlns:a16="http://schemas.microsoft.com/office/drawing/2014/main" id="{D7C810E5-1D2D-41BB-BD0C-F08F28F5EBAB}"/>
                  </a:ext>
                </a:extLst>
              </p:cNvPr>
              <p:cNvGrpSpPr/>
              <p:nvPr/>
            </p:nvGrpSpPr>
            <p:grpSpPr>
              <a:xfrm>
                <a:off x="3172058" y="3206186"/>
                <a:ext cx="95593" cy="95593"/>
                <a:chOff x="0" y="0"/>
                <a:chExt cx="249234" cy="249234"/>
              </a:xfrm>
            </p:grpSpPr>
            <p:sp>
              <p:nvSpPr>
                <p:cNvPr id="513" name="圆形">
                  <a:extLst>
                    <a:ext uri="{FF2B5EF4-FFF2-40B4-BE49-F238E27FC236}">
                      <a16:creationId xmlns:a16="http://schemas.microsoft.com/office/drawing/2014/main" id="{52B4F306-3243-4EA9-893D-4355203EFF0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14" name="圆形">
                  <a:extLst>
                    <a:ext uri="{FF2B5EF4-FFF2-40B4-BE49-F238E27FC236}">
                      <a16:creationId xmlns:a16="http://schemas.microsoft.com/office/drawing/2014/main" id="{82B14F9E-B097-4092-8BD2-D737DBCD65A8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14" name="成组">
                <a:extLst>
                  <a:ext uri="{FF2B5EF4-FFF2-40B4-BE49-F238E27FC236}">
                    <a16:creationId xmlns:a16="http://schemas.microsoft.com/office/drawing/2014/main" id="{BA699B87-9E1D-4889-B970-BD044A8FD2F2}"/>
                  </a:ext>
                </a:extLst>
              </p:cNvPr>
              <p:cNvGrpSpPr/>
              <p:nvPr/>
            </p:nvGrpSpPr>
            <p:grpSpPr>
              <a:xfrm>
                <a:off x="3340880" y="3534557"/>
                <a:ext cx="95593" cy="95593"/>
                <a:chOff x="0" y="0"/>
                <a:chExt cx="249234" cy="249234"/>
              </a:xfrm>
            </p:grpSpPr>
            <p:sp>
              <p:nvSpPr>
                <p:cNvPr id="511" name="圆形">
                  <a:extLst>
                    <a:ext uri="{FF2B5EF4-FFF2-40B4-BE49-F238E27FC236}">
                      <a16:creationId xmlns:a16="http://schemas.microsoft.com/office/drawing/2014/main" id="{685519FD-6BB3-4A41-AFF8-97AA7B8694E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12" name="圆形">
                  <a:extLst>
                    <a:ext uri="{FF2B5EF4-FFF2-40B4-BE49-F238E27FC236}">
                      <a16:creationId xmlns:a16="http://schemas.microsoft.com/office/drawing/2014/main" id="{8ACB3DB5-28FC-439E-AA20-6DA3C9DECA0C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15" name="成组">
                <a:extLst>
                  <a:ext uri="{FF2B5EF4-FFF2-40B4-BE49-F238E27FC236}">
                    <a16:creationId xmlns:a16="http://schemas.microsoft.com/office/drawing/2014/main" id="{142742CA-D43E-4322-B59D-335E8A049100}"/>
                  </a:ext>
                </a:extLst>
              </p:cNvPr>
              <p:cNvGrpSpPr/>
              <p:nvPr/>
            </p:nvGrpSpPr>
            <p:grpSpPr>
              <a:xfrm>
                <a:off x="3396071" y="3647612"/>
                <a:ext cx="95593" cy="95593"/>
                <a:chOff x="0" y="0"/>
                <a:chExt cx="249234" cy="249234"/>
              </a:xfrm>
            </p:grpSpPr>
            <p:sp>
              <p:nvSpPr>
                <p:cNvPr id="509" name="圆形">
                  <a:extLst>
                    <a:ext uri="{FF2B5EF4-FFF2-40B4-BE49-F238E27FC236}">
                      <a16:creationId xmlns:a16="http://schemas.microsoft.com/office/drawing/2014/main" id="{2481069D-E1DF-49FE-8D06-194AE7E259A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10" name="圆形">
                  <a:extLst>
                    <a:ext uri="{FF2B5EF4-FFF2-40B4-BE49-F238E27FC236}">
                      <a16:creationId xmlns:a16="http://schemas.microsoft.com/office/drawing/2014/main" id="{ABA2CDA1-6BC6-4F10-81AD-95635C622FAD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16" name="成组">
                <a:extLst>
                  <a:ext uri="{FF2B5EF4-FFF2-40B4-BE49-F238E27FC236}">
                    <a16:creationId xmlns:a16="http://schemas.microsoft.com/office/drawing/2014/main" id="{1F0449DD-E380-40B9-95BF-C294EDF4FAEF}"/>
                  </a:ext>
                </a:extLst>
              </p:cNvPr>
              <p:cNvGrpSpPr/>
              <p:nvPr/>
            </p:nvGrpSpPr>
            <p:grpSpPr>
              <a:xfrm>
                <a:off x="3463895" y="3760668"/>
                <a:ext cx="95593" cy="95593"/>
                <a:chOff x="0" y="0"/>
                <a:chExt cx="249234" cy="249234"/>
              </a:xfrm>
            </p:grpSpPr>
            <p:sp>
              <p:nvSpPr>
                <p:cNvPr id="507" name="圆形">
                  <a:extLst>
                    <a:ext uri="{FF2B5EF4-FFF2-40B4-BE49-F238E27FC236}">
                      <a16:creationId xmlns:a16="http://schemas.microsoft.com/office/drawing/2014/main" id="{F1B14927-C070-40FC-872C-767FF6699C2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08" name="圆形">
                  <a:extLst>
                    <a:ext uri="{FF2B5EF4-FFF2-40B4-BE49-F238E27FC236}">
                      <a16:creationId xmlns:a16="http://schemas.microsoft.com/office/drawing/2014/main" id="{DBE77D31-8CD8-4112-8AC2-C5945897B2D5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17" name="成组">
                <a:extLst>
                  <a:ext uri="{FF2B5EF4-FFF2-40B4-BE49-F238E27FC236}">
                    <a16:creationId xmlns:a16="http://schemas.microsoft.com/office/drawing/2014/main" id="{49675547-E06B-40E5-8C39-6A32C6F3AF82}"/>
                  </a:ext>
                </a:extLst>
              </p:cNvPr>
              <p:cNvGrpSpPr/>
              <p:nvPr/>
            </p:nvGrpSpPr>
            <p:grpSpPr>
              <a:xfrm>
                <a:off x="3532072" y="3886708"/>
                <a:ext cx="95593" cy="95593"/>
                <a:chOff x="0" y="0"/>
                <a:chExt cx="249234" cy="249234"/>
              </a:xfrm>
            </p:grpSpPr>
            <p:sp>
              <p:nvSpPr>
                <p:cNvPr id="505" name="圆形">
                  <a:extLst>
                    <a:ext uri="{FF2B5EF4-FFF2-40B4-BE49-F238E27FC236}">
                      <a16:creationId xmlns:a16="http://schemas.microsoft.com/office/drawing/2014/main" id="{2BDFF6A0-4E10-4D15-9E9C-62D0901C910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06" name="圆形">
                  <a:extLst>
                    <a:ext uri="{FF2B5EF4-FFF2-40B4-BE49-F238E27FC236}">
                      <a16:creationId xmlns:a16="http://schemas.microsoft.com/office/drawing/2014/main" id="{C413AB92-DAA2-429A-9D2E-2DC931217AD1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18" name="成组">
                <a:extLst>
                  <a:ext uri="{FF2B5EF4-FFF2-40B4-BE49-F238E27FC236}">
                    <a16:creationId xmlns:a16="http://schemas.microsoft.com/office/drawing/2014/main" id="{55DB719A-9D6B-4E46-AD67-85F21A8B8AD0}"/>
                  </a:ext>
                </a:extLst>
              </p:cNvPr>
              <p:cNvGrpSpPr/>
              <p:nvPr/>
            </p:nvGrpSpPr>
            <p:grpSpPr>
              <a:xfrm>
                <a:off x="3603495" y="3996930"/>
                <a:ext cx="95593" cy="95593"/>
                <a:chOff x="0" y="0"/>
                <a:chExt cx="249234" cy="249234"/>
              </a:xfrm>
            </p:grpSpPr>
            <p:sp>
              <p:nvSpPr>
                <p:cNvPr id="503" name="圆形">
                  <a:extLst>
                    <a:ext uri="{FF2B5EF4-FFF2-40B4-BE49-F238E27FC236}">
                      <a16:creationId xmlns:a16="http://schemas.microsoft.com/office/drawing/2014/main" id="{83992B9C-5319-41E3-9508-C7BA88C932E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04" name="圆形">
                  <a:extLst>
                    <a:ext uri="{FF2B5EF4-FFF2-40B4-BE49-F238E27FC236}">
                      <a16:creationId xmlns:a16="http://schemas.microsoft.com/office/drawing/2014/main" id="{2E7BCFC1-D5A2-487E-800E-7096701DAA6F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19" name="成组">
                <a:extLst>
                  <a:ext uri="{FF2B5EF4-FFF2-40B4-BE49-F238E27FC236}">
                    <a16:creationId xmlns:a16="http://schemas.microsoft.com/office/drawing/2014/main" id="{EBC01667-604F-442C-BA8C-C74478E20A57}"/>
                  </a:ext>
                </a:extLst>
              </p:cNvPr>
              <p:cNvGrpSpPr/>
              <p:nvPr/>
            </p:nvGrpSpPr>
            <p:grpSpPr>
              <a:xfrm>
                <a:off x="3687714" y="4110559"/>
                <a:ext cx="95593" cy="95593"/>
                <a:chOff x="0" y="0"/>
                <a:chExt cx="249234" cy="249234"/>
              </a:xfrm>
            </p:grpSpPr>
            <p:sp>
              <p:nvSpPr>
                <p:cNvPr id="501" name="圆形">
                  <a:extLst>
                    <a:ext uri="{FF2B5EF4-FFF2-40B4-BE49-F238E27FC236}">
                      <a16:creationId xmlns:a16="http://schemas.microsoft.com/office/drawing/2014/main" id="{B5AB0C9D-E6F6-43AB-9FBA-28C9175C903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02" name="圆形">
                  <a:extLst>
                    <a:ext uri="{FF2B5EF4-FFF2-40B4-BE49-F238E27FC236}">
                      <a16:creationId xmlns:a16="http://schemas.microsoft.com/office/drawing/2014/main" id="{4A5253B4-C31D-4846-A62D-72D42EF7BF49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20" name="成组">
                <a:extLst>
                  <a:ext uri="{FF2B5EF4-FFF2-40B4-BE49-F238E27FC236}">
                    <a16:creationId xmlns:a16="http://schemas.microsoft.com/office/drawing/2014/main" id="{A108E932-39B1-469A-AB3B-89F3A60DE09F}"/>
                  </a:ext>
                </a:extLst>
              </p:cNvPr>
              <p:cNvGrpSpPr/>
              <p:nvPr/>
            </p:nvGrpSpPr>
            <p:grpSpPr>
              <a:xfrm>
                <a:off x="3951275" y="4401135"/>
                <a:ext cx="95593" cy="95593"/>
                <a:chOff x="0" y="0"/>
                <a:chExt cx="249234" cy="249234"/>
              </a:xfrm>
            </p:grpSpPr>
            <p:sp>
              <p:nvSpPr>
                <p:cNvPr id="499" name="圆形">
                  <a:extLst>
                    <a:ext uri="{FF2B5EF4-FFF2-40B4-BE49-F238E27FC236}">
                      <a16:creationId xmlns:a16="http://schemas.microsoft.com/office/drawing/2014/main" id="{9136BA77-7EE0-4BE8-AF66-DE907884036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500" name="圆形">
                  <a:extLst>
                    <a:ext uri="{FF2B5EF4-FFF2-40B4-BE49-F238E27FC236}">
                      <a16:creationId xmlns:a16="http://schemas.microsoft.com/office/drawing/2014/main" id="{C31DC08E-5241-4BC0-9B15-43570DC69048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21" name="成组">
                <a:extLst>
                  <a:ext uri="{FF2B5EF4-FFF2-40B4-BE49-F238E27FC236}">
                    <a16:creationId xmlns:a16="http://schemas.microsoft.com/office/drawing/2014/main" id="{CE9CC771-5859-48C3-A798-5AE360041C81}"/>
                  </a:ext>
                </a:extLst>
              </p:cNvPr>
              <p:cNvGrpSpPr/>
              <p:nvPr/>
            </p:nvGrpSpPr>
            <p:grpSpPr>
              <a:xfrm>
                <a:off x="4061659" y="4475049"/>
                <a:ext cx="95593" cy="95593"/>
                <a:chOff x="0" y="0"/>
                <a:chExt cx="249234" cy="249234"/>
              </a:xfrm>
            </p:grpSpPr>
            <p:sp>
              <p:nvSpPr>
                <p:cNvPr id="497" name="圆形">
                  <a:extLst>
                    <a:ext uri="{FF2B5EF4-FFF2-40B4-BE49-F238E27FC236}">
                      <a16:creationId xmlns:a16="http://schemas.microsoft.com/office/drawing/2014/main" id="{AEF7CA57-DFFA-4706-8752-7FA31A1541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98" name="圆形">
                  <a:extLst>
                    <a:ext uri="{FF2B5EF4-FFF2-40B4-BE49-F238E27FC236}">
                      <a16:creationId xmlns:a16="http://schemas.microsoft.com/office/drawing/2014/main" id="{E9677F69-A0D2-4DAD-A86F-D1C35065B13E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22" name="成组">
                <a:extLst>
                  <a:ext uri="{FF2B5EF4-FFF2-40B4-BE49-F238E27FC236}">
                    <a16:creationId xmlns:a16="http://schemas.microsoft.com/office/drawing/2014/main" id="{2629939C-A003-4930-93DD-5ED15D1BB996}"/>
                  </a:ext>
                </a:extLst>
              </p:cNvPr>
              <p:cNvGrpSpPr/>
              <p:nvPr/>
            </p:nvGrpSpPr>
            <p:grpSpPr>
              <a:xfrm>
                <a:off x="4191582" y="4536733"/>
                <a:ext cx="95593" cy="95593"/>
                <a:chOff x="0" y="0"/>
                <a:chExt cx="249234" cy="249234"/>
              </a:xfrm>
            </p:grpSpPr>
            <p:sp>
              <p:nvSpPr>
                <p:cNvPr id="495" name="圆形">
                  <a:extLst>
                    <a:ext uri="{FF2B5EF4-FFF2-40B4-BE49-F238E27FC236}">
                      <a16:creationId xmlns:a16="http://schemas.microsoft.com/office/drawing/2014/main" id="{50D0720D-5296-4AE5-884D-11E08C621B2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96" name="圆形">
                  <a:extLst>
                    <a:ext uri="{FF2B5EF4-FFF2-40B4-BE49-F238E27FC236}">
                      <a16:creationId xmlns:a16="http://schemas.microsoft.com/office/drawing/2014/main" id="{AE5D31C7-9BD9-4F5F-846B-57C555934D67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23" name="成组">
                <a:extLst>
                  <a:ext uri="{FF2B5EF4-FFF2-40B4-BE49-F238E27FC236}">
                    <a16:creationId xmlns:a16="http://schemas.microsoft.com/office/drawing/2014/main" id="{B5D53037-C7C5-45F3-98D8-61960F18DD59}"/>
                  </a:ext>
                </a:extLst>
              </p:cNvPr>
              <p:cNvGrpSpPr/>
              <p:nvPr/>
            </p:nvGrpSpPr>
            <p:grpSpPr>
              <a:xfrm>
                <a:off x="4324752" y="4597610"/>
                <a:ext cx="95593" cy="95593"/>
                <a:chOff x="0" y="0"/>
                <a:chExt cx="249234" cy="249234"/>
              </a:xfrm>
            </p:grpSpPr>
            <p:sp>
              <p:nvSpPr>
                <p:cNvPr id="493" name="圆形">
                  <a:extLst>
                    <a:ext uri="{FF2B5EF4-FFF2-40B4-BE49-F238E27FC236}">
                      <a16:creationId xmlns:a16="http://schemas.microsoft.com/office/drawing/2014/main" id="{B1C66F69-5794-4AB2-A9D7-46FCC3F489B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94" name="圆形">
                  <a:extLst>
                    <a:ext uri="{FF2B5EF4-FFF2-40B4-BE49-F238E27FC236}">
                      <a16:creationId xmlns:a16="http://schemas.microsoft.com/office/drawing/2014/main" id="{38708D2A-6AF2-457C-A9D2-E3C0E53D8973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24" name="成组">
                <a:extLst>
                  <a:ext uri="{FF2B5EF4-FFF2-40B4-BE49-F238E27FC236}">
                    <a16:creationId xmlns:a16="http://schemas.microsoft.com/office/drawing/2014/main" id="{A49BB676-C5FC-49BF-BBA5-991ED52ABEDC}"/>
                  </a:ext>
                </a:extLst>
              </p:cNvPr>
              <p:cNvGrpSpPr/>
              <p:nvPr/>
            </p:nvGrpSpPr>
            <p:grpSpPr>
              <a:xfrm>
                <a:off x="4490391" y="4643062"/>
                <a:ext cx="95593" cy="95593"/>
                <a:chOff x="0" y="0"/>
                <a:chExt cx="249234" cy="249234"/>
              </a:xfrm>
            </p:grpSpPr>
            <p:sp>
              <p:nvSpPr>
                <p:cNvPr id="491" name="圆形">
                  <a:extLst>
                    <a:ext uri="{FF2B5EF4-FFF2-40B4-BE49-F238E27FC236}">
                      <a16:creationId xmlns:a16="http://schemas.microsoft.com/office/drawing/2014/main" id="{8DBF3387-B91E-43E4-94E1-16FFA9DD376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92" name="圆形">
                  <a:extLst>
                    <a:ext uri="{FF2B5EF4-FFF2-40B4-BE49-F238E27FC236}">
                      <a16:creationId xmlns:a16="http://schemas.microsoft.com/office/drawing/2014/main" id="{A1CDED37-7642-417D-8E3D-FB861BE08E9F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25" name="成组">
                <a:extLst>
                  <a:ext uri="{FF2B5EF4-FFF2-40B4-BE49-F238E27FC236}">
                    <a16:creationId xmlns:a16="http://schemas.microsoft.com/office/drawing/2014/main" id="{234E8350-5D2D-43B4-8A42-3B48152FB5EA}"/>
                  </a:ext>
                </a:extLst>
              </p:cNvPr>
              <p:cNvGrpSpPr/>
              <p:nvPr/>
            </p:nvGrpSpPr>
            <p:grpSpPr>
              <a:xfrm>
                <a:off x="4662457" y="4672281"/>
                <a:ext cx="95593" cy="95593"/>
                <a:chOff x="0" y="0"/>
                <a:chExt cx="249234" cy="249234"/>
              </a:xfrm>
            </p:grpSpPr>
            <p:sp>
              <p:nvSpPr>
                <p:cNvPr id="489" name="圆形">
                  <a:extLst>
                    <a:ext uri="{FF2B5EF4-FFF2-40B4-BE49-F238E27FC236}">
                      <a16:creationId xmlns:a16="http://schemas.microsoft.com/office/drawing/2014/main" id="{93E927FC-2EE1-4610-85A5-AE12514AF25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90" name="圆形">
                  <a:extLst>
                    <a:ext uri="{FF2B5EF4-FFF2-40B4-BE49-F238E27FC236}">
                      <a16:creationId xmlns:a16="http://schemas.microsoft.com/office/drawing/2014/main" id="{33CDA932-7296-41EF-BF8C-B0B52614CB68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26" name="成组">
                <a:extLst>
                  <a:ext uri="{FF2B5EF4-FFF2-40B4-BE49-F238E27FC236}">
                    <a16:creationId xmlns:a16="http://schemas.microsoft.com/office/drawing/2014/main" id="{8746E074-033C-49C6-A691-962FA8CEDF8F}"/>
                  </a:ext>
                </a:extLst>
              </p:cNvPr>
              <p:cNvGrpSpPr/>
              <p:nvPr/>
            </p:nvGrpSpPr>
            <p:grpSpPr>
              <a:xfrm>
                <a:off x="4816463" y="4691760"/>
                <a:ext cx="95593" cy="95593"/>
                <a:chOff x="0" y="0"/>
                <a:chExt cx="249234" cy="249234"/>
              </a:xfrm>
            </p:grpSpPr>
            <p:sp>
              <p:nvSpPr>
                <p:cNvPr id="487" name="圆形">
                  <a:extLst>
                    <a:ext uri="{FF2B5EF4-FFF2-40B4-BE49-F238E27FC236}">
                      <a16:creationId xmlns:a16="http://schemas.microsoft.com/office/drawing/2014/main" id="{DA7D6E0F-98C4-4C53-A7EA-7F1853E7E42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88" name="圆形">
                  <a:extLst>
                    <a:ext uri="{FF2B5EF4-FFF2-40B4-BE49-F238E27FC236}">
                      <a16:creationId xmlns:a16="http://schemas.microsoft.com/office/drawing/2014/main" id="{568EA144-6B19-4032-AA3C-564CBA3ED5D6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27" name="成组">
                <a:extLst>
                  <a:ext uri="{FF2B5EF4-FFF2-40B4-BE49-F238E27FC236}">
                    <a16:creationId xmlns:a16="http://schemas.microsoft.com/office/drawing/2014/main" id="{3FCD37BB-FB60-4F31-BAD8-4A48808110F6}"/>
                  </a:ext>
                </a:extLst>
              </p:cNvPr>
              <p:cNvGrpSpPr/>
              <p:nvPr/>
            </p:nvGrpSpPr>
            <p:grpSpPr>
              <a:xfrm>
                <a:off x="5277462" y="4733365"/>
                <a:ext cx="95593" cy="95593"/>
                <a:chOff x="0" y="0"/>
                <a:chExt cx="249234" cy="249234"/>
              </a:xfrm>
            </p:grpSpPr>
            <p:sp>
              <p:nvSpPr>
                <p:cNvPr id="485" name="圆形">
                  <a:extLst>
                    <a:ext uri="{FF2B5EF4-FFF2-40B4-BE49-F238E27FC236}">
                      <a16:creationId xmlns:a16="http://schemas.microsoft.com/office/drawing/2014/main" id="{58F047C3-017A-47FB-817A-EDEDCE307C7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86" name="圆形">
                  <a:extLst>
                    <a:ext uri="{FF2B5EF4-FFF2-40B4-BE49-F238E27FC236}">
                      <a16:creationId xmlns:a16="http://schemas.microsoft.com/office/drawing/2014/main" id="{7ADA0E53-9EBC-4A91-95AC-36EE102F760E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28" name="成组">
                <a:extLst>
                  <a:ext uri="{FF2B5EF4-FFF2-40B4-BE49-F238E27FC236}">
                    <a16:creationId xmlns:a16="http://schemas.microsoft.com/office/drawing/2014/main" id="{E8CB73D5-AF41-470C-B2F2-7DD297CEE300}"/>
                  </a:ext>
                </a:extLst>
              </p:cNvPr>
              <p:cNvGrpSpPr/>
              <p:nvPr/>
            </p:nvGrpSpPr>
            <p:grpSpPr>
              <a:xfrm>
                <a:off x="5449529" y="4736613"/>
                <a:ext cx="95593" cy="95593"/>
                <a:chOff x="0" y="0"/>
                <a:chExt cx="249234" cy="249234"/>
              </a:xfrm>
            </p:grpSpPr>
            <p:sp>
              <p:nvSpPr>
                <p:cNvPr id="483" name="圆形">
                  <a:extLst>
                    <a:ext uri="{FF2B5EF4-FFF2-40B4-BE49-F238E27FC236}">
                      <a16:creationId xmlns:a16="http://schemas.microsoft.com/office/drawing/2014/main" id="{4E42CFA5-7AA1-4E22-9490-F09C6682ECC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84" name="圆形">
                  <a:extLst>
                    <a:ext uri="{FF2B5EF4-FFF2-40B4-BE49-F238E27FC236}">
                      <a16:creationId xmlns:a16="http://schemas.microsoft.com/office/drawing/2014/main" id="{827F829B-3692-4113-80C8-2C5127FF9199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29" name="成组">
                <a:extLst>
                  <a:ext uri="{FF2B5EF4-FFF2-40B4-BE49-F238E27FC236}">
                    <a16:creationId xmlns:a16="http://schemas.microsoft.com/office/drawing/2014/main" id="{B6EB7B81-9838-4827-BB10-8CAB825ED02A}"/>
                  </a:ext>
                </a:extLst>
              </p:cNvPr>
              <p:cNvGrpSpPr/>
              <p:nvPr/>
            </p:nvGrpSpPr>
            <p:grpSpPr>
              <a:xfrm>
                <a:off x="5623013" y="4743106"/>
                <a:ext cx="95593" cy="95593"/>
                <a:chOff x="0" y="0"/>
                <a:chExt cx="249234" cy="249234"/>
              </a:xfrm>
            </p:grpSpPr>
            <p:sp>
              <p:nvSpPr>
                <p:cNvPr id="481" name="圆形">
                  <a:extLst>
                    <a:ext uri="{FF2B5EF4-FFF2-40B4-BE49-F238E27FC236}">
                      <a16:creationId xmlns:a16="http://schemas.microsoft.com/office/drawing/2014/main" id="{2DF29368-B456-4444-B41C-BA1C8AB5034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82" name="圆形">
                  <a:extLst>
                    <a:ext uri="{FF2B5EF4-FFF2-40B4-BE49-F238E27FC236}">
                      <a16:creationId xmlns:a16="http://schemas.microsoft.com/office/drawing/2014/main" id="{8F6F097B-42AD-4EB1-957E-678D0F23A5D4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30" name="成组">
                <a:extLst>
                  <a:ext uri="{FF2B5EF4-FFF2-40B4-BE49-F238E27FC236}">
                    <a16:creationId xmlns:a16="http://schemas.microsoft.com/office/drawing/2014/main" id="{9CB56013-83DF-4AC0-A61C-F21AD5CF689F}"/>
                  </a:ext>
                </a:extLst>
              </p:cNvPr>
              <p:cNvGrpSpPr/>
              <p:nvPr/>
            </p:nvGrpSpPr>
            <p:grpSpPr>
              <a:xfrm>
                <a:off x="5795772" y="4749599"/>
                <a:ext cx="95593" cy="95593"/>
                <a:chOff x="0" y="0"/>
                <a:chExt cx="249234" cy="249234"/>
              </a:xfrm>
            </p:grpSpPr>
            <p:sp>
              <p:nvSpPr>
                <p:cNvPr id="479" name="圆形">
                  <a:extLst>
                    <a:ext uri="{FF2B5EF4-FFF2-40B4-BE49-F238E27FC236}">
                      <a16:creationId xmlns:a16="http://schemas.microsoft.com/office/drawing/2014/main" id="{BC3D8461-BFE6-49FA-A8D8-13E1C5AD17B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80" name="圆形">
                  <a:extLst>
                    <a:ext uri="{FF2B5EF4-FFF2-40B4-BE49-F238E27FC236}">
                      <a16:creationId xmlns:a16="http://schemas.microsoft.com/office/drawing/2014/main" id="{5C799B9E-101B-4C07-AA03-066448662F05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31" name="成组">
                <a:extLst>
                  <a:ext uri="{FF2B5EF4-FFF2-40B4-BE49-F238E27FC236}">
                    <a16:creationId xmlns:a16="http://schemas.microsoft.com/office/drawing/2014/main" id="{AAB1C2D1-FEDA-4E96-AE1B-D3A335E1AA0F}"/>
                  </a:ext>
                </a:extLst>
              </p:cNvPr>
              <p:cNvGrpSpPr/>
              <p:nvPr/>
            </p:nvGrpSpPr>
            <p:grpSpPr>
              <a:xfrm>
                <a:off x="6314083" y="4769203"/>
                <a:ext cx="95593" cy="95593"/>
                <a:chOff x="0" y="0"/>
                <a:chExt cx="249234" cy="249234"/>
              </a:xfrm>
            </p:grpSpPr>
            <p:sp>
              <p:nvSpPr>
                <p:cNvPr id="477" name="圆形">
                  <a:extLst>
                    <a:ext uri="{FF2B5EF4-FFF2-40B4-BE49-F238E27FC236}">
                      <a16:creationId xmlns:a16="http://schemas.microsoft.com/office/drawing/2014/main" id="{C60216B7-E2B8-4052-8109-903420603B6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78" name="圆形">
                  <a:extLst>
                    <a:ext uri="{FF2B5EF4-FFF2-40B4-BE49-F238E27FC236}">
                      <a16:creationId xmlns:a16="http://schemas.microsoft.com/office/drawing/2014/main" id="{A66E8838-DC48-4400-9C99-AC1FEE87976D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32" name="成组">
                <a:extLst>
                  <a:ext uri="{FF2B5EF4-FFF2-40B4-BE49-F238E27FC236}">
                    <a16:creationId xmlns:a16="http://schemas.microsoft.com/office/drawing/2014/main" id="{FE1AE223-242F-4A2B-89C7-38314E9229E5}"/>
                  </a:ext>
                </a:extLst>
              </p:cNvPr>
              <p:cNvGrpSpPr/>
              <p:nvPr/>
            </p:nvGrpSpPr>
            <p:grpSpPr>
              <a:xfrm>
                <a:off x="6497927" y="4773457"/>
                <a:ext cx="95593" cy="95593"/>
                <a:chOff x="0" y="0"/>
                <a:chExt cx="249234" cy="249234"/>
              </a:xfrm>
            </p:grpSpPr>
            <p:sp>
              <p:nvSpPr>
                <p:cNvPr id="475" name="圆形">
                  <a:extLst>
                    <a:ext uri="{FF2B5EF4-FFF2-40B4-BE49-F238E27FC236}">
                      <a16:creationId xmlns:a16="http://schemas.microsoft.com/office/drawing/2014/main" id="{25870F06-2CBA-42F3-B557-ABE0C076106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76" name="圆形">
                  <a:extLst>
                    <a:ext uri="{FF2B5EF4-FFF2-40B4-BE49-F238E27FC236}">
                      <a16:creationId xmlns:a16="http://schemas.microsoft.com/office/drawing/2014/main" id="{8433E792-AADB-4C28-856E-575630236FC8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33" name="成组">
                <a:extLst>
                  <a:ext uri="{FF2B5EF4-FFF2-40B4-BE49-F238E27FC236}">
                    <a16:creationId xmlns:a16="http://schemas.microsoft.com/office/drawing/2014/main" id="{C2CD389E-81EF-4BB9-B775-FC7A48F36BBA}"/>
                  </a:ext>
                </a:extLst>
              </p:cNvPr>
              <p:cNvGrpSpPr/>
              <p:nvPr/>
            </p:nvGrpSpPr>
            <p:grpSpPr>
              <a:xfrm>
                <a:off x="6671412" y="4779950"/>
                <a:ext cx="95593" cy="95593"/>
                <a:chOff x="0" y="0"/>
                <a:chExt cx="249234" cy="249234"/>
              </a:xfrm>
            </p:grpSpPr>
            <p:sp>
              <p:nvSpPr>
                <p:cNvPr id="473" name="圆形">
                  <a:extLst>
                    <a:ext uri="{FF2B5EF4-FFF2-40B4-BE49-F238E27FC236}">
                      <a16:creationId xmlns:a16="http://schemas.microsoft.com/office/drawing/2014/main" id="{3A6EDF38-E66B-4DF7-866C-59A07A76FDC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74" name="圆形">
                  <a:extLst>
                    <a:ext uri="{FF2B5EF4-FFF2-40B4-BE49-F238E27FC236}">
                      <a16:creationId xmlns:a16="http://schemas.microsoft.com/office/drawing/2014/main" id="{B9D6E13B-1F65-46B9-AF46-F66FFADB9524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34" name="成组">
                <a:extLst>
                  <a:ext uri="{FF2B5EF4-FFF2-40B4-BE49-F238E27FC236}">
                    <a16:creationId xmlns:a16="http://schemas.microsoft.com/office/drawing/2014/main" id="{3534A165-6ADC-40F1-BDD9-41915E260A4F}"/>
                  </a:ext>
                </a:extLst>
              </p:cNvPr>
              <p:cNvGrpSpPr/>
              <p:nvPr/>
            </p:nvGrpSpPr>
            <p:grpSpPr>
              <a:xfrm>
                <a:off x="6844168" y="4786444"/>
                <a:ext cx="95593" cy="95593"/>
                <a:chOff x="0" y="0"/>
                <a:chExt cx="249234" cy="249234"/>
              </a:xfrm>
            </p:grpSpPr>
            <p:sp>
              <p:nvSpPr>
                <p:cNvPr id="471" name="圆形">
                  <a:extLst>
                    <a:ext uri="{FF2B5EF4-FFF2-40B4-BE49-F238E27FC236}">
                      <a16:creationId xmlns:a16="http://schemas.microsoft.com/office/drawing/2014/main" id="{491E3FBC-9A5A-4F69-B209-B11FC306BB2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72" name="圆形">
                  <a:extLst>
                    <a:ext uri="{FF2B5EF4-FFF2-40B4-BE49-F238E27FC236}">
                      <a16:creationId xmlns:a16="http://schemas.microsoft.com/office/drawing/2014/main" id="{86375FF3-E97E-44F1-8850-6CBD15545DF4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35" name="成组">
                <a:extLst>
                  <a:ext uri="{FF2B5EF4-FFF2-40B4-BE49-F238E27FC236}">
                    <a16:creationId xmlns:a16="http://schemas.microsoft.com/office/drawing/2014/main" id="{222949CC-D2D6-431F-99BC-8EBCCFC6BCA8}"/>
                  </a:ext>
                </a:extLst>
              </p:cNvPr>
              <p:cNvGrpSpPr/>
              <p:nvPr/>
            </p:nvGrpSpPr>
            <p:grpSpPr>
              <a:xfrm>
                <a:off x="7398431" y="4812055"/>
                <a:ext cx="95593" cy="95593"/>
                <a:chOff x="0" y="0"/>
                <a:chExt cx="249234" cy="249234"/>
              </a:xfrm>
            </p:grpSpPr>
            <p:sp>
              <p:nvSpPr>
                <p:cNvPr id="469" name="圆形">
                  <a:extLst>
                    <a:ext uri="{FF2B5EF4-FFF2-40B4-BE49-F238E27FC236}">
                      <a16:creationId xmlns:a16="http://schemas.microsoft.com/office/drawing/2014/main" id="{828E3389-7D36-4A5D-95A7-C7912427C1E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70" name="圆形">
                  <a:extLst>
                    <a:ext uri="{FF2B5EF4-FFF2-40B4-BE49-F238E27FC236}">
                      <a16:creationId xmlns:a16="http://schemas.microsoft.com/office/drawing/2014/main" id="{97CA1838-539F-43F1-876A-9E009A100664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36" name="成组">
                <a:extLst>
                  <a:ext uri="{FF2B5EF4-FFF2-40B4-BE49-F238E27FC236}">
                    <a16:creationId xmlns:a16="http://schemas.microsoft.com/office/drawing/2014/main" id="{259AA4AC-2A16-483A-BEE6-AFA9AAC2B5EE}"/>
                  </a:ext>
                </a:extLst>
              </p:cNvPr>
              <p:cNvGrpSpPr/>
              <p:nvPr/>
            </p:nvGrpSpPr>
            <p:grpSpPr>
              <a:xfrm>
                <a:off x="7582275" y="4822802"/>
                <a:ext cx="95593" cy="95593"/>
                <a:chOff x="0" y="0"/>
                <a:chExt cx="249234" cy="249234"/>
              </a:xfrm>
            </p:grpSpPr>
            <p:sp>
              <p:nvSpPr>
                <p:cNvPr id="467" name="圆形">
                  <a:extLst>
                    <a:ext uri="{FF2B5EF4-FFF2-40B4-BE49-F238E27FC236}">
                      <a16:creationId xmlns:a16="http://schemas.microsoft.com/office/drawing/2014/main" id="{75865F77-CF08-4A92-AB3C-1C0D24954E9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68" name="圆形">
                  <a:extLst>
                    <a:ext uri="{FF2B5EF4-FFF2-40B4-BE49-F238E27FC236}">
                      <a16:creationId xmlns:a16="http://schemas.microsoft.com/office/drawing/2014/main" id="{3DE089DA-B13C-4348-BF63-9DC4F998319F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37" name="成组">
                <a:extLst>
                  <a:ext uri="{FF2B5EF4-FFF2-40B4-BE49-F238E27FC236}">
                    <a16:creationId xmlns:a16="http://schemas.microsoft.com/office/drawing/2014/main" id="{5C9273A8-9B63-4B16-8E68-97776F8D0E23}"/>
                  </a:ext>
                </a:extLst>
              </p:cNvPr>
              <p:cNvGrpSpPr/>
              <p:nvPr/>
            </p:nvGrpSpPr>
            <p:grpSpPr>
              <a:xfrm>
                <a:off x="7755760" y="4839036"/>
                <a:ext cx="95593" cy="95593"/>
                <a:chOff x="0" y="0"/>
                <a:chExt cx="249234" cy="249234"/>
              </a:xfrm>
            </p:grpSpPr>
            <p:sp>
              <p:nvSpPr>
                <p:cNvPr id="465" name="圆形">
                  <a:extLst>
                    <a:ext uri="{FF2B5EF4-FFF2-40B4-BE49-F238E27FC236}">
                      <a16:creationId xmlns:a16="http://schemas.microsoft.com/office/drawing/2014/main" id="{3AFCD6B7-63FE-42F0-B9A8-50745E18DCD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66" name="圆形">
                  <a:extLst>
                    <a:ext uri="{FF2B5EF4-FFF2-40B4-BE49-F238E27FC236}">
                      <a16:creationId xmlns:a16="http://schemas.microsoft.com/office/drawing/2014/main" id="{F97CB055-4936-4713-86B7-293963261C5B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38" name="成组">
                <a:extLst>
                  <a:ext uri="{FF2B5EF4-FFF2-40B4-BE49-F238E27FC236}">
                    <a16:creationId xmlns:a16="http://schemas.microsoft.com/office/drawing/2014/main" id="{9F9A4B95-C578-4B24-B5AE-0E12E4BD17FF}"/>
                  </a:ext>
                </a:extLst>
              </p:cNvPr>
              <p:cNvGrpSpPr/>
              <p:nvPr/>
            </p:nvGrpSpPr>
            <p:grpSpPr>
              <a:xfrm>
                <a:off x="7928518" y="4848775"/>
                <a:ext cx="95593" cy="95593"/>
                <a:chOff x="0" y="0"/>
                <a:chExt cx="249234" cy="249234"/>
              </a:xfrm>
            </p:grpSpPr>
            <p:sp>
              <p:nvSpPr>
                <p:cNvPr id="463" name="圆形">
                  <a:extLst>
                    <a:ext uri="{FF2B5EF4-FFF2-40B4-BE49-F238E27FC236}">
                      <a16:creationId xmlns:a16="http://schemas.microsoft.com/office/drawing/2014/main" id="{D93ED94A-FF84-42BE-9AE8-8551E5CE127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64" name="圆形">
                  <a:extLst>
                    <a:ext uri="{FF2B5EF4-FFF2-40B4-BE49-F238E27FC236}">
                      <a16:creationId xmlns:a16="http://schemas.microsoft.com/office/drawing/2014/main" id="{D102952B-4B72-4D26-9845-66C5A6095682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39" name="成组">
                <a:extLst>
                  <a:ext uri="{FF2B5EF4-FFF2-40B4-BE49-F238E27FC236}">
                    <a16:creationId xmlns:a16="http://schemas.microsoft.com/office/drawing/2014/main" id="{1200AECC-98E1-41CF-BE02-26344C4CA53D}"/>
                  </a:ext>
                </a:extLst>
              </p:cNvPr>
              <p:cNvGrpSpPr/>
              <p:nvPr/>
            </p:nvGrpSpPr>
            <p:grpSpPr>
              <a:xfrm>
                <a:off x="8464705" y="4891647"/>
                <a:ext cx="95593" cy="95593"/>
                <a:chOff x="0" y="0"/>
                <a:chExt cx="249234" cy="249234"/>
              </a:xfrm>
            </p:grpSpPr>
            <p:sp>
              <p:nvSpPr>
                <p:cNvPr id="461" name="圆形">
                  <a:extLst>
                    <a:ext uri="{FF2B5EF4-FFF2-40B4-BE49-F238E27FC236}">
                      <a16:creationId xmlns:a16="http://schemas.microsoft.com/office/drawing/2014/main" id="{5C0D0E70-6CD4-408A-B479-0AC18107B5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62" name="圆形">
                  <a:extLst>
                    <a:ext uri="{FF2B5EF4-FFF2-40B4-BE49-F238E27FC236}">
                      <a16:creationId xmlns:a16="http://schemas.microsoft.com/office/drawing/2014/main" id="{414FB8D9-0B5F-476F-98D5-DA85E845704A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40" name="成组">
                <a:extLst>
                  <a:ext uri="{FF2B5EF4-FFF2-40B4-BE49-F238E27FC236}">
                    <a16:creationId xmlns:a16="http://schemas.microsoft.com/office/drawing/2014/main" id="{835A82D5-9FB6-40E3-8247-D2C5591D0DF3}"/>
                  </a:ext>
                </a:extLst>
              </p:cNvPr>
              <p:cNvGrpSpPr/>
              <p:nvPr/>
            </p:nvGrpSpPr>
            <p:grpSpPr>
              <a:xfrm>
                <a:off x="8645303" y="4908890"/>
                <a:ext cx="95593" cy="95593"/>
                <a:chOff x="0" y="0"/>
                <a:chExt cx="249234" cy="249234"/>
              </a:xfrm>
            </p:grpSpPr>
            <p:sp>
              <p:nvSpPr>
                <p:cNvPr id="459" name="圆形">
                  <a:extLst>
                    <a:ext uri="{FF2B5EF4-FFF2-40B4-BE49-F238E27FC236}">
                      <a16:creationId xmlns:a16="http://schemas.microsoft.com/office/drawing/2014/main" id="{401A854F-84D8-4783-9C22-E59445941A5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60" name="圆形">
                  <a:extLst>
                    <a:ext uri="{FF2B5EF4-FFF2-40B4-BE49-F238E27FC236}">
                      <a16:creationId xmlns:a16="http://schemas.microsoft.com/office/drawing/2014/main" id="{DEA06DB3-669F-4D85-AC62-10E6F7E63FBF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41" name="成组">
                <a:extLst>
                  <a:ext uri="{FF2B5EF4-FFF2-40B4-BE49-F238E27FC236}">
                    <a16:creationId xmlns:a16="http://schemas.microsoft.com/office/drawing/2014/main" id="{7CB801D7-2DEB-4470-A5A1-F444EB80D41C}"/>
                  </a:ext>
                </a:extLst>
              </p:cNvPr>
              <p:cNvGrpSpPr/>
              <p:nvPr/>
            </p:nvGrpSpPr>
            <p:grpSpPr>
              <a:xfrm>
                <a:off x="8822034" y="4928369"/>
                <a:ext cx="95593" cy="95593"/>
                <a:chOff x="0" y="0"/>
                <a:chExt cx="249234" cy="249234"/>
              </a:xfrm>
            </p:grpSpPr>
            <p:sp>
              <p:nvSpPr>
                <p:cNvPr id="457" name="圆形">
                  <a:extLst>
                    <a:ext uri="{FF2B5EF4-FFF2-40B4-BE49-F238E27FC236}">
                      <a16:creationId xmlns:a16="http://schemas.microsoft.com/office/drawing/2014/main" id="{876D749A-7E6D-4CD9-A503-D05ACC59C6A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58" name="圆形">
                  <a:extLst>
                    <a:ext uri="{FF2B5EF4-FFF2-40B4-BE49-F238E27FC236}">
                      <a16:creationId xmlns:a16="http://schemas.microsoft.com/office/drawing/2014/main" id="{413BEEF5-ADF9-4A66-B37C-56470B78B4FD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42" name="成组">
                <a:extLst>
                  <a:ext uri="{FF2B5EF4-FFF2-40B4-BE49-F238E27FC236}">
                    <a16:creationId xmlns:a16="http://schemas.microsoft.com/office/drawing/2014/main" id="{1A38E4DE-F0BC-4CB3-B3C2-ABC581FE075F}"/>
                  </a:ext>
                </a:extLst>
              </p:cNvPr>
              <p:cNvGrpSpPr/>
              <p:nvPr/>
            </p:nvGrpSpPr>
            <p:grpSpPr>
              <a:xfrm>
                <a:off x="8991546" y="4951094"/>
                <a:ext cx="95593" cy="95593"/>
                <a:chOff x="0" y="0"/>
                <a:chExt cx="249234" cy="249234"/>
              </a:xfrm>
            </p:grpSpPr>
            <p:sp>
              <p:nvSpPr>
                <p:cNvPr id="455" name="圆形">
                  <a:extLst>
                    <a:ext uri="{FF2B5EF4-FFF2-40B4-BE49-F238E27FC236}">
                      <a16:creationId xmlns:a16="http://schemas.microsoft.com/office/drawing/2014/main" id="{0AB154E1-04D6-4B15-8F75-AF4EC80D4BF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56" name="圆形">
                  <a:extLst>
                    <a:ext uri="{FF2B5EF4-FFF2-40B4-BE49-F238E27FC236}">
                      <a16:creationId xmlns:a16="http://schemas.microsoft.com/office/drawing/2014/main" id="{D619AA0B-1F18-46D0-A69A-2042039A5CA1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43" name="成组">
                <a:extLst>
                  <a:ext uri="{FF2B5EF4-FFF2-40B4-BE49-F238E27FC236}">
                    <a16:creationId xmlns:a16="http://schemas.microsoft.com/office/drawing/2014/main" id="{EA289117-DA09-4A4B-B839-BBF98AEF1A14}"/>
                  </a:ext>
                </a:extLst>
              </p:cNvPr>
              <p:cNvGrpSpPr/>
              <p:nvPr/>
            </p:nvGrpSpPr>
            <p:grpSpPr>
              <a:xfrm>
                <a:off x="9470837" y="5017309"/>
                <a:ext cx="95593" cy="95593"/>
                <a:chOff x="0" y="0"/>
                <a:chExt cx="249234" cy="249234"/>
              </a:xfrm>
            </p:grpSpPr>
            <p:sp>
              <p:nvSpPr>
                <p:cNvPr id="453" name="圆形">
                  <a:extLst>
                    <a:ext uri="{FF2B5EF4-FFF2-40B4-BE49-F238E27FC236}">
                      <a16:creationId xmlns:a16="http://schemas.microsoft.com/office/drawing/2014/main" id="{18702925-689C-4B14-BC94-90F0B558B0E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54" name="圆形">
                  <a:extLst>
                    <a:ext uri="{FF2B5EF4-FFF2-40B4-BE49-F238E27FC236}">
                      <a16:creationId xmlns:a16="http://schemas.microsoft.com/office/drawing/2014/main" id="{2A948F85-25C8-4F9D-BB47-73E7ADD18840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44" name="成组">
                <a:extLst>
                  <a:ext uri="{FF2B5EF4-FFF2-40B4-BE49-F238E27FC236}">
                    <a16:creationId xmlns:a16="http://schemas.microsoft.com/office/drawing/2014/main" id="{922A3D19-9926-46D3-971D-B1BAFB89A9C5}"/>
                  </a:ext>
                </a:extLst>
              </p:cNvPr>
              <p:cNvGrpSpPr/>
              <p:nvPr/>
            </p:nvGrpSpPr>
            <p:grpSpPr>
              <a:xfrm>
                <a:off x="9661174" y="5044290"/>
                <a:ext cx="95593" cy="95593"/>
                <a:chOff x="0" y="0"/>
                <a:chExt cx="249234" cy="249234"/>
              </a:xfrm>
            </p:grpSpPr>
            <p:sp>
              <p:nvSpPr>
                <p:cNvPr id="451" name="圆形">
                  <a:extLst>
                    <a:ext uri="{FF2B5EF4-FFF2-40B4-BE49-F238E27FC236}">
                      <a16:creationId xmlns:a16="http://schemas.microsoft.com/office/drawing/2014/main" id="{FB6B2839-C844-4D42-857F-A9AE4A22BF6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52" name="圆形">
                  <a:extLst>
                    <a:ext uri="{FF2B5EF4-FFF2-40B4-BE49-F238E27FC236}">
                      <a16:creationId xmlns:a16="http://schemas.microsoft.com/office/drawing/2014/main" id="{86BFEF20-473F-4B74-A429-148C19DBEC34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45" name="成组">
                <a:extLst>
                  <a:ext uri="{FF2B5EF4-FFF2-40B4-BE49-F238E27FC236}">
                    <a16:creationId xmlns:a16="http://schemas.microsoft.com/office/drawing/2014/main" id="{A041496E-8114-4E90-A712-2C5BD8685D12}"/>
                  </a:ext>
                </a:extLst>
              </p:cNvPr>
              <p:cNvGrpSpPr/>
              <p:nvPr/>
            </p:nvGrpSpPr>
            <p:grpSpPr>
              <a:xfrm>
                <a:off x="9867125" y="5073510"/>
                <a:ext cx="95593" cy="95593"/>
                <a:chOff x="0" y="0"/>
                <a:chExt cx="249234" cy="249234"/>
              </a:xfrm>
            </p:grpSpPr>
            <p:sp>
              <p:nvSpPr>
                <p:cNvPr id="449" name="圆形">
                  <a:extLst>
                    <a:ext uri="{FF2B5EF4-FFF2-40B4-BE49-F238E27FC236}">
                      <a16:creationId xmlns:a16="http://schemas.microsoft.com/office/drawing/2014/main" id="{C7C80DAA-50B8-4BC8-80BF-B41E6EEA798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50" name="圆形">
                  <a:extLst>
                    <a:ext uri="{FF2B5EF4-FFF2-40B4-BE49-F238E27FC236}">
                      <a16:creationId xmlns:a16="http://schemas.microsoft.com/office/drawing/2014/main" id="{AC24F96D-49EC-4209-AA86-313BB48F39F9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  <p:grpSp>
            <p:nvGrpSpPr>
              <p:cNvPr id="446" name="成组">
                <a:extLst>
                  <a:ext uri="{FF2B5EF4-FFF2-40B4-BE49-F238E27FC236}">
                    <a16:creationId xmlns:a16="http://schemas.microsoft.com/office/drawing/2014/main" id="{A790D0EC-E06A-43A7-9D4F-9E7DFECF678F}"/>
                  </a:ext>
                </a:extLst>
              </p:cNvPr>
              <p:cNvGrpSpPr/>
              <p:nvPr/>
            </p:nvGrpSpPr>
            <p:grpSpPr>
              <a:xfrm>
                <a:off x="10062610" y="5109221"/>
                <a:ext cx="95593" cy="95593"/>
                <a:chOff x="0" y="0"/>
                <a:chExt cx="249234" cy="249234"/>
              </a:xfrm>
            </p:grpSpPr>
            <p:sp>
              <p:nvSpPr>
                <p:cNvPr id="447" name="圆形">
                  <a:extLst>
                    <a:ext uri="{FF2B5EF4-FFF2-40B4-BE49-F238E27FC236}">
                      <a16:creationId xmlns:a16="http://schemas.microsoft.com/office/drawing/2014/main" id="{BAD6716D-D574-4B85-B4FB-BB5E8570FE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9234" cy="249234"/>
                </a:xfrm>
                <a:prstGeom prst="ellipse">
                  <a:avLst/>
                </a:prstGeom>
                <a:solidFill>
                  <a:srgbClr val="000000">
                    <a:alpha val="10000"/>
                  </a:srgb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 sz="3600" b="1">
                      <a:solidFill>
                        <a:srgbClr val="000000"/>
                      </a:solidFill>
                    </a:defRPr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  <p:sp>
              <p:nvSpPr>
                <p:cNvPr id="448" name="圆形">
                  <a:extLst>
                    <a:ext uri="{FF2B5EF4-FFF2-40B4-BE49-F238E27FC236}">
                      <a16:creationId xmlns:a16="http://schemas.microsoft.com/office/drawing/2014/main" id="{1D552D36-516E-42BD-ADF6-6A58A5AE0251}"/>
                    </a:ext>
                  </a:extLst>
                </p:cNvPr>
                <p:cNvSpPr/>
                <p:nvPr/>
              </p:nvSpPr>
              <p:spPr>
                <a:xfrm>
                  <a:off x="65014" y="65014"/>
                  <a:ext cx="119203" cy="119203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>
                  <a:noFill/>
                  <a:miter lim="400000"/>
                </a:ln>
                <a:effectLst>
                  <a:outerShdw blurRad="50800" dist="12700" dir="5400000" algn="t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wrap="square" lIns="15038" tIns="15038" rIns="15038" bIns="15038" numCol="1" anchor="ctr">
                  <a:noAutofit/>
                </a:bodyPr>
                <a:lstStyle/>
                <a:p>
                  <a:pPr algn="ctr" defTabSz="244433" hangingPunct="0">
                    <a:defRPr/>
                  </a:pPr>
                  <a:endParaRPr sz="500" b="1" kern="0">
                    <a:solidFill>
                      <a:srgbClr val="221815"/>
                    </a:solidFill>
                    <a:latin typeface="Arial" panose="020B0604020202020204" pitchFamily="34" charset="0"/>
                    <a:ea typeface="微软雅黑"/>
                    <a:sym typeface="Huawei Sans"/>
                  </a:endParaRPr>
                </a:p>
              </p:txBody>
            </p:sp>
          </p:grpSp>
        </p:grpSp>
      </p:grpSp>
      <p:sp>
        <p:nvSpPr>
          <p:cNvPr id="561" name="矩形 560">
            <a:extLst>
              <a:ext uri="{FF2B5EF4-FFF2-40B4-BE49-F238E27FC236}">
                <a16:creationId xmlns:a16="http://schemas.microsoft.com/office/drawing/2014/main" id="{8D619C00-54EF-44F8-9B35-AFBCAC566FD2}"/>
              </a:ext>
            </a:extLst>
          </p:cNvPr>
          <p:cNvSpPr/>
          <p:nvPr/>
        </p:nvSpPr>
        <p:spPr>
          <a:xfrm>
            <a:off x="9283228" y="1691695"/>
            <a:ext cx="2776193" cy="11075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636" indent="-285636" defTabSz="914034" fontAlgn="t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sz="1100" dirty="0">
                <a:solidFill>
                  <a:srgbClr val="1D1D1A"/>
                </a:solidFill>
                <a:latin typeface="Arial" panose="020B0604020202020204" pitchFamily="34" charset="0"/>
                <a:ea typeface="微软雅黑"/>
              </a:rPr>
              <a:t>Manual labeling of massive data is </a:t>
            </a:r>
            <a:r>
              <a:rPr sz="110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</a:rPr>
              <a:t>costly</a:t>
            </a:r>
            <a:r>
              <a:rPr sz="1100" dirty="0">
                <a:solidFill>
                  <a:srgbClr val="1D1D1A"/>
                </a:solidFill>
                <a:latin typeface="Arial" panose="020B0604020202020204" pitchFamily="34" charset="0"/>
                <a:ea typeface="微软雅黑"/>
              </a:rPr>
              <a:t>.</a:t>
            </a:r>
            <a:endParaRPr lang="en-US" altLang="zh-CN" sz="1100" kern="0" dirty="0">
              <a:solidFill>
                <a:srgbClr val="C00000"/>
              </a:solidFill>
              <a:latin typeface="Arial" panose="020B0604020202020204" pitchFamily="34" charset="0"/>
              <a:ea typeface="微软雅黑"/>
            </a:endParaRPr>
          </a:p>
          <a:p>
            <a:pPr marL="285636" indent="-285636" defTabSz="914034" fontAlgn="t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sz="1100" dirty="0">
                <a:solidFill>
                  <a:srgbClr val="1D1D1A"/>
                </a:solidFill>
                <a:latin typeface="Arial" panose="020B0604020202020204" pitchFamily="34" charset="0"/>
                <a:ea typeface="微软雅黑"/>
              </a:rPr>
              <a:t>Many different types of defects, </a:t>
            </a:r>
            <a:r>
              <a:rPr sz="110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</a:rPr>
              <a:t>not enough samples</a:t>
            </a:r>
            <a:r>
              <a:rPr sz="1100" dirty="0">
                <a:solidFill>
                  <a:srgbClr val="1D1D1A"/>
                </a:solidFill>
                <a:latin typeface="Arial" panose="020B0604020202020204" pitchFamily="34" charset="0"/>
                <a:ea typeface="微软雅黑"/>
              </a:rPr>
              <a:t> for some defects.</a:t>
            </a:r>
            <a:endParaRPr lang="en-US" altLang="zh-CN" sz="1100" kern="0" dirty="0">
              <a:solidFill>
                <a:srgbClr val="C00000"/>
              </a:solidFill>
              <a:latin typeface="Arial" panose="020B0604020202020204" pitchFamily="34" charset="0"/>
              <a:ea typeface="微软雅黑"/>
            </a:endParaRPr>
          </a:p>
          <a:p>
            <a:pPr marL="285636" indent="-285636" defTabSz="914034" fontAlgn="t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sz="1100" dirty="0">
                <a:solidFill>
                  <a:srgbClr val="C00000"/>
                </a:solidFill>
                <a:latin typeface="Arial" panose="020B0604020202020204" pitchFamily="34" charset="0"/>
                <a:ea typeface="微软雅黑"/>
              </a:rPr>
              <a:t>Multiple models used</a:t>
            </a:r>
            <a:r>
              <a:rPr sz="1100" dirty="0">
                <a:solidFill>
                  <a:srgbClr val="1D1D1A"/>
                </a:solidFill>
                <a:latin typeface="Arial" panose="020B0604020202020204" pitchFamily="34" charset="0"/>
                <a:ea typeface="微软雅黑"/>
              </a:rPr>
              <a:t>, slow and difficult iteration.</a:t>
            </a:r>
          </a:p>
        </p:txBody>
      </p:sp>
      <p:sp>
        <p:nvSpPr>
          <p:cNvPr id="290" name="文本框 362">
            <a:extLst>
              <a:ext uri="{FF2B5EF4-FFF2-40B4-BE49-F238E27FC236}">
                <a16:creationId xmlns:a16="http://schemas.microsoft.com/office/drawing/2014/main" id="{4B0D0297-4067-4922-99BC-7A98802F92FF}"/>
              </a:ext>
            </a:extLst>
          </p:cNvPr>
          <p:cNvSpPr txBox="1"/>
          <p:nvPr/>
        </p:nvSpPr>
        <p:spPr>
          <a:xfrm>
            <a:off x="10040491" y="4917429"/>
            <a:ext cx="916633" cy="2880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62660" tIns="62660" rIns="62660" bIns="62660" numCol="1" spcCol="38100" rtlCol="0" anchor="ctr">
            <a:noAutofit/>
          </a:bodyPr>
          <a:lstStyle/>
          <a:p>
            <a:pPr algn="ctr" defTabSz="3008338" hangingPunct="0">
              <a:defRPr/>
            </a:pPr>
            <a:r>
              <a:rPr sz="1000">
                <a:solidFill>
                  <a:srgbClr val="232424"/>
                </a:solidFill>
                <a:latin typeface="Arial" panose="020B0604020202020204" pitchFamily="34" charset="0"/>
                <a:ea typeface="微软雅黑"/>
              </a:rPr>
              <a:t>Models used</a:t>
            </a:r>
            <a:endParaRPr sz="1000" dirty="0">
              <a:solidFill>
                <a:srgbClr val="232424"/>
              </a:solidFill>
              <a:latin typeface="Arial" panose="020B0604020202020204" pitchFamily="34" charset="0"/>
              <a:ea typeface="微软雅黑"/>
            </a:endParaRPr>
          </a:p>
        </p:txBody>
      </p:sp>
      <p:pic>
        <p:nvPicPr>
          <p:cNvPr id="562" name="图片 561">
            <a:extLst>
              <a:ext uri="{FF2B5EF4-FFF2-40B4-BE49-F238E27FC236}">
                <a16:creationId xmlns:a16="http://schemas.microsoft.com/office/drawing/2014/main" id="{04A1676F-B516-437E-97FD-503D10F8A0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7814" y="1736643"/>
            <a:ext cx="7090864" cy="399270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F13C96E-CE13-4603-9390-B367D0E69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30" y="767539"/>
            <a:ext cx="1325246" cy="42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325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10.xml><?xml version="1.0" encoding="utf-8"?>
<a:theme xmlns:a="http://schemas.openxmlformats.org/drawingml/2006/main" name="1_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11.xml><?xml version="1.0" encoding="utf-8"?>
<a:theme xmlns:a="http://schemas.openxmlformats.org/drawingml/2006/main" name="1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12.xml><?xml version="1.0" encoding="utf-8"?>
<a:theme xmlns:a="http://schemas.openxmlformats.org/drawingml/2006/main" name="2_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13.xml><?xml version="1.0" encoding="utf-8"?>
<a:theme xmlns:a="http://schemas.openxmlformats.org/drawingml/2006/main" name="2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14.xml><?xml version="1.0" encoding="utf-8"?>
<a:theme xmlns:a="http://schemas.openxmlformats.org/drawingml/2006/main" name="3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2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95000"/>
          </a:schemeClr>
        </a:solidFill>
      </a:spPr>
      <a:bodyPr wrap="square" rtlCol="0" anchor="ctr">
        <a:noAutofit/>
      </a:bodyPr>
      <a:lstStyle>
        <a:defPPr algn="ctr">
          <a:defRPr sz="1200" i="1" dirty="0">
            <a:latin typeface="Arial" pitchFamily="34" charset="-122"/>
            <a:ea typeface="微软雅黑" panose="020B0503020204020204" pitchFamily="34" charset="-122"/>
          </a:defRPr>
        </a:defPPr>
      </a:lstStyle>
    </a:spDef>
    <a:lnDef>
      <a:spPr>
        <a:ln w="12700">
          <a:solidFill>
            <a:srgbClr val="C7000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Arial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6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5" id="{A09E1881-98F4-47DF-8AAA-E204308B897F}" vid="{56BD7D05-97B1-4256-9913-FF8506EB8212}"/>
    </a:ext>
  </a:extLst>
</a:theme>
</file>

<file path=ppt/theme/theme8.xml><?xml version="1.0" encoding="utf-8"?>
<a:theme xmlns:a="http://schemas.openxmlformats.org/drawingml/2006/main" name="6_Office 主题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6BAB"/>
      </a:accent1>
      <a:accent2>
        <a:srgbClr val="2E9273"/>
      </a:accent2>
      <a:accent3>
        <a:srgbClr val="83AC3F"/>
      </a:accent3>
      <a:accent4>
        <a:srgbClr val="EE852A"/>
      </a:accent4>
      <a:accent5>
        <a:srgbClr val="B02521"/>
      </a:accent5>
      <a:accent6>
        <a:srgbClr val="9069A1"/>
      </a:accent6>
      <a:hlink>
        <a:srgbClr val="226BAB"/>
      </a:hlink>
      <a:folHlink>
        <a:srgbClr val="BFBFBF"/>
      </a:folHlink>
    </a:clrScheme>
    <a:fontScheme name="teazv0od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91398" tIns="45699" rIns="91398" bIns="45699">
        <a:spAutoFit/>
      </a:bodyPr>
      <a:lstStyle>
        <a:defPPr marL="271780" indent="-271780">
          <a:lnSpc>
            <a:spcPts val="1900"/>
          </a:lnSpc>
          <a:buSzPct val="100000"/>
          <a:buFont typeface="+mj-ea"/>
          <a:buAutoNum type="circleNumDbPlain"/>
          <a:defRPr sz="1200" dirty="0" smtClean="0">
            <a:cs typeface="+mn-ea"/>
            <a:sym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Arial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7150</TotalTime>
  <Words>559</Words>
  <Application>Microsoft Office PowerPoint</Application>
  <PresentationFormat>Custom</PresentationFormat>
  <Paragraphs>48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20" baseType="lpstr">
      <vt:lpstr>Microsoft YaHei</vt:lpstr>
      <vt:lpstr>Arial</vt:lpstr>
      <vt:lpstr>Calibri</vt:lpstr>
      <vt:lpstr>封面页_图片版 </vt:lpstr>
      <vt:lpstr>目录页</vt:lpstr>
      <vt:lpstr>章节页</vt:lpstr>
      <vt:lpstr>结束页</vt:lpstr>
      <vt:lpstr>24_Chart page</vt:lpstr>
      <vt:lpstr>4_Chart page</vt:lpstr>
      <vt:lpstr>1_自定义设计方案</vt:lpstr>
      <vt:lpstr>6_Office 主题</vt:lpstr>
      <vt:lpstr>1_封面页_图片版 </vt:lpstr>
      <vt:lpstr>1_目录页</vt:lpstr>
      <vt:lpstr>1_章节页</vt:lpstr>
      <vt:lpstr>2_目录页</vt:lpstr>
      <vt:lpstr>2_章节页</vt:lpstr>
      <vt:lpstr>3_章节页</vt:lpstr>
      <vt:lpstr>think-cell Slide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Chenfei(EI)</dc:creator>
  <cp:lastModifiedBy>Anida Mitalipova (A)</cp:lastModifiedBy>
  <cp:revision>266</cp:revision>
  <dcterms:created xsi:type="dcterms:W3CDTF">2020-08-28T08:44:19Z</dcterms:created>
  <dcterms:modified xsi:type="dcterms:W3CDTF">2025-08-06T15:48:26Z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(3)8c0k6u5Ad23siO3SJV+6GiUGkorUg1/9AJAXVJgGJ/SLRGYH/Yy+irMOapTjK/u2O2axmpcG
X9NN71OoMtBGhElwYtwTtEQzVA9NfLQCQiCvOc/kYI/LRiB9srIMdYTWntdqkdEEAwu/RdGN
XR4Y72esJQUB2/X3w4HoF4wmSiDOChUZgkqWCTVfXBnjiOdKVvAT0U1wB+6YfZdDjdb22q/w
Nz3sPKAav3VM/MmHw7</vt:lpwstr>
  </property>
  <property fmtid="{D5CDD505-2E9C-101B-9397-08002B2CF9AE}" pid="3" name="_2015_ms_pID_7253431">
    <vt:lpwstr>7ZpNb5ARRlzK0o8lOqufsD8SFaZQ/MROf/XtC5wXtMUKsFnrpjl4/U
98DDtHivIU6L+Rc3gkvRLHwcOpQ+J6U405sm4PC4jRAPLd/TYoBehSDUBxp0DFr+vduAj8ZW
Clv447wc32TyF3W4LykqNMn9i4d+8oVJj5WpEO8DXyjtP61PH22g4XjKgCcmkwvnh0cL/vvn
79cdy+4yfbJObXYy2RNC1Ct9mJGuSn4TRf/m</vt:lpwstr>
  </property>
  <property fmtid="{D5CDD505-2E9C-101B-9397-08002B2CF9AE}" pid="4" name="_2015_ms_pID_7253432">
    <vt:lpwstr>Ggv11JG0IX9yAqfEReuPav8=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1751001548</vt:lpwstr>
  </property>
</Properties>
</file>