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t="19455" r="7315" b="9544"/>
          <a:stretch/>
        </p:blipFill>
        <p:spPr bwMode="auto">
          <a:xfrm>
            <a:off x="-15958" y="1772816"/>
            <a:ext cx="9196471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15957" y="1800200"/>
            <a:ext cx="9159959" cy="5085184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130429"/>
            <a:ext cx="7990656" cy="245070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304856" cy="913656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7461"/>
            <a:ext cx="4386586" cy="41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-15957" y="2132857"/>
            <a:ext cx="145499" cy="24482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2" name="Прямоугольник 11"/>
          <p:cNvSpPr/>
          <p:nvPr/>
        </p:nvSpPr>
        <p:spPr>
          <a:xfrm>
            <a:off x="7380313" y="116632"/>
            <a:ext cx="158417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4111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4688 0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5" y="654038"/>
            <a:ext cx="8002587" cy="796950"/>
          </a:xfrm>
        </p:spPr>
        <p:txBody>
          <a:bodyPr anchor="t">
            <a:noAutofit/>
          </a:bodyPr>
          <a:lstStyle>
            <a:lvl1pPr>
              <a:defRPr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defRPr>
                <a:solidFill>
                  <a:srgbClr val="002060"/>
                </a:solidFill>
              </a:defRPr>
            </a:lvl1pPr>
            <a:lvl2pPr>
              <a:spcBef>
                <a:spcPts val="600"/>
              </a:spcBef>
              <a:defRPr>
                <a:solidFill>
                  <a:srgbClr val="00206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00206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206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51520" y="6309320"/>
            <a:ext cx="442392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_DEN\_ПРОЕКТЫ\_МФПА\Университет СИНЕРГИЯ\презентации\Рисунок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725898" cy="75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8" y="1001906"/>
            <a:ext cx="2610490" cy="46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88424" y="6492879"/>
            <a:ext cx="442392" cy="365125"/>
          </a:xfrm>
          <a:prstGeom prst="rect">
            <a:avLst/>
          </a:prstGeom>
        </p:spPr>
        <p:txBody>
          <a:bodyPr/>
          <a:lstStyle/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70" y="484356"/>
            <a:ext cx="79409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5" y="1628800"/>
            <a:ext cx="80129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B2960-0902-4F71-AB6B-14FC40FE5E3C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35496" y="6381328"/>
            <a:ext cx="442392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7DAFBD7-6CDA-4FD4-A9C3-CD03DCE77FB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 rot="5400000">
            <a:off x="8027579" y="6403695"/>
            <a:ext cx="289642" cy="28803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9214101" y="557972"/>
            <a:ext cx="10081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9214101" y="773415"/>
            <a:ext cx="100811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9214101" y="1419236"/>
            <a:ext cx="1008112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9214101" y="1188660"/>
            <a:ext cx="1008112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6981" y="15717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Уровень красной полоски при однострочном названии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85641" y="73998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823B"/>
                </a:solidFill>
              </a:rPr>
              <a:t>Уровень красной полоски при двустрочном  названии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52520" y="1193281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Уровни заголовков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86981" y="1476444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823B"/>
                </a:solidFill>
              </a:rPr>
              <a:t>Уровни заголовков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10149737" y="773415"/>
            <a:ext cx="0" cy="1743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10221745" y="1402151"/>
            <a:ext cx="0" cy="1743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1"/>
          </p:cNvCxnSpPr>
          <p:nvPr/>
        </p:nvCxnSpPr>
        <p:spPr>
          <a:xfrm>
            <a:off x="9286981" y="364921"/>
            <a:ext cx="0" cy="20774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9290774" y="1193277"/>
            <a:ext cx="0" cy="2189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107505" y="-99392"/>
            <a:ext cx="57606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683568" y="-387424"/>
            <a:ext cx="0" cy="315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496440" y="-279757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ПОЛЯ. Уровень текста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8709992" y="-99393"/>
            <a:ext cx="50410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8709992" y="-387425"/>
            <a:ext cx="0" cy="315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92481" y="-329745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ПОЛЯ. 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92" y="266826"/>
            <a:ext cx="1301452" cy="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02194" y="5951515"/>
            <a:ext cx="1628450" cy="900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•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–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•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–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»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F221D-8DF2-45C7-AF72-AA4198DB9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8.0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CB7BFC-F8C7-4831-98B3-12F7B492C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Студент группы: ДБИ-</a:t>
            </a:r>
            <a:r>
              <a:rPr lang="en-US" dirty="0"/>
              <a:t>3</a:t>
            </a:r>
            <a:r>
              <a:rPr lang="ru-RU" dirty="0"/>
              <a:t>01рсоб</a:t>
            </a:r>
          </a:p>
          <a:p>
            <a:r>
              <a:rPr lang="ru-RU" dirty="0"/>
              <a:t>Балабаев Данила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01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B18D4-69C7-4348-A6F8-0093D0EE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F47D0-DA19-40B6-BDDF-5B7B7E12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инергия2020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otx" id="{B1E194F6-6611-4EB8-BDAA-78EB095CC728}" vid="{0FAC876A-F912-4D23-9066-D37E4B1155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</Template>
  <TotalTime>1</TotalTime>
  <Words>12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Синергия2020</vt:lpstr>
      <vt:lpstr>MySQL 8.0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8.0</dc:title>
  <dc:creator>Данила Балабаев</dc:creator>
  <cp:lastModifiedBy>Данила Балабаев</cp:lastModifiedBy>
  <cp:revision>1</cp:revision>
  <dcterms:created xsi:type="dcterms:W3CDTF">2022-10-28T16:14:01Z</dcterms:created>
  <dcterms:modified xsi:type="dcterms:W3CDTF">2022-10-28T16:15:10Z</dcterms:modified>
</cp:coreProperties>
</file>