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A0EC5-BDD3-4EC3-AC63-67E7A23AE90B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28877-6D80-4436-93F4-C2BCDF73FC0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/>
            <a:t>Testing</a:t>
          </a:r>
          <a:endParaRPr lang="en-US" sz="1300" dirty="0"/>
        </a:p>
      </dgm:t>
    </dgm:pt>
    <dgm:pt modelId="{268322F6-AE46-49CB-8841-9A2B494C01C9}" type="parTrans" cxnId="{3B0A4BBC-D5D6-4FB1-B740-44359F806850}">
      <dgm:prSet/>
      <dgm:spPr/>
      <dgm:t>
        <a:bodyPr/>
        <a:lstStyle/>
        <a:p>
          <a:endParaRPr lang="en-US"/>
        </a:p>
      </dgm:t>
    </dgm:pt>
    <dgm:pt modelId="{225F8074-879A-4511-A958-E5795E34B8FE}" type="sibTrans" cxnId="{3B0A4BBC-D5D6-4FB1-B740-44359F806850}">
      <dgm:prSet/>
      <dgm:spPr/>
      <dgm:t>
        <a:bodyPr/>
        <a:lstStyle/>
        <a:p>
          <a:endParaRPr lang="en-US"/>
        </a:p>
      </dgm:t>
    </dgm:pt>
    <dgm:pt modelId="{F3103639-B809-4D50-B548-E70F39830DF8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Developing</a:t>
          </a:r>
          <a:endParaRPr lang="en-US" sz="1300" dirty="0"/>
        </a:p>
      </dgm:t>
    </dgm:pt>
    <dgm:pt modelId="{BE7889CD-6BD1-425B-952D-F73287B95700}" type="parTrans" cxnId="{D9A08928-E6FE-4049-96EB-60D58EA6B529}">
      <dgm:prSet/>
      <dgm:spPr/>
      <dgm:t>
        <a:bodyPr/>
        <a:lstStyle/>
        <a:p>
          <a:endParaRPr lang="en-US"/>
        </a:p>
      </dgm:t>
    </dgm:pt>
    <dgm:pt modelId="{99A32235-4B51-4890-B535-CC457D579355}" type="sibTrans" cxnId="{D9A08928-E6FE-4049-96EB-60D58EA6B529}">
      <dgm:prSet/>
      <dgm:spPr/>
      <dgm:t>
        <a:bodyPr/>
        <a:lstStyle/>
        <a:p>
          <a:endParaRPr lang="en-US"/>
        </a:p>
      </dgm:t>
    </dgm:pt>
    <dgm:pt modelId="{16C68254-1E0F-4601-AF35-1D3766F1425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</a:rPr>
            <a:t>Moduling</a:t>
          </a:r>
          <a:endParaRPr lang="en-US" sz="1500" dirty="0">
            <a:solidFill>
              <a:schemeClr val="tx1"/>
            </a:solidFill>
          </a:endParaRPr>
        </a:p>
      </dgm:t>
    </dgm:pt>
    <dgm:pt modelId="{0FBEF2B0-3462-4F9F-915B-61B2B5B26835}" type="parTrans" cxnId="{21E1237C-8D54-46C6-B4D0-42E0BFC649B6}">
      <dgm:prSet/>
      <dgm:spPr/>
      <dgm:t>
        <a:bodyPr/>
        <a:lstStyle/>
        <a:p>
          <a:endParaRPr lang="en-US"/>
        </a:p>
      </dgm:t>
    </dgm:pt>
    <dgm:pt modelId="{24C8AD36-A4C7-45A1-BF50-EAE8603950E4}" type="sibTrans" cxnId="{21E1237C-8D54-46C6-B4D0-42E0BFC649B6}">
      <dgm:prSet/>
      <dgm:spPr/>
      <dgm:t>
        <a:bodyPr/>
        <a:lstStyle/>
        <a:p>
          <a:endParaRPr lang="en-US"/>
        </a:p>
      </dgm:t>
    </dgm:pt>
    <dgm:pt modelId="{D36E8970-803D-482F-B815-C99E3ACC05A1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Linting</a:t>
          </a:r>
          <a:endParaRPr lang="en-US" sz="1500" dirty="0"/>
        </a:p>
      </dgm:t>
    </dgm:pt>
    <dgm:pt modelId="{22A27FAA-E772-47B0-88A7-720955B24E0F}" type="parTrans" cxnId="{10151D42-2280-448F-9064-D99513B96781}">
      <dgm:prSet/>
      <dgm:spPr/>
      <dgm:t>
        <a:bodyPr/>
        <a:lstStyle/>
        <a:p>
          <a:endParaRPr lang="en-US"/>
        </a:p>
      </dgm:t>
    </dgm:pt>
    <dgm:pt modelId="{CE6BAFE8-D370-451B-A82C-90E679484631}" type="sibTrans" cxnId="{10151D42-2280-448F-9064-D99513B96781}">
      <dgm:prSet/>
      <dgm:spPr/>
      <dgm:t>
        <a:bodyPr/>
        <a:lstStyle/>
        <a:p>
          <a:endParaRPr lang="en-US"/>
        </a:p>
      </dgm:t>
    </dgm:pt>
    <dgm:pt modelId="{BCE5F060-4C0D-45E7-A57A-A80E21EE21D8}" type="pres">
      <dgm:prSet presAssocID="{626A0EC5-BDD3-4EC3-AC63-67E7A23AE90B}" presName="cycle" presStyleCnt="0">
        <dgm:presLayoutVars>
          <dgm:dir/>
          <dgm:resizeHandles val="exact"/>
        </dgm:presLayoutVars>
      </dgm:prSet>
      <dgm:spPr/>
    </dgm:pt>
    <dgm:pt modelId="{991382F9-847E-4A7C-86FD-3CE705887F53}" type="pres">
      <dgm:prSet presAssocID="{EA428877-6D80-4436-93F4-C2BCDF73FC08}" presName="node" presStyleLbl="node1" presStyleIdx="0" presStyleCnt="4">
        <dgm:presLayoutVars>
          <dgm:bulletEnabled val="1"/>
        </dgm:presLayoutVars>
      </dgm:prSet>
      <dgm:spPr/>
    </dgm:pt>
    <dgm:pt modelId="{504209EB-DC34-4A05-9495-E1356A4BA45E}" type="pres">
      <dgm:prSet presAssocID="{225F8074-879A-4511-A958-E5795E34B8FE}" presName="sibTrans" presStyleLbl="sibTrans2D1" presStyleIdx="0" presStyleCnt="4"/>
      <dgm:spPr/>
    </dgm:pt>
    <dgm:pt modelId="{A271799B-C52C-4450-837F-B59B3BCD73AA}" type="pres">
      <dgm:prSet presAssocID="{225F8074-879A-4511-A958-E5795E34B8FE}" presName="connectorText" presStyleLbl="sibTrans2D1" presStyleIdx="0" presStyleCnt="4"/>
      <dgm:spPr/>
    </dgm:pt>
    <dgm:pt modelId="{61D87550-0C07-4E1D-9D16-49D8E9F5ACE7}" type="pres">
      <dgm:prSet presAssocID="{F3103639-B809-4D50-B548-E70F39830DF8}" presName="node" presStyleLbl="node1" presStyleIdx="1" presStyleCnt="4">
        <dgm:presLayoutVars>
          <dgm:bulletEnabled val="1"/>
        </dgm:presLayoutVars>
      </dgm:prSet>
      <dgm:spPr/>
    </dgm:pt>
    <dgm:pt modelId="{B5C40B39-0D42-4562-B565-9523E0A8307F}" type="pres">
      <dgm:prSet presAssocID="{99A32235-4B51-4890-B535-CC457D579355}" presName="sibTrans" presStyleLbl="sibTrans2D1" presStyleIdx="1" presStyleCnt="4"/>
      <dgm:spPr/>
    </dgm:pt>
    <dgm:pt modelId="{26F151C9-4B9C-47DB-B424-D00CB38CAAD7}" type="pres">
      <dgm:prSet presAssocID="{99A32235-4B51-4890-B535-CC457D579355}" presName="connectorText" presStyleLbl="sibTrans2D1" presStyleIdx="1" presStyleCnt="4"/>
      <dgm:spPr/>
    </dgm:pt>
    <dgm:pt modelId="{E636E52E-8C88-4891-AA36-95AF6435BF0B}" type="pres">
      <dgm:prSet presAssocID="{16C68254-1E0F-4601-AF35-1D3766F1425F}" presName="node" presStyleLbl="node1" presStyleIdx="2" presStyleCnt="4">
        <dgm:presLayoutVars>
          <dgm:bulletEnabled val="1"/>
        </dgm:presLayoutVars>
      </dgm:prSet>
      <dgm:spPr/>
    </dgm:pt>
    <dgm:pt modelId="{4895075E-4443-407E-A032-D77993DD4DB0}" type="pres">
      <dgm:prSet presAssocID="{24C8AD36-A4C7-45A1-BF50-EAE8603950E4}" presName="sibTrans" presStyleLbl="sibTrans2D1" presStyleIdx="2" presStyleCnt="4"/>
      <dgm:spPr/>
    </dgm:pt>
    <dgm:pt modelId="{7F47E179-D2F1-41B4-A6EC-E8C924E67AD3}" type="pres">
      <dgm:prSet presAssocID="{24C8AD36-A4C7-45A1-BF50-EAE8603950E4}" presName="connectorText" presStyleLbl="sibTrans2D1" presStyleIdx="2" presStyleCnt="4"/>
      <dgm:spPr/>
    </dgm:pt>
    <dgm:pt modelId="{A9516E18-4ADF-4A13-9293-0C6EA9F0F12A}" type="pres">
      <dgm:prSet presAssocID="{D36E8970-803D-482F-B815-C99E3ACC05A1}" presName="node" presStyleLbl="node1" presStyleIdx="3" presStyleCnt="4">
        <dgm:presLayoutVars>
          <dgm:bulletEnabled val="1"/>
        </dgm:presLayoutVars>
      </dgm:prSet>
      <dgm:spPr/>
    </dgm:pt>
    <dgm:pt modelId="{228FB8AE-1976-4F11-99A6-510A59BA2A12}" type="pres">
      <dgm:prSet presAssocID="{CE6BAFE8-D370-451B-A82C-90E679484631}" presName="sibTrans" presStyleLbl="sibTrans2D1" presStyleIdx="3" presStyleCnt="4"/>
      <dgm:spPr/>
    </dgm:pt>
    <dgm:pt modelId="{CD60B710-30C0-4C0E-99C1-CC2E45B6F3BE}" type="pres">
      <dgm:prSet presAssocID="{CE6BAFE8-D370-451B-A82C-90E679484631}" presName="connectorText" presStyleLbl="sibTrans2D1" presStyleIdx="3" presStyleCnt="4"/>
      <dgm:spPr/>
    </dgm:pt>
  </dgm:ptLst>
  <dgm:cxnLst>
    <dgm:cxn modelId="{64470C1D-D089-42D5-B39B-F9A9342F8651}" type="presOf" srcId="{16C68254-1E0F-4601-AF35-1D3766F1425F}" destId="{E636E52E-8C88-4891-AA36-95AF6435BF0B}" srcOrd="0" destOrd="0" presId="urn:microsoft.com/office/officeart/2005/8/layout/cycle2"/>
    <dgm:cxn modelId="{D9A08928-E6FE-4049-96EB-60D58EA6B529}" srcId="{626A0EC5-BDD3-4EC3-AC63-67E7A23AE90B}" destId="{F3103639-B809-4D50-B548-E70F39830DF8}" srcOrd="1" destOrd="0" parTransId="{BE7889CD-6BD1-425B-952D-F73287B95700}" sibTransId="{99A32235-4B51-4890-B535-CC457D579355}"/>
    <dgm:cxn modelId="{4086642E-0131-4426-853D-2BEEFCD95957}" type="presOf" srcId="{EA428877-6D80-4436-93F4-C2BCDF73FC08}" destId="{991382F9-847E-4A7C-86FD-3CE705887F53}" srcOrd="0" destOrd="0" presId="urn:microsoft.com/office/officeart/2005/8/layout/cycle2"/>
    <dgm:cxn modelId="{10151D42-2280-448F-9064-D99513B96781}" srcId="{626A0EC5-BDD3-4EC3-AC63-67E7A23AE90B}" destId="{D36E8970-803D-482F-B815-C99E3ACC05A1}" srcOrd="3" destOrd="0" parTransId="{22A27FAA-E772-47B0-88A7-720955B24E0F}" sibTransId="{CE6BAFE8-D370-451B-A82C-90E679484631}"/>
    <dgm:cxn modelId="{FD959166-E684-45C7-A985-92F5B44AD9C7}" type="presOf" srcId="{24C8AD36-A4C7-45A1-BF50-EAE8603950E4}" destId="{4895075E-4443-407E-A032-D77993DD4DB0}" srcOrd="0" destOrd="0" presId="urn:microsoft.com/office/officeart/2005/8/layout/cycle2"/>
    <dgm:cxn modelId="{21E1237C-8D54-46C6-B4D0-42E0BFC649B6}" srcId="{626A0EC5-BDD3-4EC3-AC63-67E7A23AE90B}" destId="{16C68254-1E0F-4601-AF35-1D3766F1425F}" srcOrd="2" destOrd="0" parTransId="{0FBEF2B0-3462-4F9F-915B-61B2B5B26835}" sibTransId="{24C8AD36-A4C7-45A1-BF50-EAE8603950E4}"/>
    <dgm:cxn modelId="{80103A85-40DB-43D0-9790-3BA8C4705F4B}" type="presOf" srcId="{F3103639-B809-4D50-B548-E70F39830DF8}" destId="{61D87550-0C07-4E1D-9D16-49D8E9F5ACE7}" srcOrd="0" destOrd="0" presId="urn:microsoft.com/office/officeart/2005/8/layout/cycle2"/>
    <dgm:cxn modelId="{C7756F99-D6D5-421F-9696-E8E86A67B3F4}" type="presOf" srcId="{99A32235-4B51-4890-B535-CC457D579355}" destId="{26F151C9-4B9C-47DB-B424-D00CB38CAAD7}" srcOrd="1" destOrd="0" presId="urn:microsoft.com/office/officeart/2005/8/layout/cycle2"/>
    <dgm:cxn modelId="{05122F9E-A4B4-4512-B7B7-7860D7BD512B}" type="presOf" srcId="{24C8AD36-A4C7-45A1-BF50-EAE8603950E4}" destId="{7F47E179-D2F1-41B4-A6EC-E8C924E67AD3}" srcOrd="1" destOrd="0" presId="urn:microsoft.com/office/officeart/2005/8/layout/cycle2"/>
    <dgm:cxn modelId="{234E2EA2-ECF0-4BD2-B155-E0FD75182F62}" type="presOf" srcId="{626A0EC5-BDD3-4EC3-AC63-67E7A23AE90B}" destId="{BCE5F060-4C0D-45E7-A57A-A80E21EE21D8}" srcOrd="0" destOrd="0" presId="urn:microsoft.com/office/officeart/2005/8/layout/cycle2"/>
    <dgm:cxn modelId="{599A62B0-66ED-42D8-A26D-04DA7C18F8BB}" type="presOf" srcId="{99A32235-4B51-4890-B535-CC457D579355}" destId="{B5C40B39-0D42-4562-B565-9523E0A8307F}" srcOrd="0" destOrd="0" presId="urn:microsoft.com/office/officeart/2005/8/layout/cycle2"/>
    <dgm:cxn modelId="{3B0A4BBC-D5D6-4FB1-B740-44359F806850}" srcId="{626A0EC5-BDD3-4EC3-AC63-67E7A23AE90B}" destId="{EA428877-6D80-4436-93F4-C2BCDF73FC08}" srcOrd="0" destOrd="0" parTransId="{268322F6-AE46-49CB-8841-9A2B494C01C9}" sibTransId="{225F8074-879A-4511-A958-E5795E34B8FE}"/>
    <dgm:cxn modelId="{5AD691CD-6E16-4D90-9BB3-59B893018ECA}" type="presOf" srcId="{225F8074-879A-4511-A958-E5795E34B8FE}" destId="{A271799B-C52C-4450-837F-B59B3BCD73AA}" srcOrd="1" destOrd="0" presId="urn:microsoft.com/office/officeart/2005/8/layout/cycle2"/>
    <dgm:cxn modelId="{020EA0CD-5A06-498C-A708-7CC1485AD37C}" type="presOf" srcId="{225F8074-879A-4511-A958-E5795E34B8FE}" destId="{504209EB-DC34-4A05-9495-E1356A4BA45E}" srcOrd="0" destOrd="0" presId="urn:microsoft.com/office/officeart/2005/8/layout/cycle2"/>
    <dgm:cxn modelId="{C84EB3D1-FAF0-45F7-A61A-8D3A0E6863D4}" type="presOf" srcId="{CE6BAFE8-D370-451B-A82C-90E679484631}" destId="{CD60B710-30C0-4C0E-99C1-CC2E45B6F3BE}" srcOrd="1" destOrd="0" presId="urn:microsoft.com/office/officeart/2005/8/layout/cycle2"/>
    <dgm:cxn modelId="{DB8D7DE6-8E73-4295-93A2-A2979DC825AD}" type="presOf" srcId="{CE6BAFE8-D370-451B-A82C-90E679484631}" destId="{228FB8AE-1976-4F11-99A6-510A59BA2A12}" srcOrd="0" destOrd="0" presId="urn:microsoft.com/office/officeart/2005/8/layout/cycle2"/>
    <dgm:cxn modelId="{6474C7E8-99FB-4F00-9D7B-5AD630AC8FB2}" type="presOf" srcId="{D36E8970-803D-482F-B815-C99E3ACC05A1}" destId="{A9516E18-4ADF-4A13-9293-0C6EA9F0F12A}" srcOrd="0" destOrd="0" presId="urn:microsoft.com/office/officeart/2005/8/layout/cycle2"/>
    <dgm:cxn modelId="{8106488F-B71F-4324-B43D-C62C8DDBC707}" type="presParOf" srcId="{BCE5F060-4C0D-45E7-A57A-A80E21EE21D8}" destId="{991382F9-847E-4A7C-86FD-3CE705887F53}" srcOrd="0" destOrd="0" presId="urn:microsoft.com/office/officeart/2005/8/layout/cycle2"/>
    <dgm:cxn modelId="{1A6186D2-B667-407B-B1D1-3CCF34FA812C}" type="presParOf" srcId="{BCE5F060-4C0D-45E7-A57A-A80E21EE21D8}" destId="{504209EB-DC34-4A05-9495-E1356A4BA45E}" srcOrd="1" destOrd="0" presId="urn:microsoft.com/office/officeart/2005/8/layout/cycle2"/>
    <dgm:cxn modelId="{1308142F-7F3B-48F6-8D6B-72D4300127ED}" type="presParOf" srcId="{504209EB-DC34-4A05-9495-E1356A4BA45E}" destId="{A271799B-C52C-4450-837F-B59B3BCD73AA}" srcOrd="0" destOrd="0" presId="urn:microsoft.com/office/officeart/2005/8/layout/cycle2"/>
    <dgm:cxn modelId="{2E5D5DA1-04BA-4DD6-B3AB-2AB2E91FFB02}" type="presParOf" srcId="{BCE5F060-4C0D-45E7-A57A-A80E21EE21D8}" destId="{61D87550-0C07-4E1D-9D16-49D8E9F5ACE7}" srcOrd="2" destOrd="0" presId="urn:microsoft.com/office/officeart/2005/8/layout/cycle2"/>
    <dgm:cxn modelId="{E0C62D4E-8DB8-48AC-8F37-94D517725279}" type="presParOf" srcId="{BCE5F060-4C0D-45E7-A57A-A80E21EE21D8}" destId="{B5C40B39-0D42-4562-B565-9523E0A8307F}" srcOrd="3" destOrd="0" presId="urn:microsoft.com/office/officeart/2005/8/layout/cycle2"/>
    <dgm:cxn modelId="{CFF1D18D-801D-476E-906D-A8379818C6DE}" type="presParOf" srcId="{B5C40B39-0D42-4562-B565-9523E0A8307F}" destId="{26F151C9-4B9C-47DB-B424-D00CB38CAAD7}" srcOrd="0" destOrd="0" presId="urn:microsoft.com/office/officeart/2005/8/layout/cycle2"/>
    <dgm:cxn modelId="{F6372188-9493-4312-BC69-1CB88B25FA6D}" type="presParOf" srcId="{BCE5F060-4C0D-45E7-A57A-A80E21EE21D8}" destId="{E636E52E-8C88-4891-AA36-95AF6435BF0B}" srcOrd="4" destOrd="0" presId="urn:microsoft.com/office/officeart/2005/8/layout/cycle2"/>
    <dgm:cxn modelId="{2D95D3D8-F8DB-4F89-A40E-B6208190E12D}" type="presParOf" srcId="{BCE5F060-4C0D-45E7-A57A-A80E21EE21D8}" destId="{4895075E-4443-407E-A032-D77993DD4DB0}" srcOrd="5" destOrd="0" presId="urn:microsoft.com/office/officeart/2005/8/layout/cycle2"/>
    <dgm:cxn modelId="{43E947C6-978D-4401-B6AB-F249B5F8F4A9}" type="presParOf" srcId="{4895075E-4443-407E-A032-D77993DD4DB0}" destId="{7F47E179-D2F1-41B4-A6EC-E8C924E67AD3}" srcOrd="0" destOrd="0" presId="urn:microsoft.com/office/officeart/2005/8/layout/cycle2"/>
    <dgm:cxn modelId="{E16F6F5C-6B26-4277-B888-01F5FEC2DF6C}" type="presParOf" srcId="{BCE5F060-4C0D-45E7-A57A-A80E21EE21D8}" destId="{A9516E18-4ADF-4A13-9293-0C6EA9F0F12A}" srcOrd="6" destOrd="0" presId="urn:microsoft.com/office/officeart/2005/8/layout/cycle2"/>
    <dgm:cxn modelId="{AF26B303-BC46-439D-8001-40376EBE33F5}" type="presParOf" srcId="{BCE5F060-4C0D-45E7-A57A-A80E21EE21D8}" destId="{228FB8AE-1976-4F11-99A6-510A59BA2A12}" srcOrd="7" destOrd="0" presId="urn:microsoft.com/office/officeart/2005/8/layout/cycle2"/>
    <dgm:cxn modelId="{3B739709-80F9-47F1-B3D0-1D725EB507DD}" type="presParOf" srcId="{228FB8AE-1976-4F11-99A6-510A59BA2A12}" destId="{CD60B710-30C0-4C0E-99C1-CC2E45B6F3B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382F9-847E-4A7C-86FD-3CE705887F53}">
      <dsp:nvSpPr>
        <dsp:cNvPr id="0" name=""/>
        <dsp:cNvSpPr/>
      </dsp:nvSpPr>
      <dsp:spPr>
        <a:xfrm>
          <a:off x="4249982" y="733"/>
          <a:ext cx="1104409" cy="1104409"/>
        </a:xfrm>
        <a:prstGeom prst="ellipse">
          <a:avLst/>
        </a:prstGeom>
        <a:solidFill>
          <a:schemeClr val="tx2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</a:t>
          </a:r>
          <a:endParaRPr lang="en-US" sz="1300" kern="1200" dirty="0"/>
        </a:p>
      </dsp:txBody>
      <dsp:txXfrm>
        <a:off x="4411719" y="162470"/>
        <a:ext cx="780935" cy="780935"/>
      </dsp:txXfrm>
    </dsp:sp>
    <dsp:sp modelId="{504209EB-DC34-4A05-9495-E1356A4BA45E}">
      <dsp:nvSpPr>
        <dsp:cNvPr id="0" name=""/>
        <dsp:cNvSpPr/>
      </dsp:nvSpPr>
      <dsp:spPr>
        <a:xfrm rot="2700000">
          <a:off x="5235750" y="946645"/>
          <a:ext cx="293026" cy="372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248624" y="990113"/>
        <a:ext cx="205118" cy="223642"/>
      </dsp:txXfrm>
    </dsp:sp>
    <dsp:sp modelId="{61D87550-0C07-4E1D-9D16-49D8E9F5ACE7}">
      <dsp:nvSpPr>
        <dsp:cNvPr id="0" name=""/>
        <dsp:cNvSpPr/>
      </dsp:nvSpPr>
      <dsp:spPr>
        <a:xfrm>
          <a:off x="5421863" y="1172614"/>
          <a:ext cx="1104409" cy="1104409"/>
        </a:xfrm>
        <a:prstGeom prst="ellipse">
          <a:avLst/>
        </a:prstGeom>
        <a:solidFill>
          <a:schemeClr val="accent1">
            <a:lumMod val="5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Developing</a:t>
          </a:r>
          <a:endParaRPr lang="en-US" sz="1300" kern="1200" dirty="0"/>
        </a:p>
      </dsp:txBody>
      <dsp:txXfrm>
        <a:off x="5583600" y="1334351"/>
        <a:ext cx="780935" cy="780935"/>
      </dsp:txXfrm>
    </dsp:sp>
    <dsp:sp modelId="{B5C40B39-0D42-4562-B565-9523E0A8307F}">
      <dsp:nvSpPr>
        <dsp:cNvPr id="0" name=""/>
        <dsp:cNvSpPr/>
      </dsp:nvSpPr>
      <dsp:spPr>
        <a:xfrm rot="8100000">
          <a:off x="5247478" y="2118526"/>
          <a:ext cx="293026" cy="372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322512" y="2161994"/>
        <a:ext cx="205118" cy="223642"/>
      </dsp:txXfrm>
    </dsp:sp>
    <dsp:sp modelId="{E636E52E-8C88-4891-AA36-95AF6435BF0B}">
      <dsp:nvSpPr>
        <dsp:cNvPr id="0" name=""/>
        <dsp:cNvSpPr/>
      </dsp:nvSpPr>
      <dsp:spPr>
        <a:xfrm>
          <a:off x="4249982" y="2344495"/>
          <a:ext cx="1104409" cy="1104409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Moduling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411719" y="2506232"/>
        <a:ext cx="780935" cy="780935"/>
      </dsp:txXfrm>
    </dsp:sp>
    <dsp:sp modelId="{4895075E-4443-407E-A032-D77993DD4DB0}">
      <dsp:nvSpPr>
        <dsp:cNvPr id="0" name=""/>
        <dsp:cNvSpPr/>
      </dsp:nvSpPr>
      <dsp:spPr>
        <a:xfrm rot="13500000">
          <a:off x="4075598" y="2130254"/>
          <a:ext cx="293026" cy="372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150632" y="2235882"/>
        <a:ext cx="205118" cy="223642"/>
      </dsp:txXfrm>
    </dsp:sp>
    <dsp:sp modelId="{A9516E18-4ADF-4A13-9293-0C6EA9F0F12A}">
      <dsp:nvSpPr>
        <dsp:cNvPr id="0" name=""/>
        <dsp:cNvSpPr/>
      </dsp:nvSpPr>
      <dsp:spPr>
        <a:xfrm>
          <a:off x="3078102" y="1172614"/>
          <a:ext cx="1104409" cy="1104409"/>
        </a:xfrm>
        <a:prstGeom prst="ellipse">
          <a:avLst/>
        </a:prstGeom>
        <a:solidFill>
          <a:schemeClr val="accent5">
            <a:lumMod val="75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Linting</a:t>
          </a:r>
          <a:endParaRPr lang="en-US" sz="1500" kern="1200" dirty="0"/>
        </a:p>
      </dsp:txBody>
      <dsp:txXfrm>
        <a:off x="3239839" y="1334351"/>
        <a:ext cx="780935" cy="780935"/>
      </dsp:txXfrm>
    </dsp:sp>
    <dsp:sp modelId="{228FB8AE-1976-4F11-99A6-510A59BA2A12}">
      <dsp:nvSpPr>
        <dsp:cNvPr id="0" name=""/>
        <dsp:cNvSpPr/>
      </dsp:nvSpPr>
      <dsp:spPr>
        <a:xfrm rot="18900000">
          <a:off x="4063869" y="958373"/>
          <a:ext cx="293026" cy="372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076743" y="1064001"/>
        <a:ext cx="205118" cy="22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9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0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2AC1-B0B2-4F55-8E35-8918B26CCF3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6194B-2188-48B9-8D41-F2B24D3D2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5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Module" TargetMode="External"/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E6E8-9A83-4F35-B45A-ED13C5D1B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56D6-4092-4E5A-8E8B-3C48298F5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best practices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EECBD-F388-4FD7-9991-201FCB7CB68E}"/>
              </a:ext>
            </a:extLst>
          </p:cNvPr>
          <p:cNvSpPr/>
          <p:nvPr/>
        </p:nvSpPr>
        <p:spPr>
          <a:xfrm>
            <a:off x="8612155" y="3974842"/>
            <a:ext cx="2442697" cy="53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28/7/2019 1:00 PM</a:t>
            </a:r>
          </a:p>
        </p:txBody>
      </p:sp>
    </p:spTree>
    <p:extLst>
      <p:ext uri="{BB962C8B-B14F-4D97-AF65-F5344CB8AC3E}">
        <p14:creationId xmlns:p14="http://schemas.microsoft.com/office/powerpoint/2010/main" val="33346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CE2E2-E22D-4B43-A30A-F5902E41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Session Circle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3B49BF-E156-46F9-8B41-8C02F24EF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755749"/>
              </p:ext>
            </p:extLst>
          </p:nvPr>
        </p:nvGraphicFramePr>
        <p:xfrm>
          <a:off x="1450975" y="1934939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2CE790-19F3-4589-ACC8-B127933AC5D1}"/>
              </a:ext>
            </a:extLst>
          </p:cNvPr>
          <p:cNvSpPr/>
          <p:nvPr/>
        </p:nvSpPr>
        <p:spPr>
          <a:xfrm>
            <a:off x="7175241" y="2118050"/>
            <a:ext cx="2052734" cy="62981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functions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5FDDB-EE37-4096-861E-1EC4778638DD}"/>
              </a:ext>
            </a:extLst>
          </p:cNvPr>
          <p:cNvSpPr/>
          <p:nvPr/>
        </p:nvSpPr>
        <p:spPr>
          <a:xfrm>
            <a:off x="8201608" y="3344850"/>
            <a:ext cx="2853246" cy="62981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adapter for the HTTP calls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963DFC-EF80-440B-8808-382B9EA847A0}"/>
              </a:ext>
            </a:extLst>
          </p:cNvPr>
          <p:cNvSpPr/>
          <p:nvPr/>
        </p:nvSpPr>
        <p:spPr>
          <a:xfrm>
            <a:off x="4764929" y="5465762"/>
            <a:ext cx="2976465" cy="6298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Re-think of modules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A586A8-3E5C-4C9C-974A-088A8D7CB94F}"/>
              </a:ext>
            </a:extLst>
          </p:cNvPr>
          <p:cNvSpPr/>
          <p:nvPr/>
        </p:nvSpPr>
        <p:spPr>
          <a:xfrm>
            <a:off x="1450975" y="3204890"/>
            <a:ext cx="2853742" cy="9097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shouldn’t exceed 75 lines (angular guides)</a:t>
            </a:r>
          </a:p>
        </p:txBody>
      </p:sp>
    </p:spTree>
    <p:extLst>
      <p:ext uri="{BB962C8B-B14F-4D97-AF65-F5344CB8AC3E}">
        <p14:creationId xmlns:p14="http://schemas.microsoft.com/office/powerpoint/2010/main" val="40275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Modules Concept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Lazy Loading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 Testing (</a:t>
            </a:r>
            <a:r>
              <a:rPr lang="en-US" dirty="0">
                <a:solidFill>
                  <a:srgbClr val="FF0000"/>
                </a:solidFill>
              </a:rPr>
              <a:t>postponed)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62982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197176-78F1-4970-AAA4-A5ACD3AC9BFF}"/>
              </a:ext>
            </a:extLst>
          </p:cNvPr>
          <p:cNvSpPr/>
          <p:nvPr/>
        </p:nvSpPr>
        <p:spPr>
          <a:xfrm>
            <a:off x="3755254" y="2050991"/>
            <a:ext cx="8256233" cy="7629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Login.service.ts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authInterceptor.ts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module 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Modulization of a project ( Is this a module or component ? ).</a:t>
            </a:r>
          </a:p>
          <a:p>
            <a:r>
              <a:rPr lang="en-US" dirty="0"/>
              <a:t>Module to module communication.</a:t>
            </a:r>
          </a:p>
          <a:p>
            <a:pPr lvl="1"/>
            <a:r>
              <a:rPr lang="en-US" dirty="0"/>
              <a:t>Bootstrap ( app )</a:t>
            </a:r>
          </a:p>
          <a:p>
            <a:pPr lvl="1"/>
            <a:r>
              <a:rPr lang="en-US" dirty="0"/>
              <a:t>Exports ( other modules could use – components , directives </a:t>
            </a:r>
            <a:r>
              <a:rPr lang="en-US" dirty="0" err="1"/>
              <a:t>etc</a:t>
            </a:r>
            <a:r>
              <a:rPr lang="en-US" dirty="0"/>
              <a:t>… - )</a:t>
            </a:r>
          </a:p>
          <a:p>
            <a:pPr lvl="1"/>
            <a:r>
              <a:rPr lang="en-US" dirty="0"/>
              <a:t>Declarations ( what we use here )</a:t>
            </a:r>
          </a:p>
          <a:p>
            <a:pPr lvl="1"/>
            <a:r>
              <a:rPr lang="en-US" dirty="0"/>
              <a:t>Imports ( to use the </a:t>
            </a:r>
            <a:r>
              <a:rPr lang="en-US" dirty="0" err="1">
                <a:hlinkClick r:id="rId2"/>
              </a:rPr>
              <a:t>HttpClient</a:t>
            </a:r>
            <a:r>
              <a:rPr lang="en-US" dirty="0"/>
              <a:t>, you will need to import the </a:t>
            </a:r>
            <a:r>
              <a:rPr lang="en-US" dirty="0" err="1">
                <a:hlinkClick r:id="rId3"/>
              </a:rPr>
              <a:t>HttpClientModule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Providers ( services / @injectables 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6CBC9-88B6-4BD4-8757-899AD99AC073}"/>
              </a:ext>
            </a:extLst>
          </p:cNvPr>
          <p:cNvSpPr/>
          <p:nvPr/>
        </p:nvSpPr>
        <p:spPr>
          <a:xfrm>
            <a:off x="3852909" y="2175029"/>
            <a:ext cx="343565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Login.ts</a:t>
            </a:r>
            <a:r>
              <a:rPr lang="en-US" dirty="0">
                <a:solidFill>
                  <a:schemeClr val="bg2"/>
                </a:solidFill>
              </a:rPr>
              <a:t> – Login.html – </a:t>
            </a:r>
            <a:r>
              <a:rPr lang="en-US" dirty="0" err="1">
                <a:solidFill>
                  <a:schemeClr val="bg2"/>
                </a:solidFill>
              </a:rPr>
              <a:t>Login.scss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9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Module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?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1F078-B653-4E56-B949-437FDD782334}"/>
              </a:ext>
            </a:extLst>
          </p:cNvPr>
          <p:cNvSpPr/>
          <p:nvPr/>
        </p:nvSpPr>
        <p:spPr>
          <a:xfrm>
            <a:off x="1704513" y="2636668"/>
            <a:ext cx="9081856" cy="26899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6061-04B5-464A-AFDC-C0849FC5AE29}"/>
              </a:ext>
            </a:extLst>
          </p:cNvPr>
          <p:cNvSpPr txBox="1"/>
          <p:nvPr/>
        </p:nvSpPr>
        <p:spPr>
          <a:xfrm>
            <a:off x="5912527" y="2749200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959342-2397-45B7-B85A-6E0670E0774F}"/>
              </a:ext>
            </a:extLst>
          </p:cNvPr>
          <p:cNvSpPr/>
          <p:nvPr/>
        </p:nvSpPr>
        <p:spPr>
          <a:xfrm>
            <a:off x="1926454" y="3293616"/>
            <a:ext cx="3080552" cy="18909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3EEEF-9694-42B1-9B8A-59CD93F9C83E}"/>
              </a:ext>
            </a:extLst>
          </p:cNvPr>
          <p:cNvSpPr txBox="1"/>
          <p:nvPr/>
        </p:nvSpPr>
        <p:spPr>
          <a:xfrm>
            <a:off x="2672178" y="3738408"/>
            <a:ext cx="15891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B160F-DDFE-475F-BD44-DE3FE6D5532F}"/>
              </a:ext>
            </a:extLst>
          </p:cNvPr>
          <p:cNvSpPr txBox="1"/>
          <p:nvPr/>
        </p:nvSpPr>
        <p:spPr>
          <a:xfrm>
            <a:off x="2348142" y="4328272"/>
            <a:ext cx="223717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 Interceptors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BC0EF7-1F9C-43CB-B98E-DC570AA57E58}"/>
              </a:ext>
            </a:extLst>
          </p:cNvPr>
          <p:cNvSpPr/>
          <p:nvPr/>
        </p:nvSpPr>
        <p:spPr>
          <a:xfrm>
            <a:off x="5530788" y="3429000"/>
            <a:ext cx="5122416" cy="165790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1038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Module 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Example.</a:t>
            </a:r>
          </a:p>
          <a:p>
            <a:r>
              <a:rPr lang="en-US" dirty="0"/>
              <a:t>Pros. &amp;&amp; Cons.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Lazy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to ? (Loading time – Guards – Open / Load Principle)</a:t>
            </a:r>
          </a:p>
          <a:p>
            <a:r>
              <a:rPr lang="en-US" dirty="0"/>
              <a:t>How to ? (Example)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8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Unit Testing (</a:t>
            </a:r>
            <a:r>
              <a:rPr lang="en-US" dirty="0">
                <a:solidFill>
                  <a:srgbClr val="FF0000"/>
                </a:solidFill>
              </a:rPr>
              <a:t>postponed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testing ? </a:t>
            </a:r>
          </a:p>
          <a:p>
            <a:r>
              <a:rPr lang="en-US" dirty="0"/>
              <a:t>Function based.</a:t>
            </a:r>
          </a:p>
          <a:p>
            <a:r>
              <a:rPr lang="en-US" dirty="0"/>
              <a:t>No worry about the response of http request</a:t>
            </a:r>
          </a:p>
          <a:p>
            <a:r>
              <a:rPr lang="en-US" dirty="0"/>
              <a:t>Heavy calculations small changes (example).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1169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Linting ? 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983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603-6F91-409C-8EF6-1B185AE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4DC-4927-44FA-95C9-69D066AE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Adapter ? </a:t>
            </a:r>
          </a:p>
          <a:p>
            <a:r>
              <a:rPr lang="en-US" dirty="0"/>
              <a:t>Difference between adapt and expect :Type.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358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215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Session 1</vt:lpstr>
      <vt:lpstr>Session Content</vt:lpstr>
      <vt:lpstr>1- Module</vt:lpstr>
      <vt:lpstr>1- Module -2</vt:lpstr>
      <vt:lpstr>1- Module -3</vt:lpstr>
      <vt:lpstr>2- Lazy loading</vt:lpstr>
      <vt:lpstr>3- Unit Testing (postponed)</vt:lpstr>
      <vt:lpstr>4- Linting</vt:lpstr>
      <vt:lpstr>5- Adapter</vt:lpstr>
      <vt:lpstr>Session Circle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Dany</dc:creator>
  <cp:lastModifiedBy>Dany</cp:lastModifiedBy>
  <cp:revision>21</cp:revision>
  <dcterms:created xsi:type="dcterms:W3CDTF">2019-07-22T16:06:22Z</dcterms:created>
  <dcterms:modified xsi:type="dcterms:W3CDTF">2019-07-28T15:25:43Z</dcterms:modified>
</cp:coreProperties>
</file>