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235200" cy="1257300"/>
  <p:notesSz cx="2235200" cy="12573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3D3D3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D3D3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D3D3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D3D3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380" y="110805"/>
            <a:ext cx="1076439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3D3D3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" y="289179"/>
            <a:ext cx="2011680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55" y="-376"/>
            <a:ext cx="2221230" cy="1250950"/>
            <a:chOff x="3655" y="-376"/>
            <a:chExt cx="2221230" cy="1250950"/>
          </a:xfrm>
        </p:grpSpPr>
        <p:sp>
          <p:nvSpPr>
            <p:cNvPr id="3" name="object 3" descr=""/>
            <p:cNvSpPr/>
            <p:nvPr/>
          </p:nvSpPr>
          <p:spPr>
            <a:xfrm>
              <a:off x="108741" y="233266"/>
              <a:ext cx="1120140" cy="993775"/>
            </a:xfrm>
            <a:custGeom>
              <a:avLst/>
              <a:gdLst/>
              <a:ahLst/>
              <a:cxnLst/>
              <a:rect l="l" t="t" r="r" b="b"/>
              <a:pathLst>
                <a:path w="1120140" h="993775">
                  <a:moveTo>
                    <a:pt x="443769" y="0"/>
                  </a:moveTo>
                  <a:lnTo>
                    <a:pt x="401462" y="2753"/>
                  </a:lnTo>
                  <a:lnTo>
                    <a:pt x="359170" y="10854"/>
                  </a:lnTo>
                  <a:lnTo>
                    <a:pt x="317349" y="24061"/>
                  </a:lnTo>
                  <a:lnTo>
                    <a:pt x="276450" y="42133"/>
                  </a:lnTo>
                  <a:lnTo>
                    <a:pt x="236927" y="64829"/>
                  </a:lnTo>
                  <a:lnTo>
                    <a:pt x="199233" y="91908"/>
                  </a:lnTo>
                  <a:lnTo>
                    <a:pt x="163822" y="123128"/>
                  </a:lnTo>
                  <a:lnTo>
                    <a:pt x="131146" y="158249"/>
                  </a:lnTo>
                  <a:lnTo>
                    <a:pt x="101659" y="197030"/>
                  </a:lnTo>
                  <a:lnTo>
                    <a:pt x="75814" y="239229"/>
                  </a:lnTo>
                  <a:lnTo>
                    <a:pt x="54064" y="284607"/>
                  </a:lnTo>
                  <a:lnTo>
                    <a:pt x="10146" y="432724"/>
                  </a:lnTo>
                  <a:lnTo>
                    <a:pt x="0" y="550406"/>
                  </a:lnTo>
                  <a:lnTo>
                    <a:pt x="6482" y="628054"/>
                  </a:lnTo>
                  <a:lnTo>
                    <a:pt x="42589" y="767413"/>
                  </a:lnTo>
                  <a:lnTo>
                    <a:pt x="76966" y="833825"/>
                  </a:lnTo>
                  <a:lnTo>
                    <a:pt x="137480" y="881671"/>
                  </a:lnTo>
                  <a:lnTo>
                    <a:pt x="246030" y="937320"/>
                  </a:lnTo>
                  <a:lnTo>
                    <a:pt x="289454" y="956016"/>
                  </a:lnTo>
                  <a:lnTo>
                    <a:pt x="333934" y="970441"/>
                  </a:lnTo>
                  <a:lnTo>
                    <a:pt x="379257" y="980985"/>
                  </a:lnTo>
                  <a:lnTo>
                    <a:pt x="425214" y="988034"/>
                  </a:lnTo>
                  <a:lnTo>
                    <a:pt x="471593" y="991979"/>
                  </a:lnTo>
                  <a:lnTo>
                    <a:pt x="518183" y="993208"/>
                  </a:lnTo>
                  <a:lnTo>
                    <a:pt x="572978" y="991717"/>
                  </a:lnTo>
                  <a:lnTo>
                    <a:pt x="627476" y="987663"/>
                  </a:lnTo>
                  <a:lnTo>
                    <a:pt x="681333" y="981668"/>
                  </a:lnTo>
                  <a:lnTo>
                    <a:pt x="734201" y="974357"/>
                  </a:lnTo>
                  <a:lnTo>
                    <a:pt x="835590" y="958287"/>
                  </a:lnTo>
                  <a:lnTo>
                    <a:pt x="887862" y="946658"/>
                  </a:lnTo>
                  <a:lnTo>
                    <a:pt x="935813" y="929223"/>
                  </a:lnTo>
                  <a:lnTo>
                    <a:pt x="979076" y="906463"/>
                  </a:lnTo>
                  <a:lnTo>
                    <a:pt x="1017286" y="878859"/>
                  </a:lnTo>
                  <a:lnTo>
                    <a:pt x="1050076" y="846892"/>
                  </a:lnTo>
                  <a:lnTo>
                    <a:pt x="1077079" y="811043"/>
                  </a:lnTo>
                  <a:lnTo>
                    <a:pt x="1097929" y="771793"/>
                  </a:lnTo>
                  <a:lnTo>
                    <a:pt x="1112260" y="729623"/>
                  </a:lnTo>
                  <a:lnTo>
                    <a:pt x="1119706" y="685015"/>
                  </a:lnTo>
                  <a:lnTo>
                    <a:pt x="1119901" y="638449"/>
                  </a:lnTo>
                  <a:lnTo>
                    <a:pt x="1112395" y="595024"/>
                  </a:lnTo>
                  <a:lnTo>
                    <a:pt x="1097850" y="558540"/>
                  </a:lnTo>
                  <a:lnTo>
                    <a:pt x="1051702" y="499465"/>
                  </a:lnTo>
                  <a:lnTo>
                    <a:pt x="1022128" y="473408"/>
                  </a:lnTo>
                  <a:lnTo>
                    <a:pt x="955058" y="419587"/>
                  </a:lnTo>
                  <a:lnTo>
                    <a:pt x="919590" y="388359"/>
                  </a:lnTo>
                  <a:lnTo>
                    <a:pt x="884188" y="351940"/>
                  </a:lnTo>
                  <a:lnTo>
                    <a:pt x="849866" y="308597"/>
                  </a:lnTo>
                  <a:lnTo>
                    <a:pt x="816242" y="259555"/>
                  </a:lnTo>
                  <a:lnTo>
                    <a:pt x="788148" y="216910"/>
                  </a:lnTo>
                  <a:lnTo>
                    <a:pt x="763282" y="179748"/>
                  </a:lnTo>
                  <a:lnTo>
                    <a:pt x="739346" y="147152"/>
                  </a:lnTo>
                  <a:lnTo>
                    <a:pt x="714039" y="118209"/>
                  </a:lnTo>
                  <a:lnTo>
                    <a:pt x="685063" y="92003"/>
                  </a:lnTo>
                  <a:lnTo>
                    <a:pt x="650117" y="67619"/>
                  </a:lnTo>
                  <a:lnTo>
                    <a:pt x="606901" y="44143"/>
                  </a:lnTo>
                  <a:lnTo>
                    <a:pt x="553116" y="20659"/>
                  </a:lnTo>
                  <a:lnTo>
                    <a:pt x="499353" y="5092"/>
                  </a:lnTo>
                  <a:lnTo>
                    <a:pt x="471703" y="1264"/>
                  </a:lnTo>
                  <a:lnTo>
                    <a:pt x="44376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8739" y="234362"/>
              <a:ext cx="1120775" cy="990600"/>
            </a:xfrm>
            <a:custGeom>
              <a:avLst/>
              <a:gdLst/>
              <a:ahLst/>
              <a:cxnLst/>
              <a:rect l="l" t="t" r="r" b="b"/>
              <a:pathLst>
                <a:path w="1120775" h="990600">
                  <a:moveTo>
                    <a:pt x="855641" y="928370"/>
                  </a:moveTo>
                  <a:lnTo>
                    <a:pt x="537628" y="928370"/>
                  </a:lnTo>
                  <a:lnTo>
                    <a:pt x="522539" y="938530"/>
                  </a:lnTo>
                  <a:lnTo>
                    <a:pt x="506682" y="949960"/>
                  </a:lnTo>
                  <a:lnTo>
                    <a:pt x="491110" y="960120"/>
                  </a:lnTo>
                  <a:lnTo>
                    <a:pt x="476881" y="970280"/>
                  </a:lnTo>
                  <a:lnTo>
                    <a:pt x="498146" y="972820"/>
                  </a:lnTo>
                  <a:lnTo>
                    <a:pt x="517388" y="976630"/>
                  </a:lnTo>
                  <a:lnTo>
                    <a:pt x="533385" y="979170"/>
                  </a:lnTo>
                  <a:lnTo>
                    <a:pt x="544912" y="981710"/>
                  </a:lnTo>
                  <a:lnTo>
                    <a:pt x="551804" y="982980"/>
                  </a:lnTo>
                  <a:lnTo>
                    <a:pt x="558353" y="985520"/>
                  </a:lnTo>
                  <a:lnTo>
                    <a:pt x="564561" y="988060"/>
                  </a:lnTo>
                  <a:lnTo>
                    <a:pt x="570427" y="990600"/>
                  </a:lnTo>
                  <a:lnTo>
                    <a:pt x="625445" y="986790"/>
                  </a:lnTo>
                  <a:lnTo>
                    <a:pt x="679820" y="981710"/>
                  </a:lnTo>
                  <a:lnTo>
                    <a:pt x="785243" y="966470"/>
                  </a:lnTo>
                  <a:lnTo>
                    <a:pt x="835591" y="957580"/>
                  </a:lnTo>
                  <a:lnTo>
                    <a:pt x="842284" y="956310"/>
                  </a:lnTo>
                  <a:lnTo>
                    <a:pt x="855641" y="955040"/>
                  </a:lnTo>
                  <a:lnTo>
                    <a:pt x="855641" y="928370"/>
                  </a:lnTo>
                  <a:close/>
                </a:path>
                <a:path w="1120775" h="990600">
                  <a:moveTo>
                    <a:pt x="399419" y="928370"/>
                  </a:moveTo>
                  <a:lnTo>
                    <a:pt x="389096" y="928370"/>
                  </a:lnTo>
                  <a:lnTo>
                    <a:pt x="389096" y="958850"/>
                  </a:lnTo>
                  <a:lnTo>
                    <a:pt x="395392" y="960120"/>
                  </a:lnTo>
                  <a:lnTo>
                    <a:pt x="402345" y="961390"/>
                  </a:lnTo>
                  <a:lnTo>
                    <a:pt x="409810" y="961390"/>
                  </a:lnTo>
                  <a:lnTo>
                    <a:pt x="417646" y="962660"/>
                  </a:lnTo>
                  <a:lnTo>
                    <a:pt x="414373" y="956310"/>
                  </a:lnTo>
                  <a:lnTo>
                    <a:pt x="405091" y="938530"/>
                  </a:lnTo>
                  <a:lnTo>
                    <a:pt x="399419" y="928370"/>
                  </a:lnTo>
                  <a:close/>
                </a:path>
                <a:path w="1120775" h="990600">
                  <a:moveTo>
                    <a:pt x="385453" y="928370"/>
                  </a:moveTo>
                  <a:lnTo>
                    <a:pt x="367830" y="928370"/>
                  </a:lnTo>
                  <a:lnTo>
                    <a:pt x="367830" y="930910"/>
                  </a:lnTo>
                  <a:lnTo>
                    <a:pt x="367223" y="933450"/>
                  </a:lnTo>
                  <a:lnTo>
                    <a:pt x="366318" y="935990"/>
                  </a:lnTo>
                  <a:lnTo>
                    <a:pt x="366010" y="935990"/>
                  </a:lnTo>
                  <a:lnTo>
                    <a:pt x="365404" y="937260"/>
                  </a:lnTo>
                  <a:lnTo>
                    <a:pt x="370259" y="957580"/>
                  </a:lnTo>
                  <a:lnTo>
                    <a:pt x="377858" y="957580"/>
                  </a:lnTo>
                  <a:lnTo>
                    <a:pt x="385453" y="958850"/>
                  </a:lnTo>
                  <a:lnTo>
                    <a:pt x="385453" y="928370"/>
                  </a:lnTo>
                  <a:close/>
                </a:path>
                <a:path w="1120775" h="990600">
                  <a:moveTo>
                    <a:pt x="899075" y="928370"/>
                  </a:moveTo>
                  <a:lnTo>
                    <a:pt x="858987" y="928370"/>
                  </a:lnTo>
                  <a:lnTo>
                    <a:pt x="858987" y="953770"/>
                  </a:lnTo>
                  <a:lnTo>
                    <a:pt x="889396" y="946150"/>
                  </a:lnTo>
                  <a:lnTo>
                    <a:pt x="899075" y="942340"/>
                  </a:lnTo>
                  <a:lnTo>
                    <a:pt x="899075" y="928370"/>
                  </a:lnTo>
                  <a:close/>
                </a:path>
                <a:path w="1120775" h="990600">
                  <a:moveTo>
                    <a:pt x="860972" y="322580"/>
                  </a:moveTo>
                  <a:lnTo>
                    <a:pt x="368141" y="322580"/>
                  </a:lnTo>
                  <a:lnTo>
                    <a:pt x="397260" y="325120"/>
                  </a:lnTo>
                  <a:lnTo>
                    <a:pt x="409355" y="327660"/>
                  </a:lnTo>
                  <a:lnTo>
                    <a:pt x="418862" y="331470"/>
                  </a:lnTo>
                  <a:lnTo>
                    <a:pt x="422505" y="332740"/>
                  </a:lnTo>
                  <a:lnTo>
                    <a:pt x="425242" y="334010"/>
                  </a:lnTo>
                  <a:lnTo>
                    <a:pt x="427363" y="336550"/>
                  </a:lnTo>
                  <a:lnTo>
                    <a:pt x="432530" y="341630"/>
                  </a:lnTo>
                  <a:lnTo>
                    <a:pt x="434959" y="349250"/>
                  </a:lnTo>
                  <a:lnTo>
                    <a:pt x="435876" y="354330"/>
                  </a:lnTo>
                  <a:lnTo>
                    <a:pt x="437089" y="360680"/>
                  </a:lnTo>
                  <a:lnTo>
                    <a:pt x="437388" y="365760"/>
                  </a:lnTo>
                  <a:lnTo>
                    <a:pt x="437696" y="369570"/>
                  </a:lnTo>
                  <a:lnTo>
                    <a:pt x="437696" y="378460"/>
                  </a:lnTo>
                  <a:lnTo>
                    <a:pt x="430411" y="410210"/>
                  </a:lnTo>
                  <a:lnTo>
                    <a:pt x="425541" y="420370"/>
                  </a:lnTo>
                  <a:lnTo>
                    <a:pt x="425851" y="422910"/>
                  </a:lnTo>
                  <a:lnTo>
                    <a:pt x="425851" y="424180"/>
                  </a:lnTo>
                  <a:lnTo>
                    <a:pt x="426147" y="424180"/>
                  </a:lnTo>
                  <a:lnTo>
                    <a:pt x="427970" y="426720"/>
                  </a:lnTo>
                  <a:lnTo>
                    <a:pt x="428576" y="429260"/>
                  </a:lnTo>
                  <a:lnTo>
                    <a:pt x="429494" y="430530"/>
                  </a:lnTo>
                  <a:lnTo>
                    <a:pt x="902421" y="430530"/>
                  </a:lnTo>
                  <a:lnTo>
                    <a:pt x="902421" y="814070"/>
                  </a:lnTo>
                  <a:lnTo>
                    <a:pt x="1062192" y="814070"/>
                  </a:lnTo>
                  <a:lnTo>
                    <a:pt x="1062490" y="815340"/>
                  </a:lnTo>
                  <a:lnTo>
                    <a:pt x="1062490" y="822960"/>
                  </a:lnTo>
                  <a:lnTo>
                    <a:pt x="1061884" y="824230"/>
                  </a:lnTo>
                  <a:lnTo>
                    <a:pt x="927330" y="927100"/>
                  </a:lnTo>
                  <a:lnTo>
                    <a:pt x="926723" y="927100"/>
                  </a:lnTo>
                  <a:lnTo>
                    <a:pt x="926412" y="928370"/>
                  </a:lnTo>
                  <a:lnTo>
                    <a:pt x="902421" y="928370"/>
                  </a:lnTo>
                  <a:lnTo>
                    <a:pt x="902421" y="942340"/>
                  </a:lnTo>
                  <a:lnTo>
                    <a:pt x="950249" y="922020"/>
                  </a:lnTo>
                  <a:lnTo>
                    <a:pt x="993005" y="896620"/>
                  </a:lnTo>
                  <a:lnTo>
                    <a:pt x="1030288" y="867410"/>
                  </a:lnTo>
                  <a:lnTo>
                    <a:pt x="1061694" y="833120"/>
                  </a:lnTo>
                  <a:lnTo>
                    <a:pt x="1086822" y="793750"/>
                  </a:lnTo>
                  <a:lnTo>
                    <a:pt x="1105269" y="753110"/>
                  </a:lnTo>
                  <a:lnTo>
                    <a:pt x="1116632" y="707390"/>
                  </a:lnTo>
                  <a:lnTo>
                    <a:pt x="1120509" y="661670"/>
                  </a:lnTo>
                  <a:lnTo>
                    <a:pt x="1120509" y="654050"/>
                  </a:lnTo>
                  <a:lnTo>
                    <a:pt x="1120198" y="646430"/>
                  </a:lnTo>
                  <a:lnTo>
                    <a:pt x="1119902" y="637540"/>
                  </a:lnTo>
                  <a:lnTo>
                    <a:pt x="1112397" y="594360"/>
                  </a:lnTo>
                  <a:lnTo>
                    <a:pt x="1097852" y="557530"/>
                  </a:lnTo>
                  <a:lnTo>
                    <a:pt x="1051703" y="499110"/>
                  </a:lnTo>
                  <a:lnTo>
                    <a:pt x="1022130" y="472440"/>
                  </a:lnTo>
                  <a:lnTo>
                    <a:pt x="989577" y="447040"/>
                  </a:lnTo>
                  <a:lnTo>
                    <a:pt x="955059" y="419100"/>
                  </a:lnTo>
                  <a:lnTo>
                    <a:pt x="919592" y="387350"/>
                  </a:lnTo>
                  <a:lnTo>
                    <a:pt x="884190" y="351790"/>
                  </a:lnTo>
                  <a:lnTo>
                    <a:pt x="860972" y="322580"/>
                  </a:lnTo>
                  <a:close/>
                </a:path>
                <a:path w="1120775" h="990600">
                  <a:moveTo>
                    <a:pt x="444078" y="0"/>
                  </a:moveTo>
                  <a:lnTo>
                    <a:pt x="401694" y="2540"/>
                  </a:lnTo>
                  <a:lnTo>
                    <a:pt x="359341" y="10160"/>
                  </a:lnTo>
                  <a:lnTo>
                    <a:pt x="317469" y="24130"/>
                  </a:lnTo>
                  <a:lnTo>
                    <a:pt x="276531" y="41910"/>
                  </a:lnTo>
                  <a:lnTo>
                    <a:pt x="236978" y="64770"/>
                  </a:lnTo>
                  <a:lnTo>
                    <a:pt x="199264" y="91440"/>
                  </a:lnTo>
                  <a:lnTo>
                    <a:pt x="163838" y="123190"/>
                  </a:lnTo>
                  <a:lnTo>
                    <a:pt x="131154" y="157480"/>
                  </a:lnTo>
                  <a:lnTo>
                    <a:pt x="101662" y="196850"/>
                  </a:lnTo>
                  <a:lnTo>
                    <a:pt x="75816" y="238760"/>
                  </a:lnTo>
                  <a:lnTo>
                    <a:pt x="54066" y="284480"/>
                  </a:lnTo>
                  <a:lnTo>
                    <a:pt x="31883" y="344170"/>
                  </a:lnTo>
                  <a:lnTo>
                    <a:pt x="16405" y="401320"/>
                  </a:lnTo>
                  <a:lnTo>
                    <a:pt x="6611" y="453390"/>
                  </a:lnTo>
                  <a:lnTo>
                    <a:pt x="1482" y="501650"/>
                  </a:lnTo>
                  <a:lnTo>
                    <a:pt x="0" y="543560"/>
                  </a:lnTo>
                  <a:lnTo>
                    <a:pt x="1945" y="590550"/>
                  </a:lnTo>
                  <a:lnTo>
                    <a:pt x="10507" y="647700"/>
                  </a:lnTo>
                  <a:lnTo>
                    <a:pt x="28779" y="717550"/>
                  </a:lnTo>
                  <a:lnTo>
                    <a:pt x="46212" y="758190"/>
                  </a:lnTo>
                  <a:lnTo>
                    <a:pt x="75547" y="796290"/>
                  </a:lnTo>
                  <a:lnTo>
                    <a:pt x="127575" y="850900"/>
                  </a:lnTo>
                  <a:lnTo>
                    <a:pt x="129120" y="838200"/>
                  </a:lnTo>
                  <a:lnTo>
                    <a:pt x="130578" y="825500"/>
                  </a:lnTo>
                  <a:lnTo>
                    <a:pt x="133350" y="797560"/>
                  </a:lnTo>
                  <a:lnTo>
                    <a:pt x="137892" y="753110"/>
                  </a:lnTo>
                  <a:lnTo>
                    <a:pt x="141626" y="713740"/>
                  </a:lnTo>
                  <a:lnTo>
                    <a:pt x="144455" y="681990"/>
                  </a:lnTo>
                  <a:lnTo>
                    <a:pt x="145803" y="661670"/>
                  </a:lnTo>
                  <a:lnTo>
                    <a:pt x="146488" y="648970"/>
                  </a:lnTo>
                  <a:lnTo>
                    <a:pt x="147430" y="636270"/>
                  </a:lnTo>
                  <a:lnTo>
                    <a:pt x="155501" y="595630"/>
                  </a:lnTo>
                  <a:lnTo>
                    <a:pt x="178903" y="562610"/>
                  </a:lnTo>
                  <a:lnTo>
                    <a:pt x="212546" y="537210"/>
                  </a:lnTo>
                  <a:lnTo>
                    <a:pt x="240268" y="518160"/>
                  </a:lnTo>
                  <a:lnTo>
                    <a:pt x="255758" y="491490"/>
                  </a:lnTo>
                  <a:lnTo>
                    <a:pt x="273976" y="491490"/>
                  </a:lnTo>
                  <a:lnTo>
                    <a:pt x="277669" y="485140"/>
                  </a:lnTo>
                  <a:lnTo>
                    <a:pt x="280812" y="480060"/>
                  </a:lnTo>
                  <a:lnTo>
                    <a:pt x="283727" y="473710"/>
                  </a:lnTo>
                  <a:lnTo>
                    <a:pt x="286131" y="467360"/>
                  </a:lnTo>
                  <a:lnTo>
                    <a:pt x="287643" y="463550"/>
                  </a:lnTo>
                  <a:lnTo>
                    <a:pt x="283095" y="421640"/>
                  </a:lnTo>
                  <a:lnTo>
                    <a:pt x="282784" y="421640"/>
                  </a:lnTo>
                  <a:lnTo>
                    <a:pt x="282784" y="420370"/>
                  </a:lnTo>
                  <a:lnTo>
                    <a:pt x="281879" y="414020"/>
                  </a:lnTo>
                  <a:lnTo>
                    <a:pt x="281879" y="405130"/>
                  </a:lnTo>
                  <a:lnTo>
                    <a:pt x="287951" y="367030"/>
                  </a:lnTo>
                  <a:lnTo>
                    <a:pt x="315895" y="332740"/>
                  </a:lnTo>
                  <a:lnTo>
                    <a:pt x="368141" y="322580"/>
                  </a:lnTo>
                  <a:lnTo>
                    <a:pt x="860972" y="322580"/>
                  </a:lnTo>
                  <a:lnTo>
                    <a:pt x="849868" y="308610"/>
                  </a:lnTo>
                  <a:lnTo>
                    <a:pt x="816244" y="259080"/>
                  </a:lnTo>
                  <a:lnTo>
                    <a:pt x="788149" y="215900"/>
                  </a:lnTo>
                  <a:lnTo>
                    <a:pt x="763283" y="179070"/>
                  </a:lnTo>
                  <a:lnTo>
                    <a:pt x="739347" y="147320"/>
                  </a:lnTo>
                  <a:lnTo>
                    <a:pt x="714041" y="118110"/>
                  </a:lnTo>
                  <a:lnTo>
                    <a:pt x="685065" y="91440"/>
                  </a:lnTo>
                  <a:lnTo>
                    <a:pt x="650118" y="67310"/>
                  </a:lnTo>
                  <a:lnTo>
                    <a:pt x="606903" y="43180"/>
                  </a:lnTo>
                  <a:lnTo>
                    <a:pt x="553118" y="20320"/>
                  </a:lnTo>
                  <a:lnTo>
                    <a:pt x="499504" y="5080"/>
                  </a:lnTo>
                  <a:lnTo>
                    <a:pt x="471960" y="1270"/>
                  </a:lnTo>
                  <a:lnTo>
                    <a:pt x="444078" y="0"/>
                  </a:lnTo>
                  <a:close/>
                </a:path>
                <a:path w="1120775" h="990600">
                  <a:moveTo>
                    <a:pt x="627233" y="800100"/>
                  </a:moveTo>
                  <a:lnTo>
                    <a:pt x="510290" y="800100"/>
                  </a:lnTo>
                  <a:lnTo>
                    <a:pt x="517886" y="802640"/>
                  </a:lnTo>
                  <a:lnTo>
                    <a:pt x="523351" y="807720"/>
                  </a:lnTo>
                  <a:lnTo>
                    <a:pt x="525481" y="808990"/>
                  </a:lnTo>
                  <a:lnTo>
                    <a:pt x="526088" y="810260"/>
                  </a:lnTo>
                  <a:lnTo>
                    <a:pt x="526088" y="814070"/>
                  </a:lnTo>
                  <a:lnTo>
                    <a:pt x="591382" y="814070"/>
                  </a:lnTo>
                  <a:lnTo>
                    <a:pt x="592300" y="812800"/>
                  </a:lnTo>
                  <a:lnTo>
                    <a:pt x="594729" y="810260"/>
                  </a:lnTo>
                  <a:lnTo>
                    <a:pt x="597466" y="807720"/>
                  </a:lnTo>
                  <a:lnTo>
                    <a:pt x="600502" y="806450"/>
                  </a:lnTo>
                  <a:lnTo>
                    <a:pt x="617103" y="806450"/>
                  </a:lnTo>
                  <a:lnTo>
                    <a:pt x="627233" y="800100"/>
                  </a:lnTo>
                  <a:close/>
                </a:path>
                <a:path w="1120775" h="990600">
                  <a:moveTo>
                    <a:pt x="855641" y="793750"/>
                  </a:moveTo>
                  <a:lnTo>
                    <a:pt x="645152" y="793750"/>
                  </a:lnTo>
                  <a:lnTo>
                    <a:pt x="647270" y="795020"/>
                  </a:lnTo>
                  <a:lnTo>
                    <a:pt x="649712" y="796290"/>
                  </a:lnTo>
                  <a:lnTo>
                    <a:pt x="653961" y="800100"/>
                  </a:lnTo>
                  <a:lnTo>
                    <a:pt x="656082" y="801370"/>
                  </a:lnTo>
                  <a:lnTo>
                    <a:pt x="659426" y="805180"/>
                  </a:lnTo>
                  <a:lnTo>
                    <a:pt x="662154" y="807720"/>
                  </a:lnTo>
                  <a:lnTo>
                    <a:pt x="663379" y="808990"/>
                  </a:lnTo>
                  <a:lnTo>
                    <a:pt x="666107" y="811530"/>
                  </a:lnTo>
                  <a:lnTo>
                    <a:pt x="669143" y="814070"/>
                  </a:lnTo>
                  <a:lnTo>
                    <a:pt x="855641" y="814070"/>
                  </a:lnTo>
                  <a:lnTo>
                    <a:pt x="855641" y="793750"/>
                  </a:lnTo>
                  <a:close/>
                </a:path>
                <a:path w="1120775" h="990600">
                  <a:moveTo>
                    <a:pt x="899075" y="434340"/>
                  </a:moveTo>
                  <a:lnTo>
                    <a:pt x="431317" y="434340"/>
                  </a:lnTo>
                  <a:lnTo>
                    <a:pt x="432841" y="436880"/>
                  </a:lnTo>
                  <a:lnTo>
                    <a:pt x="433743" y="440690"/>
                  </a:lnTo>
                  <a:lnTo>
                    <a:pt x="433950" y="443230"/>
                  </a:lnTo>
                  <a:lnTo>
                    <a:pt x="434054" y="447040"/>
                  </a:lnTo>
                  <a:lnTo>
                    <a:pt x="431317" y="458470"/>
                  </a:lnTo>
                  <a:lnTo>
                    <a:pt x="429805" y="463550"/>
                  </a:lnTo>
                  <a:lnTo>
                    <a:pt x="427970" y="468630"/>
                  </a:lnTo>
                  <a:lnTo>
                    <a:pt x="425541" y="476250"/>
                  </a:lnTo>
                  <a:lnTo>
                    <a:pt x="424029" y="480060"/>
                  </a:lnTo>
                  <a:lnTo>
                    <a:pt x="858987" y="480060"/>
                  </a:lnTo>
                  <a:lnTo>
                    <a:pt x="858987" y="814070"/>
                  </a:lnTo>
                  <a:lnTo>
                    <a:pt x="899075" y="814070"/>
                  </a:lnTo>
                  <a:lnTo>
                    <a:pt x="899075" y="434340"/>
                  </a:lnTo>
                  <a:close/>
                </a:path>
                <a:path w="1120775" h="990600">
                  <a:moveTo>
                    <a:pt x="617103" y="806450"/>
                  </a:moveTo>
                  <a:lnTo>
                    <a:pt x="605659" y="806450"/>
                  </a:lnTo>
                  <a:lnTo>
                    <a:pt x="609920" y="807720"/>
                  </a:lnTo>
                  <a:lnTo>
                    <a:pt x="615077" y="807720"/>
                  </a:lnTo>
                  <a:lnTo>
                    <a:pt x="617103" y="806450"/>
                  </a:lnTo>
                  <a:close/>
                </a:path>
                <a:path w="1120775" h="990600">
                  <a:moveTo>
                    <a:pt x="855641" y="482600"/>
                  </a:moveTo>
                  <a:lnTo>
                    <a:pt x="422816" y="482600"/>
                  </a:lnTo>
                  <a:lnTo>
                    <a:pt x="420682" y="488950"/>
                  </a:lnTo>
                  <a:lnTo>
                    <a:pt x="416433" y="500380"/>
                  </a:lnTo>
                  <a:lnTo>
                    <a:pt x="588346" y="500380"/>
                  </a:lnTo>
                  <a:lnTo>
                    <a:pt x="588346" y="762000"/>
                  </a:lnTo>
                  <a:lnTo>
                    <a:pt x="588048" y="762000"/>
                  </a:lnTo>
                  <a:lnTo>
                    <a:pt x="587740" y="763270"/>
                  </a:lnTo>
                  <a:lnTo>
                    <a:pt x="435876" y="763270"/>
                  </a:lnTo>
                  <a:lnTo>
                    <a:pt x="438661" y="773430"/>
                  </a:lnTo>
                  <a:lnTo>
                    <a:pt x="441533" y="783590"/>
                  </a:lnTo>
                  <a:lnTo>
                    <a:pt x="447413" y="803910"/>
                  </a:lnTo>
                  <a:lnTo>
                    <a:pt x="451973" y="801370"/>
                  </a:lnTo>
                  <a:lnTo>
                    <a:pt x="455914" y="800100"/>
                  </a:lnTo>
                  <a:lnTo>
                    <a:pt x="461998" y="796290"/>
                  </a:lnTo>
                  <a:lnTo>
                    <a:pt x="464427" y="795020"/>
                  </a:lnTo>
                  <a:lnTo>
                    <a:pt x="473235" y="795020"/>
                  </a:lnTo>
                  <a:lnTo>
                    <a:pt x="476275" y="792480"/>
                  </a:lnTo>
                  <a:lnTo>
                    <a:pt x="480523" y="791210"/>
                  </a:lnTo>
                  <a:lnTo>
                    <a:pt x="855641" y="791210"/>
                  </a:lnTo>
                  <a:lnTo>
                    <a:pt x="855641" y="482600"/>
                  </a:lnTo>
                  <a:close/>
                </a:path>
                <a:path w="1120775" h="990600">
                  <a:moveTo>
                    <a:pt x="855641" y="791210"/>
                  </a:moveTo>
                  <a:lnTo>
                    <a:pt x="483870" y="791210"/>
                  </a:lnTo>
                  <a:lnTo>
                    <a:pt x="485382" y="792480"/>
                  </a:lnTo>
                  <a:lnTo>
                    <a:pt x="486595" y="793750"/>
                  </a:lnTo>
                  <a:lnTo>
                    <a:pt x="488119" y="795020"/>
                  </a:lnTo>
                  <a:lnTo>
                    <a:pt x="490548" y="797560"/>
                  </a:lnTo>
                  <a:lnTo>
                    <a:pt x="492060" y="798830"/>
                  </a:lnTo>
                  <a:lnTo>
                    <a:pt x="493883" y="801370"/>
                  </a:lnTo>
                  <a:lnTo>
                    <a:pt x="495407" y="801370"/>
                  </a:lnTo>
                  <a:lnTo>
                    <a:pt x="497836" y="800100"/>
                  </a:lnTo>
                  <a:lnTo>
                    <a:pt x="627233" y="800100"/>
                  </a:lnTo>
                  <a:lnTo>
                    <a:pt x="634828" y="796290"/>
                  </a:lnTo>
                  <a:lnTo>
                    <a:pt x="637556" y="795020"/>
                  </a:lnTo>
                  <a:lnTo>
                    <a:pt x="640293" y="795020"/>
                  </a:lnTo>
                  <a:lnTo>
                    <a:pt x="641805" y="793750"/>
                  </a:lnTo>
                  <a:lnTo>
                    <a:pt x="855641" y="793750"/>
                  </a:lnTo>
                  <a:lnTo>
                    <a:pt x="855641" y="791210"/>
                  </a:lnTo>
                  <a:close/>
                </a:path>
                <a:path w="1120775" h="990600">
                  <a:moveTo>
                    <a:pt x="473235" y="795020"/>
                  </a:moveTo>
                  <a:lnTo>
                    <a:pt x="468676" y="795020"/>
                  </a:lnTo>
                  <a:lnTo>
                    <a:pt x="470499" y="796290"/>
                  </a:lnTo>
                  <a:lnTo>
                    <a:pt x="471715" y="796290"/>
                  </a:lnTo>
                  <a:lnTo>
                    <a:pt x="473235" y="795020"/>
                  </a:lnTo>
                  <a:close/>
                </a:path>
                <a:path w="1120775" h="990600">
                  <a:moveTo>
                    <a:pt x="273366" y="491490"/>
                  </a:moveTo>
                  <a:lnTo>
                    <a:pt x="267901" y="491490"/>
                  </a:lnTo>
                  <a:lnTo>
                    <a:pt x="273070" y="492760"/>
                  </a:lnTo>
                  <a:lnTo>
                    <a:pt x="273366" y="491490"/>
                  </a:lnTo>
                  <a:close/>
                </a:path>
              </a:pathLst>
            </a:custGeom>
            <a:solidFill>
              <a:srgbClr val="BAE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4182" y="664717"/>
              <a:ext cx="788035" cy="585470"/>
            </a:xfrm>
            <a:custGeom>
              <a:avLst/>
              <a:gdLst/>
              <a:ahLst/>
              <a:cxnLst/>
              <a:rect l="l" t="t" r="r" b="b"/>
              <a:pathLst>
                <a:path w="788035" h="585469">
                  <a:moveTo>
                    <a:pt x="516978" y="330314"/>
                  </a:moveTo>
                  <a:lnTo>
                    <a:pt x="516978" y="330314"/>
                  </a:lnTo>
                  <a:lnTo>
                    <a:pt x="470192" y="330314"/>
                  </a:lnTo>
                  <a:lnTo>
                    <a:pt x="470192" y="581660"/>
                  </a:lnTo>
                  <a:lnTo>
                    <a:pt x="3644" y="581660"/>
                  </a:lnTo>
                  <a:lnTo>
                    <a:pt x="3644" y="330314"/>
                  </a:lnTo>
                  <a:lnTo>
                    <a:pt x="0" y="330314"/>
                  </a:lnTo>
                  <a:lnTo>
                    <a:pt x="0" y="581660"/>
                  </a:lnTo>
                  <a:lnTo>
                    <a:pt x="0" y="585470"/>
                  </a:lnTo>
                  <a:lnTo>
                    <a:pt x="473544" y="585470"/>
                  </a:lnTo>
                  <a:lnTo>
                    <a:pt x="516978" y="585470"/>
                  </a:lnTo>
                  <a:lnTo>
                    <a:pt x="516978" y="581812"/>
                  </a:lnTo>
                  <a:lnTo>
                    <a:pt x="516978" y="581660"/>
                  </a:lnTo>
                  <a:lnTo>
                    <a:pt x="516978" y="330314"/>
                  </a:lnTo>
                  <a:close/>
                </a:path>
                <a:path w="788035" h="585469">
                  <a:moveTo>
                    <a:pt x="516978" y="0"/>
                  </a:moveTo>
                  <a:lnTo>
                    <a:pt x="471716" y="0"/>
                  </a:lnTo>
                  <a:lnTo>
                    <a:pt x="471716" y="2540"/>
                  </a:lnTo>
                  <a:lnTo>
                    <a:pt x="471716" y="48260"/>
                  </a:lnTo>
                  <a:lnTo>
                    <a:pt x="3644" y="48260"/>
                  </a:lnTo>
                  <a:lnTo>
                    <a:pt x="3644" y="2540"/>
                  </a:lnTo>
                  <a:lnTo>
                    <a:pt x="471716" y="2540"/>
                  </a:lnTo>
                  <a:lnTo>
                    <a:pt x="471716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8260"/>
                  </a:lnTo>
                  <a:lnTo>
                    <a:pt x="0" y="52070"/>
                  </a:lnTo>
                  <a:lnTo>
                    <a:pt x="0" y="70624"/>
                  </a:lnTo>
                  <a:lnTo>
                    <a:pt x="3644" y="70624"/>
                  </a:lnTo>
                  <a:lnTo>
                    <a:pt x="3644" y="52070"/>
                  </a:lnTo>
                  <a:lnTo>
                    <a:pt x="471716" y="52070"/>
                  </a:lnTo>
                  <a:lnTo>
                    <a:pt x="470192" y="52108"/>
                  </a:lnTo>
                  <a:lnTo>
                    <a:pt x="470192" y="70624"/>
                  </a:lnTo>
                  <a:lnTo>
                    <a:pt x="516978" y="70624"/>
                  </a:lnTo>
                  <a:lnTo>
                    <a:pt x="516978" y="2895"/>
                  </a:lnTo>
                  <a:lnTo>
                    <a:pt x="515454" y="2895"/>
                  </a:lnTo>
                  <a:lnTo>
                    <a:pt x="515454" y="2540"/>
                  </a:lnTo>
                  <a:lnTo>
                    <a:pt x="516978" y="2540"/>
                  </a:lnTo>
                  <a:lnTo>
                    <a:pt x="516978" y="0"/>
                  </a:lnTo>
                  <a:close/>
                </a:path>
                <a:path w="788035" h="585469">
                  <a:moveTo>
                    <a:pt x="787603" y="375272"/>
                  </a:moveTo>
                  <a:lnTo>
                    <a:pt x="732777" y="389661"/>
                  </a:lnTo>
                  <a:lnTo>
                    <a:pt x="702005" y="420192"/>
                  </a:lnTo>
                  <a:lnTo>
                    <a:pt x="689495" y="437235"/>
                  </a:lnTo>
                  <a:lnTo>
                    <a:pt x="691629" y="426872"/>
                  </a:lnTo>
                  <a:lnTo>
                    <a:pt x="694512" y="415404"/>
                  </a:lnTo>
                  <a:lnTo>
                    <a:pt x="698296" y="402844"/>
                  </a:lnTo>
                  <a:lnTo>
                    <a:pt x="703160" y="389242"/>
                  </a:lnTo>
                  <a:lnTo>
                    <a:pt x="704926" y="384086"/>
                  </a:lnTo>
                  <a:lnTo>
                    <a:pt x="705231" y="383171"/>
                  </a:lnTo>
                  <a:lnTo>
                    <a:pt x="705650" y="381952"/>
                  </a:lnTo>
                  <a:lnTo>
                    <a:pt x="706361" y="379857"/>
                  </a:lnTo>
                  <a:lnTo>
                    <a:pt x="708748" y="370408"/>
                  </a:lnTo>
                  <a:lnTo>
                    <a:pt x="710387" y="360972"/>
                  </a:lnTo>
                  <a:lnTo>
                    <a:pt x="711301" y="352183"/>
                  </a:lnTo>
                  <a:lnTo>
                    <a:pt x="711365" y="351586"/>
                  </a:lnTo>
                  <a:lnTo>
                    <a:pt x="710755" y="351891"/>
                  </a:lnTo>
                  <a:lnTo>
                    <a:pt x="710450" y="352183"/>
                  </a:lnTo>
                  <a:lnTo>
                    <a:pt x="709231" y="350075"/>
                  </a:lnTo>
                  <a:lnTo>
                    <a:pt x="748753" y="322986"/>
                  </a:lnTo>
                  <a:lnTo>
                    <a:pt x="761784" y="307848"/>
                  </a:lnTo>
                  <a:lnTo>
                    <a:pt x="763905" y="309067"/>
                  </a:lnTo>
                  <a:lnTo>
                    <a:pt x="752779" y="322745"/>
                  </a:lnTo>
                  <a:lnTo>
                    <a:pt x="737679" y="335140"/>
                  </a:lnTo>
                  <a:lnTo>
                    <a:pt x="722871" y="344982"/>
                  </a:lnTo>
                  <a:lnTo>
                    <a:pt x="712584" y="350977"/>
                  </a:lnTo>
                  <a:lnTo>
                    <a:pt x="721652" y="349529"/>
                  </a:lnTo>
                  <a:lnTo>
                    <a:pt x="762393" y="326986"/>
                  </a:lnTo>
                  <a:lnTo>
                    <a:pt x="777748" y="281228"/>
                  </a:lnTo>
                  <a:lnTo>
                    <a:pt x="777659" y="277393"/>
                  </a:lnTo>
                  <a:lnTo>
                    <a:pt x="777582" y="275640"/>
                  </a:lnTo>
                  <a:lnTo>
                    <a:pt x="757110" y="289852"/>
                  </a:lnTo>
                  <a:lnTo>
                    <a:pt x="728370" y="318173"/>
                  </a:lnTo>
                  <a:lnTo>
                    <a:pt x="711669" y="345808"/>
                  </a:lnTo>
                  <a:lnTo>
                    <a:pt x="711784" y="340042"/>
                  </a:lnTo>
                  <a:lnTo>
                    <a:pt x="711796" y="331914"/>
                  </a:lnTo>
                  <a:lnTo>
                    <a:pt x="711352" y="322986"/>
                  </a:lnTo>
                  <a:lnTo>
                    <a:pt x="710133" y="311772"/>
                  </a:lnTo>
                  <a:lnTo>
                    <a:pt x="708621" y="302374"/>
                  </a:lnTo>
                  <a:lnTo>
                    <a:pt x="708329" y="300545"/>
                  </a:lnTo>
                  <a:lnTo>
                    <a:pt x="721817" y="289318"/>
                  </a:lnTo>
                  <a:lnTo>
                    <a:pt x="740600" y="271551"/>
                  </a:lnTo>
                  <a:lnTo>
                    <a:pt x="758139" y="250583"/>
                  </a:lnTo>
                  <a:lnTo>
                    <a:pt x="766013" y="233730"/>
                  </a:lnTo>
                  <a:lnTo>
                    <a:pt x="767867" y="229781"/>
                  </a:lnTo>
                  <a:lnTo>
                    <a:pt x="769772" y="204698"/>
                  </a:lnTo>
                  <a:lnTo>
                    <a:pt x="769670" y="199402"/>
                  </a:lnTo>
                  <a:lnTo>
                    <a:pt x="768845" y="176631"/>
                  </a:lnTo>
                  <a:lnTo>
                    <a:pt x="766787" y="154787"/>
                  </a:lnTo>
                  <a:lnTo>
                    <a:pt x="765733" y="146253"/>
                  </a:lnTo>
                  <a:lnTo>
                    <a:pt x="762419" y="154787"/>
                  </a:lnTo>
                  <a:lnTo>
                    <a:pt x="759688" y="160947"/>
                  </a:lnTo>
                  <a:lnTo>
                    <a:pt x="756119" y="167741"/>
                  </a:lnTo>
                  <a:lnTo>
                    <a:pt x="750239" y="178155"/>
                  </a:lnTo>
                  <a:lnTo>
                    <a:pt x="739609" y="193065"/>
                  </a:lnTo>
                  <a:lnTo>
                    <a:pt x="725601" y="210921"/>
                  </a:lnTo>
                  <a:lnTo>
                    <a:pt x="712444" y="230987"/>
                  </a:lnTo>
                  <a:lnTo>
                    <a:pt x="704380" y="252564"/>
                  </a:lnTo>
                  <a:lnTo>
                    <a:pt x="702881" y="260616"/>
                  </a:lnTo>
                  <a:lnTo>
                    <a:pt x="702246" y="268351"/>
                  </a:lnTo>
                  <a:lnTo>
                    <a:pt x="702246" y="275031"/>
                  </a:lnTo>
                  <a:lnTo>
                    <a:pt x="698169" y="262280"/>
                  </a:lnTo>
                  <a:lnTo>
                    <a:pt x="693750" y="249948"/>
                  </a:lnTo>
                  <a:lnTo>
                    <a:pt x="689089" y="238010"/>
                  </a:lnTo>
                  <a:lnTo>
                    <a:pt x="684326" y="226441"/>
                  </a:lnTo>
                  <a:lnTo>
                    <a:pt x="682510" y="222491"/>
                  </a:lnTo>
                  <a:lnTo>
                    <a:pt x="680885" y="216420"/>
                  </a:lnTo>
                  <a:lnTo>
                    <a:pt x="680072" y="213385"/>
                  </a:lnTo>
                  <a:lnTo>
                    <a:pt x="679170" y="212775"/>
                  </a:lnTo>
                  <a:lnTo>
                    <a:pt x="680072" y="211251"/>
                  </a:lnTo>
                  <a:lnTo>
                    <a:pt x="682548" y="207010"/>
                  </a:lnTo>
                  <a:lnTo>
                    <a:pt x="689305" y="194627"/>
                  </a:lnTo>
                  <a:lnTo>
                    <a:pt x="696125" y="180314"/>
                  </a:lnTo>
                  <a:lnTo>
                    <a:pt x="699211" y="169646"/>
                  </a:lnTo>
                  <a:lnTo>
                    <a:pt x="701344" y="169646"/>
                  </a:lnTo>
                  <a:lnTo>
                    <a:pt x="698944" y="179019"/>
                  </a:lnTo>
                  <a:lnTo>
                    <a:pt x="693369" y="191592"/>
                  </a:lnTo>
                  <a:lnTo>
                    <a:pt x="686981" y="203835"/>
                  </a:lnTo>
                  <a:lnTo>
                    <a:pt x="682205" y="212166"/>
                  </a:lnTo>
                  <a:lnTo>
                    <a:pt x="688060" y="208178"/>
                  </a:lnTo>
                  <a:lnTo>
                    <a:pt x="694436" y="202603"/>
                  </a:lnTo>
                  <a:lnTo>
                    <a:pt x="700227" y="195427"/>
                  </a:lnTo>
                  <a:lnTo>
                    <a:pt x="704380" y="186651"/>
                  </a:lnTo>
                  <a:lnTo>
                    <a:pt x="706589" y="172618"/>
                  </a:lnTo>
                  <a:lnTo>
                    <a:pt x="706259" y="169646"/>
                  </a:lnTo>
                  <a:lnTo>
                    <a:pt x="705256" y="160680"/>
                  </a:lnTo>
                  <a:lnTo>
                    <a:pt x="702716" y="152400"/>
                  </a:lnTo>
                  <a:lnTo>
                    <a:pt x="701344" y="149288"/>
                  </a:lnTo>
                  <a:lnTo>
                    <a:pt x="691616" y="163766"/>
                  </a:lnTo>
                  <a:lnTo>
                    <a:pt x="677354" y="199402"/>
                  </a:lnTo>
                  <a:lnTo>
                    <a:pt x="677037" y="202044"/>
                  </a:lnTo>
                  <a:lnTo>
                    <a:pt x="677037" y="214287"/>
                  </a:lnTo>
                  <a:lnTo>
                    <a:pt x="675830" y="216420"/>
                  </a:lnTo>
                  <a:lnTo>
                    <a:pt x="672007" y="214160"/>
                  </a:lnTo>
                  <a:lnTo>
                    <a:pt x="663486" y="207429"/>
                  </a:lnTo>
                  <a:lnTo>
                    <a:pt x="653999" y="195618"/>
                  </a:lnTo>
                  <a:lnTo>
                    <a:pt x="647280" y="178155"/>
                  </a:lnTo>
                  <a:lnTo>
                    <a:pt x="649401" y="177546"/>
                  </a:lnTo>
                  <a:lnTo>
                    <a:pt x="655942" y="194398"/>
                  </a:lnTo>
                  <a:lnTo>
                    <a:pt x="665048" y="205714"/>
                  </a:lnTo>
                  <a:lnTo>
                    <a:pt x="673290" y="212166"/>
                  </a:lnTo>
                  <a:lnTo>
                    <a:pt x="677037" y="214287"/>
                  </a:lnTo>
                  <a:lnTo>
                    <a:pt x="677037" y="202044"/>
                  </a:lnTo>
                  <a:lnTo>
                    <a:pt x="676554" y="206032"/>
                  </a:lnTo>
                  <a:lnTo>
                    <a:pt x="676440" y="211251"/>
                  </a:lnTo>
                  <a:lnTo>
                    <a:pt x="673785" y="204698"/>
                  </a:lnTo>
                  <a:lnTo>
                    <a:pt x="670509" y="197700"/>
                  </a:lnTo>
                  <a:lnTo>
                    <a:pt x="666775" y="190881"/>
                  </a:lnTo>
                  <a:lnTo>
                    <a:pt x="662762" y="184835"/>
                  </a:lnTo>
                  <a:lnTo>
                    <a:pt x="658164" y="177546"/>
                  </a:lnTo>
                  <a:lnTo>
                    <a:pt x="655967" y="174066"/>
                  </a:lnTo>
                  <a:lnTo>
                    <a:pt x="650798" y="163423"/>
                  </a:lnTo>
                  <a:lnTo>
                    <a:pt x="647458" y="155130"/>
                  </a:lnTo>
                  <a:lnTo>
                    <a:pt x="646353" y="152031"/>
                  </a:lnTo>
                  <a:lnTo>
                    <a:pt x="639470" y="164312"/>
                  </a:lnTo>
                  <a:lnTo>
                    <a:pt x="636828" y="172834"/>
                  </a:lnTo>
                  <a:lnTo>
                    <a:pt x="638124" y="181584"/>
                  </a:lnTo>
                  <a:lnTo>
                    <a:pt x="642962" y="194398"/>
                  </a:lnTo>
                  <a:lnTo>
                    <a:pt x="677646" y="221284"/>
                  </a:lnTo>
                  <a:lnTo>
                    <a:pt x="679475" y="226136"/>
                  </a:lnTo>
                  <a:lnTo>
                    <a:pt x="698411" y="277901"/>
                  </a:lnTo>
                  <a:lnTo>
                    <a:pt x="702856" y="295694"/>
                  </a:lnTo>
                  <a:lnTo>
                    <a:pt x="698207" y="289699"/>
                  </a:lnTo>
                  <a:lnTo>
                    <a:pt x="692340" y="282829"/>
                  </a:lnTo>
                  <a:lnTo>
                    <a:pt x="685723" y="276009"/>
                  </a:lnTo>
                  <a:lnTo>
                    <a:pt x="679577" y="270789"/>
                  </a:lnTo>
                  <a:lnTo>
                    <a:pt x="669290" y="261899"/>
                  </a:lnTo>
                  <a:lnTo>
                    <a:pt x="661250" y="253174"/>
                  </a:lnTo>
                  <a:lnTo>
                    <a:pt x="655713" y="246253"/>
                  </a:lnTo>
                  <a:lnTo>
                    <a:pt x="653656" y="243446"/>
                  </a:lnTo>
                  <a:lnTo>
                    <a:pt x="650722" y="257263"/>
                  </a:lnTo>
                  <a:lnTo>
                    <a:pt x="672071" y="293433"/>
                  </a:lnTo>
                  <a:lnTo>
                    <a:pt x="701027" y="300863"/>
                  </a:lnTo>
                  <a:lnTo>
                    <a:pt x="703770" y="300863"/>
                  </a:lnTo>
                  <a:lnTo>
                    <a:pt x="695883" y="297027"/>
                  </a:lnTo>
                  <a:lnTo>
                    <a:pt x="684898" y="290753"/>
                  </a:lnTo>
                  <a:lnTo>
                    <a:pt x="673404" y="282321"/>
                  </a:lnTo>
                  <a:lnTo>
                    <a:pt x="663981" y="271995"/>
                  </a:lnTo>
                  <a:lnTo>
                    <a:pt x="665797" y="270789"/>
                  </a:lnTo>
                  <a:lnTo>
                    <a:pt x="675906" y="281228"/>
                  </a:lnTo>
                  <a:lnTo>
                    <a:pt x="688124" y="289852"/>
                  </a:lnTo>
                  <a:lnTo>
                    <a:pt x="699211" y="296075"/>
                  </a:lnTo>
                  <a:lnTo>
                    <a:pt x="705904" y="299339"/>
                  </a:lnTo>
                  <a:lnTo>
                    <a:pt x="708177" y="295694"/>
                  </a:lnTo>
                  <a:lnTo>
                    <a:pt x="711923" y="289699"/>
                  </a:lnTo>
                  <a:lnTo>
                    <a:pt x="720826" y="275031"/>
                  </a:lnTo>
                  <a:lnTo>
                    <a:pt x="722109" y="272910"/>
                  </a:lnTo>
                  <a:lnTo>
                    <a:pt x="733196" y="252869"/>
                  </a:lnTo>
                  <a:lnTo>
                    <a:pt x="741743" y="233730"/>
                  </a:lnTo>
                  <a:lnTo>
                    <a:pt x="743864" y="234645"/>
                  </a:lnTo>
                  <a:lnTo>
                    <a:pt x="734364" y="255676"/>
                  </a:lnTo>
                  <a:lnTo>
                    <a:pt x="722337" y="277393"/>
                  </a:lnTo>
                  <a:lnTo>
                    <a:pt x="711962" y="294436"/>
                  </a:lnTo>
                  <a:lnTo>
                    <a:pt x="707415" y="301472"/>
                  </a:lnTo>
                  <a:lnTo>
                    <a:pt x="707110" y="302374"/>
                  </a:lnTo>
                  <a:lnTo>
                    <a:pt x="705904" y="301764"/>
                  </a:lnTo>
                  <a:lnTo>
                    <a:pt x="705586" y="301764"/>
                  </a:lnTo>
                  <a:lnTo>
                    <a:pt x="703770" y="300863"/>
                  </a:lnTo>
                  <a:lnTo>
                    <a:pt x="706716" y="320878"/>
                  </a:lnTo>
                  <a:lnTo>
                    <a:pt x="707491" y="341185"/>
                  </a:lnTo>
                  <a:lnTo>
                    <a:pt x="705650" y="361594"/>
                  </a:lnTo>
                  <a:lnTo>
                    <a:pt x="700735" y="381952"/>
                  </a:lnTo>
                  <a:lnTo>
                    <a:pt x="699643" y="376364"/>
                  </a:lnTo>
                  <a:lnTo>
                    <a:pt x="697992" y="372008"/>
                  </a:lnTo>
                  <a:lnTo>
                    <a:pt x="697992" y="381050"/>
                  </a:lnTo>
                  <a:lnTo>
                    <a:pt x="697090" y="383171"/>
                  </a:lnTo>
                  <a:lnTo>
                    <a:pt x="691210" y="380492"/>
                  </a:lnTo>
                  <a:lnTo>
                    <a:pt x="677418" y="372656"/>
                  </a:lnTo>
                  <a:lnTo>
                    <a:pt x="660781" y="359295"/>
                  </a:lnTo>
                  <a:lnTo>
                    <a:pt x="646353" y="340042"/>
                  </a:lnTo>
                  <a:lnTo>
                    <a:pt x="648487" y="338836"/>
                  </a:lnTo>
                  <a:lnTo>
                    <a:pt x="662419" y="357733"/>
                  </a:lnTo>
                  <a:lnTo>
                    <a:pt x="678599" y="370878"/>
                  </a:lnTo>
                  <a:lnTo>
                    <a:pt x="692099" y="378548"/>
                  </a:lnTo>
                  <a:lnTo>
                    <a:pt x="697992" y="381050"/>
                  </a:lnTo>
                  <a:lnTo>
                    <a:pt x="697992" y="372008"/>
                  </a:lnTo>
                  <a:lnTo>
                    <a:pt x="696556" y="368211"/>
                  </a:lnTo>
                  <a:lnTo>
                    <a:pt x="690397" y="358114"/>
                  </a:lnTo>
                  <a:lnTo>
                    <a:pt x="672960" y="338836"/>
                  </a:lnTo>
                  <a:lnTo>
                    <a:pt x="660641" y="325170"/>
                  </a:lnTo>
                  <a:lnTo>
                    <a:pt x="639216" y="297294"/>
                  </a:lnTo>
                  <a:lnTo>
                    <a:pt x="621893" y="273177"/>
                  </a:lnTo>
                  <a:lnTo>
                    <a:pt x="614768" y="262890"/>
                  </a:lnTo>
                  <a:lnTo>
                    <a:pt x="617194" y="306832"/>
                  </a:lnTo>
                  <a:lnTo>
                    <a:pt x="627075" y="347548"/>
                  </a:lnTo>
                  <a:lnTo>
                    <a:pt x="668426" y="380809"/>
                  </a:lnTo>
                  <a:lnTo>
                    <a:pt x="695274" y="384378"/>
                  </a:lnTo>
                  <a:lnTo>
                    <a:pt x="699516" y="384378"/>
                  </a:lnTo>
                  <a:lnTo>
                    <a:pt x="700430" y="384086"/>
                  </a:lnTo>
                  <a:lnTo>
                    <a:pt x="700125" y="385305"/>
                  </a:lnTo>
                  <a:lnTo>
                    <a:pt x="685431" y="434505"/>
                  </a:lnTo>
                  <a:lnTo>
                    <a:pt x="682205" y="463969"/>
                  </a:lnTo>
                  <a:lnTo>
                    <a:pt x="656082" y="463969"/>
                  </a:lnTo>
                  <a:lnTo>
                    <a:pt x="656082" y="583323"/>
                  </a:lnTo>
                  <a:lnTo>
                    <a:pt x="727468" y="583323"/>
                  </a:lnTo>
                  <a:lnTo>
                    <a:pt x="727468" y="463969"/>
                  </a:lnTo>
                  <a:lnTo>
                    <a:pt x="686460" y="463969"/>
                  </a:lnTo>
                  <a:lnTo>
                    <a:pt x="686752" y="458190"/>
                  </a:lnTo>
                  <a:lnTo>
                    <a:pt x="687362" y="450596"/>
                  </a:lnTo>
                  <a:lnTo>
                    <a:pt x="688835" y="440880"/>
                  </a:lnTo>
                  <a:lnTo>
                    <a:pt x="688886" y="440575"/>
                  </a:lnTo>
                  <a:lnTo>
                    <a:pt x="688276" y="440880"/>
                  </a:lnTo>
                  <a:lnTo>
                    <a:pt x="687679" y="438759"/>
                  </a:lnTo>
                  <a:lnTo>
                    <a:pt x="692340" y="437235"/>
                  </a:lnTo>
                  <a:lnTo>
                    <a:pt x="695312" y="436270"/>
                  </a:lnTo>
                  <a:lnTo>
                    <a:pt x="714171" y="428396"/>
                  </a:lnTo>
                  <a:lnTo>
                    <a:pt x="738847" y="414528"/>
                  </a:lnTo>
                  <a:lnTo>
                    <a:pt x="763905" y="394093"/>
                  </a:lnTo>
                  <a:lnTo>
                    <a:pt x="765429" y="395617"/>
                  </a:lnTo>
                  <a:lnTo>
                    <a:pt x="745426" y="412711"/>
                  </a:lnTo>
                  <a:lnTo>
                    <a:pt x="724992" y="425462"/>
                  </a:lnTo>
                  <a:lnTo>
                    <a:pt x="706780" y="434238"/>
                  </a:lnTo>
                  <a:lnTo>
                    <a:pt x="693445" y="439369"/>
                  </a:lnTo>
                  <a:lnTo>
                    <a:pt x="705980" y="437451"/>
                  </a:lnTo>
                  <a:lnTo>
                    <a:pt x="752373" y="423570"/>
                  </a:lnTo>
                  <a:lnTo>
                    <a:pt x="777252" y="394093"/>
                  </a:lnTo>
                  <a:lnTo>
                    <a:pt x="784733" y="380809"/>
                  </a:lnTo>
                  <a:lnTo>
                    <a:pt x="787603" y="375272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552" y="1064894"/>
              <a:ext cx="116643" cy="18529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66" y="1064894"/>
              <a:ext cx="116633" cy="18529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84380" y="1049405"/>
              <a:ext cx="985519" cy="110489"/>
            </a:xfrm>
            <a:custGeom>
              <a:avLst/>
              <a:gdLst/>
              <a:ahLst/>
              <a:cxnLst/>
              <a:rect l="l" t="t" r="r" b="b"/>
              <a:pathLst>
                <a:path w="985519" h="110490">
                  <a:moveTo>
                    <a:pt x="985027" y="0"/>
                  </a:moveTo>
                  <a:lnTo>
                    <a:pt x="0" y="103572"/>
                  </a:lnTo>
                  <a:lnTo>
                    <a:pt x="297" y="110251"/>
                  </a:lnTo>
                  <a:lnTo>
                    <a:pt x="850772" y="110251"/>
                  </a:lnTo>
                  <a:lnTo>
                    <a:pt x="985027" y="6976"/>
                  </a:lnTo>
                  <a:lnTo>
                    <a:pt x="985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2558" y="1047583"/>
              <a:ext cx="988694" cy="114300"/>
            </a:xfrm>
            <a:custGeom>
              <a:avLst/>
              <a:gdLst/>
              <a:ahLst/>
              <a:cxnLst/>
              <a:rect l="l" t="t" r="r" b="b"/>
              <a:pathLst>
                <a:path w="988694" h="114300">
                  <a:moveTo>
                    <a:pt x="987456" y="0"/>
                  </a:moveTo>
                  <a:lnTo>
                    <a:pt x="987148" y="297"/>
                  </a:lnTo>
                  <a:lnTo>
                    <a:pt x="986849" y="297"/>
                  </a:lnTo>
                  <a:lnTo>
                    <a:pt x="1512" y="103572"/>
                  </a:lnTo>
                  <a:lnTo>
                    <a:pt x="607" y="103870"/>
                  </a:lnTo>
                  <a:lnTo>
                    <a:pt x="0" y="104477"/>
                  </a:lnTo>
                  <a:lnTo>
                    <a:pt x="297" y="105394"/>
                  </a:lnTo>
                  <a:lnTo>
                    <a:pt x="536" y="110549"/>
                  </a:lnTo>
                  <a:lnTo>
                    <a:pt x="607" y="112978"/>
                  </a:lnTo>
                  <a:lnTo>
                    <a:pt x="1214" y="113585"/>
                  </a:lnTo>
                  <a:lnTo>
                    <a:pt x="2119" y="113895"/>
                  </a:lnTo>
                  <a:lnTo>
                    <a:pt x="853511" y="113895"/>
                  </a:lnTo>
                  <a:lnTo>
                    <a:pt x="853511" y="113288"/>
                  </a:lnTo>
                  <a:lnTo>
                    <a:pt x="857079" y="110549"/>
                  </a:lnTo>
                  <a:lnTo>
                    <a:pt x="3941" y="110549"/>
                  </a:lnTo>
                  <a:lnTo>
                    <a:pt x="3643" y="106608"/>
                  </a:lnTo>
                  <a:lnTo>
                    <a:pt x="985325" y="3643"/>
                  </a:lnTo>
                  <a:lnTo>
                    <a:pt x="988672" y="3643"/>
                  </a:lnTo>
                  <a:lnTo>
                    <a:pt x="988672" y="1214"/>
                  </a:lnTo>
                  <a:lnTo>
                    <a:pt x="987456" y="0"/>
                  </a:lnTo>
                  <a:close/>
                </a:path>
                <a:path w="988694" h="114300">
                  <a:moveTo>
                    <a:pt x="988672" y="3643"/>
                  </a:moveTo>
                  <a:lnTo>
                    <a:pt x="985325" y="3643"/>
                  </a:lnTo>
                  <a:lnTo>
                    <a:pt x="985325" y="7894"/>
                  </a:lnTo>
                  <a:lnTo>
                    <a:pt x="851688" y="110549"/>
                  </a:lnTo>
                  <a:lnTo>
                    <a:pt x="857079" y="110549"/>
                  </a:lnTo>
                  <a:lnTo>
                    <a:pt x="988065" y="10013"/>
                  </a:lnTo>
                  <a:lnTo>
                    <a:pt x="988373" y="9715"/>
                  </a:lnTo>
                  <a:lnTo>
                    <a:pt x="988672" y="9108"/>
                  </a:lnTo>
                  <a:lnTo>
                    <a:pt x="988672" y="364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4677" y="1049405"/>
              <a:ext cx="984885" cy="103505"/>
            </a:xfrm>
            <a:custGeom>
              <a:avLst/>
              <a:gdLst/>
              <a:ahLst/>
              <a:cxnLst/>
              <a:rect l="l" t="t" r="r" b="b"/>
              <a:pathLst>
                <a:path w="984885" h="103505">
                  <a:moveTo>
                    <a:pt x="984730" y="0"/>
                  </a:moveTo>
                  <a:lnTo>
                    <a:pt x="214741" y="0"/>
                  </a:lnTo>
                  <a:lnTo>
                    <a:pt x="0" y="103262"/>
                  </a:lnTo>
                  <a:lnTo>
                    <a:pt x="850474" y="103262"/>
                  </a:lnTo>
                  <a:lnTo>
                    <a:pt x="984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3165" y="1047583"/>
              <a:ext cx="988694" cy="107314"/>
            </a:xfrm>
            <a:custGeom>
              <a:avLst/>
              <a:gdLst/>
              <a:ahLst/>
              <a:cxnLst/>
              <a:rect l="l" t="t" r="r" b="b"/>
              <a:pathLst>
                <a:path w="988694" h="107315">
                  <a:moveTo>
                    <a:pt x="987159" y="0"/>
                  </a:moveTo>
                  <a:lnTo>
                    <a:pt x="216253" y="0"/>
                  </a:lnTo>
                  <a:lnTo>
                    <a:pt x="215347" y="297"/>
                  </a:lnTo>
                  <a:lnTo>
                    <a:pt x="297" y="103870"/>
                  </a:lnTo>
                  <a:lnTo>
                    <a:pt x="0" y="104786"/>
                  </a:lnTo>
                  <a:lnTo>
                    <a:pt x="0" y="105394"/>
                  </a:lnTo>
                  <a:lnTo>
                    <a:pt x="297" y="106299"/>
                  </a:lnTo>
                  <a:lnTo>
                    <a:pt x="904" y="106906"/>
                  </a:lnTo>
                  <a:lnTo>
                    <a:pt x="852297" y="106906"/>
                  </a:lnTo>
                  <a:lnTo>
                    <a:pt x="852904" y="106608"/>
                  </a:lnTo>
                  <a:lnTo>
                    <a:pt x="856848" y="103572"/>
                  </a:lnTo>
                  <a:lnTo>
                    <a:pt x="8798" y="103572"/>
                  </a:lnTo>
                  <a:lnTo>
                    <a:pt x="216564" y="3333"/>
                  </a:lnTo>
                  <a:lnTo>
                    <a:pt x="987071" y="3333"/>
                  </a:lnTo>
                  <a:lnTo>
                    <a:pt x="987458" y="3036"/>
                  </a:lnTo>
                  <a:lnTo>
                    <a:pt x="988064" y="2726"/>
                  </a:lnTo>
                  <a:lnTo>
                    <a:pt x="988372" y="2119"/>
                  </a:lnTo>
                  <a:lnTo>
                    <a:pt x="988064" y="1214"/>
                  </a:lnTo>
                  <a:lnTo>
                    <a:pt x="987766" y="607"/>
                  </a:lnTo>
                  <a:lnTo>
                    <a:pt x="987159" y="0"/>
                  </a:lnTo>
                  <a:close/>
                </a:path>
                <a:path w="988694" h="107315">
                  <a:moveTo>
                    <a:pt x="987071" y="3333"/>
                  </a:moveTo>
                  <a:lnTo>
                    <a:pt x="981383" y="3333"/>
                  </a:lnTo>
                  <a:lnTo>
                    <a:pt x="851380" y="103572"/>
                  </a:lnTo>
                  <a:lnTo>
                    <a:pt x="856848" y="103572"/>
                  </a:lnTo>
                  <a:lnTo>
                    <a:pt x="987071" y="333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612" y="1047583"/>
              <a:ext cx="277617" cy="1138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50986" y="1079777"/>
              <a:ext cx="393065" cy="61594"/>
            </a:xfrm>
            <a:custGeom>
              <a:avLst/>
              <a:gdLst/>
              <a:ahLst/>
              <a:cxnLst/>
              <a:rect l="l" t="t" r="r" b="b"/>
              <a:pathLst>
                <a:path w="393065" h="61594">
                  <a:moveTo>
                    <a:pt x="393048" y="0"/>
                  </a:moveTo>
                  <a:lnTo>
                    <a:pt x="76852" y="0"/>
                  </a:lnTo>
                  <a:lnTo>
                    <a:pt x="0" y="61352"/>
                  </a:lnTo>
                  <a:lnTo>
                    <a:pt x="316193" y="61352"/>
                  </a:lnTo>
                  <a:lnTo>
                    <a:pt x="39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8865" y="1077956"/>
              <a:ext cx="397510" cy="65405"/>
            </a:xfrm>
            <a:custGeom>
              <a:avLst/>
              <a:gdLst/>
              <a:ahLst/>
              <a:cxnLst/>
              <a:rect l="l" t="t" r="r" b="b"/>
              <a:pathLst>
                <a:path w="397509" h="65405">
                  <a:moveTo>
                    <a:pt x="395776" y="0"/>
                  </a:moveTo>
                  <a:lnTo>
                    <a:pt x="395170" y="297"/>
                  </a:lnTo>
                  <a:lnTo>
                    <a:pt x="78665" y="297"/>
                  </a:lnTo>
                  <a:lnTo>
                    <a:pt x="78059" y="607"/>
                  </a:lnTo>
                  <a:lnTo>
                    <a:pt x="905" y="61960"/>
                  </a:lnTo>
                  <a:lnTo>
                    <a:pt x="298" y="62257"/>
                  </a:lnTo>
                  <a:lnTo>
                    <a:pt x="0" y="63174"/>
                  </a:lnTo>
                  <a:lnTo>
                    <a:pt x="298" y="63781"/>
                  </a:lnTo>
                  <a:lnTo>
                    <a:pt x="606" y="64686"/>
                  </a:lnTo>
                  <a:lnTo>
                    <a:pt x="1216" y="64996"/>
                  </a:lnTo>
                  <a:lnTo>
                    <a:pt x="2121" y="64686"/>
                  </a:lnTo>
                  <a:lnTo>
                    <a:pt x="318622" y="64686"/>
                  </a:lnTo>
                  <a:lnTo>
                    <a:pt x="319232" y="64389"/>
                  </a:lnTo>
                  <a:lnTo>
                    <a:pt x="323034" y="61352"/>
                  </a:lnTo>
                  <a:lnTo>
                    <a:pt x="6681" y="61352"/>
                  </a:lnTo>
                  <a:lnTo>
                    <a:pt x="79583" y="3643"/>
                  </a:lnTo>
                  <a:lnTo>
                    <a:pt x="395314" y="3643"/>
                  </a:lnTo>
                  <a:lnTo>
                    <a:pt x="396075" y="3035"/>
                  </a:lnTo>
                  <a:lnTo>
                    <a:pt x="396681" y="2726"/>
                  </a:lnTo>
                  <a:lnTo>
                    <a:pt x="396989" y="1821"/>
                  </a:lnTo>
                  <a:lnTo>
                    <a:pt x="396681" y="1214"/>
                  </a:lnTo>
                  <a:lnTo>
                    <a:pt x="396383" y="297"/>
                  </a:lnTo>
                  <a:lnTo>
                    <a:pt x="395776" y="0"/>
                  </a:lnTo>
                  <a:close/>
                </a:path>
                <a:path w="397509" h="65405">
                  <a:moveTo>
                    <a:pt x="395314" y="3643"/>
                  </a:moveTo>
                  <a:lnTo>
                    <a:pt x="390610" y="3643"/>
                  </a:lnTo>
                  <a:lnTo>
                    <a:pt x="317708" y="61352"/>
                  </a:lnTo>
                  <a:lnTo>
                    <a:pt x="323034" y="61352"/>
                  </a:lnTo>
                  <a:lnTo>
                    <a:pt x="395314" y="364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668" y="1077956"/>
              <a:ext cx="80186" cy="6863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50986" y="1141130"/>
              <a:ext cx="316230" cy="4445"/>
            </a:xfrm>
            <a:custGeom>
              <a:avLst/>
              <a:gdLst/>
              <a:ahLst/>
              <a:cxnLst/>
              <a:rect l="l" t="t" r="r" b="b"/>
              <a:pathLst>
                <a:path w="316230" h="4444">
                  <a:moveTo>
                    <a:pt x="316193" y="0"/>
                  </a:moveTo>
                  <a:lnTo>
                    <a:pt x="0" y="0"/>
                  </a:lnTo>
                  <a:lnTo>
                    <a:pt x="0" y="3941"/>
                  </a:lnTo>
                  <a:lnTo>
                    <a:pt x="316193" y="3941"/>
                  </a:lnTo>
                  <a:lnTo>
                    <a:pt x="316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9160" y="1139698"/>
              <a:ext cx="320040" cy="7620"/>
            </a:xfrm>
            <a:custGeom>
              <a:avLst/>
              <a:gdLst/>
              <a:ahLst/>
              <a:cxnLst/>
              <a:rect l="l" t="t" r="r" b="b"/>
              <a:pathLst>
                <a:path w="320040" h="7619">
                  <a:moveTo>
                    <a:pt x="319849" y="1270"/>
                  </a:moveTo>
                  <a:lnTo>
                    <a:pt x="319595" y="1270"/>
                  </a:lnTo>
                  <a:lnTo>
                    <a:pt x="319595" y="0"/>
                  </a:lnTo>
                  <a:lnTo>
                    <a:pt x="241" y="0"/>
                  </a:lnTo>
                  <a:lnTo>
                    <a:pt x="241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2" y="6350"/>
                  </a:lnTo>
                  <a:lnTo>
                    <a:pt x="1092" y="6350"/>
                  </a:lnTo>
                  <a:lnTo>
                    <a:pt x="1092" y="7620"/>
                  </a:lnTo>
                  <a:lnTo>
                    <a:pt x="1727" y="7620"/>
                  </a:lnTo>
                  <a:lnTo>
                    <a:pt x="1727" y="6350"/>
                  </a:lnTo>
                  <a:lnTo>
                    <a:pt x="319824" y="6350"/>
                  </a:lnTo>
                  <a:lnTo>
                    <a:pt x="319824" y="5080"/>
                  </a:lnTo>
                  <a:lnTo>
                    <a:pt x="319849" y="3810"/>
                  </a:lnTo>
                  <a:lnTo>
                    <a:pt x="3340" y="3810"/>
                  </a:lnTo>
                  <a:lnTo>
                    <a:pt x="3340" y="2540"/>
                  </a:lnTo>
                  <a:lnTo>
                    <a:pt x="319849" y="2540"/>
                  </a:lnTo>
                  <a:lnTo>
                    <a:pt x="319849" y="127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870" y="987742"/>
              <a:ext cx="383014" cy="15550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52368" y="735342"/>
              <a:ext cx="332105" cy="259715"/>
            </a:xfrm>
            <a:custGeom>
              <a:avLst/>
              <a:gdLst/>
              <a:ahLst/>
              <a:cxnLst/>
              <a:rect l="l" t="t" r="r" b="b"/>
              <a:pathLst>
                <a:path w="332105" h="259715">
                  <a:moveTo>
                    <a:pt x="331683" y="0"/>
                  </a:moveTo>
                  <a:lnTo>
                    <a:pt x="0" y="0"/>
                  </a:lnTo>
                  <a:lnTo>
                    <a:pt x="0" y="259686"/>
                  </a:lnTo>
                  <a:lnTo>
                    <a:pt x="331683" y="259686"/>
                  </a:lnTo>
                  <a:lnTo>
                    <a:pt x="331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50544" y="733297"/>
              <a:ext cx="335280" cy="262890"/>
            </a:xfrm>
            <a:custGeom>
              <a:avLst/>
              <a:gdLst/>
              <a:ahLst/>
              <a:cxnLst/>
              <a:rect l="l" t="t" r="r" b="b"/>
              <a:pathLst>
                <a:path w="335280" h="262890">
                  <a:moveTo>
                    <a:pt x="317398" y="15240"/>
                  </a:moveTo>
                  <a:lnTo>
                    <a:pt x="316611" y="15240"/>
                  </a:lnTo>
                  <a:lnTo>
                    <a:pt x="316611" y="13970"/>
                  </a:lnTo>
                  <a:lnTo>
                    <a:pt x="18224" y="13970"/>
                  </a:lnTo>
                  <a:lnTo>
                    <a:pt x="18224" y="15240"/>
                  </a:lnTo>
                  <a:lnTo>
                    <a:pt x="17614" y="15240"/>
                  </a:lnTo>
                  <a:lnTo>
                    <a:pt x="17614" y="17780"/>
                  </a:lnTo>
                  <a:lnTo>
                    <a:pt x="17614" y="246380"/>
                  </a:lnTo>
                  <a:lnTo>
                    <a:pt x="17614" y="247650"/>
                  </a:lnTo>
                  <a:lnTo>
                    <a:pt x="17729" y="248920"/>
                  </a:lnTo>
                  <a:lnTo>
                    <a:pt x="18796" y="248920"/>
                  </a:lnTo>
                  <a:lnTo>
                    <a:pt x="18796" y="250190"/>
                  </a:lnTo>
                  <a:lnTo>
                    <a:pt x="316255" y="250190"/>
                  </a:lnTo>
                  <a:lnTo>
                    <a:pt x="316255" y="248920"/>
                  </a:lnTo>
                  <a:lnTo>
                    <a:pt x="317144" y="248920"/>
                  </a:lnTo>
                  <a:lnTo>
                    <a:pt x="317144" y="247650"/>
                  </a:lnTo>
                  <a:lnTo>
                    <a:pt x="317398" y="247650"/>
                  </a:lnTo>
                  <a:lnTo>
                    <a:pt x="317398" y="246380"/>
                  </a:lnTo>
                  <a:lnTo>
                    <a:pt x="315887" y="246380"/>
                  </a:lnTo>
                  <a:lnTo>
                    <a:pt x="315887" y="246253"/>
                  </a:lnTo>
                  <a:lnTo>
                    <a:pt x="317398" y="246253"/>
                  </a:lnTo>
                  <a:lnTo>
                    <a:pt x="317398" y="17780"/>
                  </a:lnTo>
                  <a:lnTo>
                    <a:pt x="317398" y="17538"/>
                  </a:lnTo>
                  <a:lnTo>
                    <a:pt x="317398" y="15240"/>
                  </a:lnTo>
                  <a:close/>
                </a:path>
                <a:path w="335280" h="262890">
                  <a:moveTo>
                    <a:pt x="335026" y="3873"/>
                  </a:moveTo>
                  <a:lnTo>
                    <a:pt x="331685" y="3873"/>
                  </a:lnTo>
                  <a:lnTo>
                    <a:pt x="331685" y="259918"/>
                  </a:lnTo>
                  <a:lnTo>
                    <a:pt x="335026" y="259918"/>
                  </a:lnTo>
                  <a:lnTo>
                    <a:pt x="335026" y="3873"/>
                  </a:lnTo>
                  <a:close/>
                </a:path>
                <a:path w="335280" h="262890">
                  <a:moveTo>
                    <a:pt x="335026" y="1270"/>
                  </a:moveTo>
                  <a:lnTo>
                    <a:pt x="334530" y="1270"/>
                  </a:lnTo>
                  <a:lnTo>
                    <a:pt x="334530" y="0"/>
                  </a:lnTo>
                  <a:lnTo>
                    <a:pt x="1104" y="0"/>
                  </a:lnTo>
                  <a:lnTo>
                    <a:pt x="1104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260350"/>
                  </a:lnTo>
                  <a:lnTo>
                    <a:pt x="0" y="261620"/>
                  </a:lnTo>
                  <a:lnTo>
                    <a:pt x="101" y="262890"/>
                  </a:lnTo>
                  <a:lnTo>
                    <a:pt x="335026" y="262890"/>
                  </a:lnTo>
                  <a:lnTo>
                    <a:pt x="335026" y="261620"/>
                  </a:lnTo>
                  <a:lnTo>
                    <a:pt x="335026" y="260350"/>
                  </a:lnTo>
                  <a:lnTo>
                    <a:pt x="3340" y="260350"/>
                  </a:lnTo>
                  <a:lnTo>
                    <a:pt x="3340" y="3810"/>
                  </a:lnTo>
                  <a:lnTo>
                    <a:pt x="335026" y="3810"/>
                  </a:lnTo>
                  <a:lnTo>
                    <a:pt x="335026" y="127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514" y="761155"/>
              <a:ext cx="221123" cy="20653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655" y="609289"/>
              <a:ext cx="129994" cy="8565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86834" y="356890"/>
              <a:ext cx="332105" cy="259715"/>
            </a:xfrm>
            <a:custGeom>
              <a:avLst/>
              <a:gdLst/>
              <a:ahLst/>
              <a:cxnLst/>
              <a:rect l="l" t="t" r="r" b="b"/>
              <a:pathLst>
                <a:path w="332105" h="259715">
                  <a:moveTo>
                    <a:pt x="331982" y="0"/>
                  </a:moveTo>
                  <a:lnTo>
                    <a:pt x="0" y="0"/>
                  </a:lnTo>
                  <a:lnTo>
                    <a:pt x="0" y="259698"/>
                  </a:lnTo>
                  <a:lnTo>
                    <a:pt x="331982" y="259698"/>
                  </a:lnTo>
                  <a:lnTo>
                    <a:pt x="331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85304" y="354837"/>
              <a:ext cx="335280" cy="262890"/>
            </a:xfrm>
            <a:custGeom>
              <a:avLst/>
              <a:gdLst/>
              <a:ahLst/>
              <a:cxnLst/>
              <a:rect l="l" t="t" r="r" b="b"/>
              <a:pathLst>
                <a:path w="335280" h="262890">
                  <a:moveTo>
                    <a:pt x="317411" y="15240"/>
                  </a:moveTo>
                  <a:lnTo>
                    <a:pt x="316598" y="15240"/>
                  </a:lnTo>
                  <a:lnTo>
                    <a:pt x="316598" y="13970"/>
                  </a:lnTo>
                  <a:lnTo>
                    <a:pt x="18440" y="13970"/>
                  </a:lnTo>
                  <a:lnTo>
                    <a:pt x="18440" y="15240"/>
                  </a:lnTo>
                  <a:lnTo>
                    <a:pt x="17627" y="15240"/>
                  </a:lnTo>
                  <a:lnTo>
                    <a:pt x="17627" y="17780"/>
                  </a:lnTo>
                  <a:lnTo>
                    <a:pt x="17627" y="246380"/>
                  </a:lnTo>
                  <a:lnTo>
                    <a:pt x="17627" y="247650"/>
                  </a:lnTo>
                  <a:lnTo>
                    <a:pt x="17716" y="248920"/>
                  </a:lnTo>
                  <a:lnTo>
                    <a:pt x="317207" y="248920"/>
                  </a:lnTo>
                  <a:lnTo>
                    <a:pt x="317207" y="247650"/>
                  </a:lnTo>
                  <a:lnTo>
                    <a:pt x="317411" y="247650"/>
                  </a:lnTo>
                  <a:lnTo>
                    <a:pt x="317411" y="246380"/>
                  </a:lnTo>
                  <a:lnTo>
                    <a:pt x="315582" y="246380"/>
                  </a:lnTo>
                  <a:lnTo>
                    <a:pt x="315582" y="245960"/>
                  </a:lnTo>
                  <a:lnTo>
                    <a:pt x="317411" y="245960"/>
                  </a:lnTo>
                  <a:lnTo>
                    <a:pt x="317411" y="17780"/>
                  </a:lnTo>
                  <a:lnTo>
                    <a:pt x="317411" y="17551"/>
                  </a:lnTo>
                  <a:lnTo>
                    <a:pt x="317411" y="15240"/>
                  </a:lnTo>
                  <a:close/>
                </a:path>
                <a:path w="335280" h="262890">
                  <a:moveTo>
                    <a:pt x="335026" y="3873"/>
                  </a:moveTo>
                  <a:lnTo>
                    <a:pt x="331990" y="3873"/>
                  </a:lnTo>
                  <a:lnTo>
                    <a:pt x="331990" y="259918"/>
                  </a:lnTo>
                  <a:lnTo>
                    <a:pt x="335026" y="259918"/>
                  </a:lnTo>
                  <a:lnTo>
                    <a:pt x="335026" y="3873"/>
                  </a:lnTo>
                  <a:close/>
                </a:path>
                <a:path w="335280" h="262890">
                  <a:moveTo>
                    <a:pt x="335026" y="1270"/>
                  </a:moveTo>
                  <a:lnTo>
                    <a:pt x="334518" y="1270"/>
                  </a:lnTo>
                  <a:lnTo>
                    <a:pt x="334518" y="0"/>
                  </a:lnTo>
                  <a:lnTo>
                    <a:pt x="1016" y="0"/>
                  </a:lnTo>
                  <a:lnTo>
                    <a:pt x="1016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260350"/>
                  </a:lnTo>
                  <a:lnTo>
                    <a:pt x="0" y="262890"/>
                  </a:lnTo>
                  <a:lnTo>
                    <a:pt x="335026" y="262890"/>
                  </a:lnTo>
                  <a:lnTo>
                    <a:pt x="335026" y="260350"/>
                  </a:lnTo>
                  <a:lnTo>
                    <a:pt x="3035" y="260350"/>
                  </a:lnTo>
                  <a:lnTo>
                    <a:pt x="3035" y="3810"/>
                  </a:lnTo>
                  <a:lnTo>
                    <a:pt x="335026" y="3810"/>
                  </a:lnTo>
                  <a:lnTo>
                    <a:pt x="335026" y="127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850" y="391667"/>
              <a:ext cx="248771" cy="18816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380" y="-376"/>
              <a:ext cx="899418" cy="39125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401" y="987742"/>
              <a:ext cx="129695" cy="8565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63580" y="735342"/>
              <a:ext cx="332105" cy="259715"/>
            </a:xfrm>
            <a:custGeom>
              <a:avLst/>
              <a:gdLst/>
              <a:ahLst/>
              <a:cxnLst/>
              <a:rect l="l" t="t" r="r" b="b"/>
              <a:pathLst>
                <a:path w="332105" h="259715">
                  <a:moveTo>
                    <a:pt x="331994" y="0"/>
                  </a:moveTo>
                  <a:lnTo>
                    <a:pt x="0" y="0"/>
                  </a:lnTo>
                  <a:lnTo>
                    <a:pt x="0" y="259686"/>
                  </a:lnTo>
                  <a:lnTo>
                    <a:pt x="331994" y="259686"/>
                  </a:lnTo>
                  <a:lnTo>
                    <a:pt x="331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1759" y="733297"/>
              <a:ext cx="335915" cy="262890"/>
            </a:xfrm>
            <a:custGeom>
              <a:avLst/>
              <a:gdLst/>
              <a:ahLst/>
              <a:cxnLst/>
              <a:rect l="l" t="t" r="r" b="b"/>
              <a:pathLst>
                <a:path w="335915" h="262890">
                  <a:moveTo>
                    <a:pt x="317398" y="15240"/>
                  </a:moveTo>
                  <a:lnTo>
                    <a:pt x="316903" y="15240"/>
                  </a:lnTo>
                  <a:lnTo>
                    <a:pt x="316903" y="13970"/>
                  </a:lnTo>
                  <a:lnTo>
                    <a:pt x="18516" y="13970"/>
                  </a:lnTo>
                  <a:lnTo>
                    <a:pt x="18516" y="15240"/>
                  </a:lnTo>
                  <a:lnTo>
                    <a:pt x="17907" y="15240"/>
                  </a:lnTo>
                  <a:lnTo>
                    <a:pt x="17907" y="17780"/>
                  </a:lnTo>
                  <a:lnTo>
                    <a:pt x="17907" y="246380"/>
                  </a:lnTo>
                  <a:lnTo>
                    <a:pt x="17907" y="247650"/>
                  </a:lnTo>
                  <a:lnTo>
                    <a:pt x="18021" y="248920"/>
                  </a:lnTo>
                  <a:lnTo>
                    <a:pt x="19100" y="248920"/>
                  </a:lnTo>
                  <a:lnTo>
                    <a:pt x="19100" y="250190"/>
                  </a:lnTo>
                  <a:lnTo>
                    <a:pt x="316255" y="250190"/>
                  </a:lnTo>
                  <a:lnTo>
                    <a:pt x="316255" y="248920"/>
                  </a:lnTo>
                  <a:lnTo>
                    <a:pt x="317398" y="248920"/>
                  </a:lnTo>
                  <a:lnTo>
                    <a:pt x="317398" y="247650"/>
                  </a:lnTo>
                  <a:lnTo>
                    <a:pt x="317398" y="246380"/>
                  </a:lnTo>
                  <a:lnTo>
                    <a:pt x="315887" y="246380"/>
                  </a:lnTo>
                  <a:lnTo>
                    <a:pt x="315887" y="17780"/>
                  </a:lnTo>
                  <a:lnTo>
                    <a:pt x="317398" y="17780"/>
                  </a:lnTo>
                  <a:lnTo>
                    <a:pt x="317398" y="15240"/>
                  </a:lnTo>
                  <a:close/>
                </a:path>
                <a:path w="335915" h="262890">
                  <a:moveTo>
                    <a:pt x="335318" y="3873"/>
                  </a:moveTo>
                  <a:lnTo>
                    <a:pt x="331990" y="3873"/>
                  </a:lnTo>
                  <a:lnTo>
                    <a:pt x="331990" y="259918"/>
                  </a:lnTo>
                  <a:lnTo>
                    <a:pt x="335318" y="259918"/>
                  </a:lnTo>
                  <a:lnTo>
                    <a:pt x="335318" y="3873"/>
                  </a:lnTo>
                  <a:close/>
                </a:path>
                <a:path w="335915" h="262890">
                  <a:moveTo>
                    <a:pt x="335318" y="1270"/>
                  </a:moveTo>
                  <a:lnTo>
                    <a:pt x="334835" y="1270"/>
                  </a:lnTo>
                  <a:lnTo>
                    <a:pt x="334835" y="0"/>
                  </a:lnTo>
                  <a:lnTo>
                    <a:pt x="1295" y="0"/>
                  </a:lnTo>
                  <a:lnTo>
                    <a:pt x="1295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260350"/>
                  </a:lnTo>
                  <a:lnTo>
                    <a:pt x="0" y="261620"/>
                  </a:lnTo>
                  <a:lnTo>
                    <a:pt x="101" y="262890"/>
                  </a:lnTo>
                  <a:lnTo>
                    <a:pt x="335318" y="262890"/>
                  </a:lnTo>
                  <a:lnTo>
                    <a:pt x="335318" y="261620"/>
                  </a:lnTo>
                  <a:lnTo>
                    <a:pt x="335318" y="260350"/>
                  </a:lnTo>
                  <a:lnTo>
                    <a:pt x="3340" y="260350"/>
                  </a:lnTo>
                  <a:lnTo>
                    <a:pt x="3340" y="3810"/>
                  </a:lnTo>
                  <a:lnTo>
                    <a:pt x="335318" y="3810"/>
                  </a:lnTo>
                  <a:lnTo>
                    <a:pt x="335318" y="127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736" y="525038"/>
              <a:ext cx="303431" cy="45450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219329" y="1155712"/>
              <a:ext cx="489584" cy="94615"/>
            </a:xfrm>
            <a:custGeom>
              <a:avLst/>
              <a:gdLst/>
              <a:ahLst/>
              <a:cxnLst/>
              <a:rect l="l" t="t" r="r" b="b"/>
              <a:pathLst>
                <a:path w="489584" h="94615">
                  <a:moveTo>
                    <a:pt x="489305" y="91719"/>
                  </a:moveTo>
                  <a:lnTo>
                    <a:pt x="452894" y="65709"/>
                  </a:lnTo>
                  <a:lnTo>
                    <a:pt x="393014" y="52133"/>
                  </a:lnTo>
                  <a:lnTo>
                    <a:pt x="259969" y="35229"/>
                  </a:lnTo>
                  <a:lnTo>
                    <a:pt x="252984" y="7594"/>
                  </a:lnTo>
                  <a:lnTo>
                    <a:pt x="252374" y="6375"/>
                  </a:lnTo>
                  <a:lnTo>
                    <a:pt x="251777" y="6375"/>
                  </a:lnTo>
                  <a:lnTo>
                    <a:pt x="246913" y="4851"/>
                  </a:lnTo>
                  <a:lnTo>
                    <a:pt x="241134" y="3340"/>
                  </a:lnTo>
                  <a:lnTo>
                    <a:pt x="238417" y="2425"/>
                  </a:lnTo>
                  <a:lnTo>
                    <a:pt x="235369" y="1816"/>
                  </a:lnTo>
                  <a:lnTo>
                    <a:pt x="230505" y="609"/>
                  </a:lnTo>
                  <a:lnTo>
                    <a:pt x="228079" y="304"/>
                  </a:lnTo>
                  <a:lnTo>
                    <a:pt x="226568" y="0"/>
                  </a:lnTo>
                  <a:lnTo>
                    <a:pt x="225044" y="0"/>
                  </a:lnTo>
                  <a:lnTo>
                    <a:pt x="222923" y="304"/>
                  </a:lnTo>
                  <a:lnTo>
                    <a:pt x="195961" y="7175"/>
                  </a:lnTo>
                  <a:lnTo>
                    <a:pt x="177495" y="11684"/>
                  </a:lnTo>
                  <a:lnTo>
                    <a:pt x="134962" y="19316"/>
                  </a:lnTo>
                  <a:lnTo>
                    <a:pt x="128143" y="19443"/>
                  </a:lnTo>
                  <a:lnTo>
                    <a:pt x="110451" y="18719"/>
                  </a:lnTo>
                  <a:lnTo>
                    <a:pt x="58902" y="11239"/>
                  </a:lnTo>
                  <a:lnTo>
                    <a:pt x="31254" y="4241"/>
                  </a:lnTo>
                  <a:lnTo>
                    <a:pt x="28829" y="3644"/>
                  </a:lnTo>
                  <a:lnTo>
                    <a:pt x="25793" y="3035"/>
                  </a:lnTo>
                  <a:lnTo>
                    <a:pt x="24879" y="2730"/>
                  </a:lnTo>
                  <a:lnTo>
                    <a:pt x="24269" y="2730"/>
                  </a:lnTo>
                  <a:lnTo>
                    <a:pt x="23964" y="2425"/>
                  </a:lnTo>
                  <a:lnTo>
                    <a:pt x="23368" y="2425"/>
                  </a:lnTo>
                  <a:lnTo>
                    <a:pt x="23368" y="3035"/>
                  </a:lnTo>
                  <a:lnTo>
                    <a:pt x="23050" y="3035"/>
                  </a:lnTo>
                  <a:lnTo>
                    <a:pt x="17284" y="7289"/>
                  </a:lnTo>
                  <a:lnTo>
                    <a:pt x="13957" y="12204"/>
                  </a:lnTo>
                  <a:lnTo>
                    <a:pt x="11099" y="14401"/>
                  </a:lnTo>
                  <a:lnTo>
                    <a:pt x="4330" y="22821"/>
                  </a:lnTo>
                  <a:lnTo>
                    <a:pt x="1841" y="34023"/>
                  </a:lnTo>
                  <a:lnTo>
                    <a:pt x="1765" y="37833"/>
                  </a:lnTo>
                  <a:lnTo>
                    <a:pt x="927" y="41122"/>
                  </a:lnTo>
                  <a:lnTo>
                    <a:pt x="0" y="52133"/>
                  </a:lnTo>
                  <a:lnTo>
                    <a:pt x="0" y="55918"/>
                  </a:lnTo>
                  <a:lnTo>
                    <a:pt x="1181" y="78663"/>
                  </a:lnTo>
                  <a:lnTo>
                    <a:pt x="1485" y="82321"/>
                  </a:lnTo>
                  <a:lnTo>
                    <a:pt x="2095" y="85356"/>
                  </a:lnTo>
                  <a:lnTo>
                    <a:pt x="2705" y="90208"/>
                  </a:lnTo>
                  <a:lnTo>
                    <a:pt x="3314" y="92036"/>
                  </a:lnTo>
                  <a:lnTo>
                    <a:pt x="4229" y="93243"/>
                  </a:lnTo>
                  <a:lnTo>
                    <a:pt x="5130" y="94157"/>
                  </a:lnTo>
                  <a:lnTo>
                    <a:pt x="488086" y="94157"/>
                  </a:lnTo>
                  <a:lnTo>
                    <a:pt x="488696" y="93548"/>
                  </a:lnTo>
                  <a:lnTo>
                    <a:pt x="489305" y="92329"/>
                  </a:lnTo>
                  <a:lnTo>
                    <a:pt x="489305" y="9171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28421" y="746878"/>
              <a:ext cx="266065" cy="455295"/>
            </a:xfrm>
            <a:custGeom>
              <a:avLst/>
              <a:gdLst/>
              <a:ahLst/>
              <a:cxnLst/>
              <a:rect l="l" t="t" r="r" b="b"/>
              <a:pathLst>
                <a:path w="266065" h="455294">
                  <a:moveTo>
                    <a:pt x="129694" y="0"/>
                  </a:moveTo>
                  <a:lnTo>
                    <a:pt x="128776" y="606"/>
                  </a:lnTo>
                  <a:lnTo>
                    <a:pt x="127563" y="1822"/>
                  </a:lnTo>
                  <a:lnTo>
                    <a:pt x="116730" y="9253"/>
                  </a:lnTo>
                  <a:lnTo>
                    <a:pt x="80026" y="35613"/>
                  </a:lnTo>
                  <a:lnTo>
                    <a:pt x="42929" y="71230"/>
                  </a:lnTo>
                  <a:lnTo>
                    <a:pt x="29125" y="123169"/>
                  </a:lnTo>
                  <a:lnTo>
                    <a:pt x="27634" y="149138"/>
                  </a:lnTo>
                  <a:lnTo>
                    <a:pt x="24646" y="186982"/>
                  </a:lnTo>
                  <a:lnTo>
                    <a:pt x="18652" y="249450"/>
                  </a:lnTo>
                  <a:lnTo>
                    <a:pt x="11390" y="319541"/>
                  </a:lnTo>
                  <a:lnTo>
                    <a:pt x="4594" y="380258"/>
                  </a:lnTo>
                  <a:lnTo>
                    <a:pt x="0" y="414599"/>
                  </a:lnTo>
                  <a:lnTo>
                    <a:pt x="4820" y="430447"/>
                  </a:lnTo>
                  <a:lnTo>
                    <a:pt x="51939" y="447787"/>
                  </a:lnTo>
                  <a:lnTo>
                    <a:pt x="93078" y="454014"/>
                  </a:lnTo>
                  <a:lnTo>
                    <a:pt x="120586" y="455295"/>
                  </a:lnTo>
                  <a:lnTo>
                    <a:pt x="146967" y="454152"/>
                  </a:lnTo>
                  <a:lnTo>
                    <a:pt x="194601" y="445947"/>
                  </a:lnTo>
                  <a:lnTo>
                    <a:pt x="239875" y="426897"/>
                  </a:lnTo>
                  <a:lnTo>
                    <a:pt x="246732" y="400235"/>
                  </a:lnTo>
                  <a:lnTo>
                    <a:pt x="247246" y="364783"/>
                  </a:lnTo>
                  <a:lnTo>
                    <a:pt x="250311" y="338221"/>
                  </a:lnTo>
                  <a:lnTo>
                    <a:pt x="256964" y="278713"/>
                  </a:lnTo>
                  <a:lnTo>
                    <a:pt x="263389" y="211062"/>
                  </a:lnTo>
                  <a:lnTo>
                    <a:pt x="265772" y="160068"/>
                  </a:lnTo>
                  <a:lnTo>
                    <a:pt x="265266" y="123169"/>
                  </a:lnTo>
                  <a:lnTo>
                    <a:pt x="265049" y="104637"/>
                  </a:lnTo>
                  <a:lnTo>
                    <a:pt x="257271" y="66519"/>
                  </a:lnTo>
                  <a:lnTo>
                    <a:pt x="229472" y="35995"/>
                  </a:lnTo>
                  <a:lnTo>
                    <a:pt x="182546" y="13667"/>
                  </a:lnTo>
                  <a:lnTo>
                    <a:pt x="142453" y="2396"/>
                  </a:lnTo>
                  <a:lnTo>
                    <a:pt x="132827" y="559"/>
                  </a:lnTo>
                  <a:lnTo>
                    <a:pt x="12969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29635" y="754785"/>
              <a:ext cx="246379" cy="446405"/>
            </a:xfrm>
            <a:custGeom>
              <a:avLst/>
              <a:gdLst/>
              <a:ahLst/>
              <a:cxnLst/>
              <a:rect l="l" t="t" r="r" b="b"/>
              <a:pathLst>
                <a:path w="246379" h="446405">
                  <a:moveTo>
                    <a:pt x="120277" y="0"/>
                  </a:moveTo>
                  <a:lnTo>
                    <a:pt x="76241" y="31430"/>
                  </a:lnTo>
                  <a:lnTo>
                    <a:pt x="43051" y="63816"/>
                  </a:lnTo>
                  <a:lnTo>
                    <a:pt x="31406" y="102068"/>
                  </a:lnTo>
                  <a:lnTo>
                    <a:pt x="28241" y="141527"/>
                  </a:lnTo>
                  <a:lnTo>
                    <a:pt x="27475" y="155135"/>
                  </a:lnTo>
                  <a:lnTo>
                    <a:pt x="25740" y="176119"/>
                  </a:lnTo>
                  <a:lnTo>
                    <a:pt x="23207" y="202741"/>
                  </a:lnTo>
                  <a:lnTo>
                    <a:pt x="20050" y="233266"/>
                  </a:lnTo>
                  <a:lnTo>
                    <a:pt x="16450" y="268497"/>
                  </a:lnTo>
                  <a:lnTo>
                    <a:pt x="9836" y="330728"/>
                  </a:lnTo>
                  <a:lnTo>
                    <a:pt x="4872" y="375687"/>
                  </a:lnTo>
                  <a:lnTo>
                    <a:pt x="0" y="408217"/>
                  </a:lnTo>
                  <a:lnTo>
                    <a:pt x="0" y="415503"/>
                  </a:lnTo>
                  <a:lnTo>
                    <a:pt x="2119" y="419444"/>
                  </a:lnTo>
                  <a:lnTo>
                    <a:pt x="6679" y="423099"/>
                  </a:lnTo>
                  <a:lnTo>
                    <a:pt x="10930" y="426743"/>
                  </a:lnTo>
                  <a:lnTo>
                    <a:pt x="52581" y="438511"/>
                  </a:lnTo>
                  <a:lnTo>
                    <a:pt x="92109" y="444465"/>
                  </a:lnTo>
                  <a:lnTo>
                    <a:pt x="119061" y="445876"/>
                  </a:lnTo>
                  <a:lnTo>
                    <a:pt x="120277" y="445876"/>
                  </a:lnTo>
                  <a:lnTo>
                    <a:pt x="246032" y="342601"/>
                  </a:lnTo>
                  <a:lnTo>
                    <a:pt x="235593" y="322264"/>
                  </a:lnTo>
                  <a:lnTo>
                    <a:pt x="208380" y="268497"/>
                  </a:lnTo>
                  <a:lnTo>
                    <a:pt x="185892" y="268497"/>
                  </a:lnTo>
                  <a:lnTo>
                    <a:pt x="169463" y="267495"/>
                  </a:lnTo>
                  <a:lnTo>
                    <a:pt x="155853" y="265269"/>
                  </a:lnTo>
                  <a:lnTo>
                    <a:pt x="146630" y="262987"/>
                  </a:lnTo>
                  <a:lnTo>
                    <a:pt x="143363" y="261817"/>
                  </a:lnTo>
                  <a:lnTo>
                    <a:pt x="142445" y="261508"/>
                  </a:lnTo>
                  <a:lnTo>
                    <a:pt x="141839" y="260603"/>
                  </a:lnTo>
                  <a:lnTo>
                    <a:pt x="142445" y="258769"/>
                  </a:lnTo>
                  <a:lnTo>
                    <a:pt x="143064" y="258472"/>
                  </a:lnTo>
                  <a:lnTo>
                    <a:pt x="203656" y="258472"/>
                  </a:lnTo>
                  <a:lnTo>
                    <a:pt x="202893" y="256948"/>
                  </a:lnTo>
                  <a:lnTo>
                    <a:pt x="201381" y="256948"/>
                  </a:lnTo>
                  <a:lnTo>
                    <a:pt x="183392" y="241640"/>
                  </a:lnTo>
                  <a:lnTo>
                    <a:pt x="172522" y="230147"/>
                  </a:lnTo>
                  <a:lnTo>
                    <a:pt x="167120" y="222869"/>
                  </a:lnTo>
                  <a:lnTo>
                    <a:pt x="165531" y="220205"/>
                  </a:lnTo>
                  <a:lnTo>
                    <a:pt x="165235" y="219288"/>
                  </a:lnTo>
                  <a:lnTo>
                    <a:pt x="165842" y="218074"/>
                  </a:lnTo>
                  <a:lnTo>
                    <a:pt x="166448" y="217776"/>
                  </a:lnTo>
                  <a:lnTo>
                    <a:pt x="166747" y="217467"/>
                  </a:lnTo>
                  <a:lnTo>
                    <a:pt x="183991" y="217467"/>
                  </a:lnTo>
                  <a:lnTo>
                    <a:pt x="183180" y="214602"/>
                  </a:lnTo>
                  <a:lnTo>
                    <a:pt x="181368" y="206229"/>
                  </a:lnTo>
                  <a:lnTo>
                    <a:pt x="179843" y="195803"/>
                  </a:lnTo>
                  <a:lnTo>
                    <a:pt x="179201" y="184355"/>
                  </a:lnTo>
                  <a:lnTo>
                    <a:pt x="179201" y="178283"/>
                  </a:lnTo>
                  <a:lnTo>
                    <a:pt x="195344" y="137891"/>
                  </a:lnTo>
                  <a:lnTo>
                    <a:pt x="205024" y="123608"/>
                  </a:lnTo>
                  <a:lnTo>
                    <a:pt x="230837" y="76843"/>
                  </a:lnTo>
                  <a:lnTo>
                    <a:pt x="218664" y="59006"/>
                  </a:lnTo>
                  <a:lnTo>
                    <a:pt x="205210" y="41684"/>
                  </a:lnTo>
                  <a:lnTo>
                    <a:pt x="194318" y="28576"/>
                  </a:lnTo>
                  <a:lnTo>
                    <a:pt x="189833" y="23384"/>
                  </a:lnTo>
                  <a:lnTo>
                    <a:pt x="192262" y="22466"/>
                  </a:lnTo>
                  <a:lnTo>
                    <a:pt x="193179" y="20955"/>
                  </a:lnTo>
                  <a:lnTo>
                    <a:pt x="173413" y="14304"/>
                  </a:lnTo>
                  <a:lnTo>
                    <a:pt x="151941" y="8084"/>
                  </a:lnTo>
                  <a:lnTo>
                    <a:pt x="132863" y="3059"/>
                  </a:lnTo>
                  <a:lnTo>
                    <a:pt x="120277" y="0"/>
                  </a:lnTo>
                  <a:close/>
                </a:path>
                <a:path w="246379" h="446405">
                  <a:moveTo>
                    <a:pt x="205633" y="266675"/>
                  </a:moveTo>
                  <a:lnTo>
                    <a:pt x="199251" y="268187"/>
                  </a:lnTo>
                  <a:lnTo>
                    <a:pt x="192262" y="268497"/>
                  </a:lnTo>
                  <a:lnTo>
                    <a:pt x="208380" y="268497"/>
                  </a:lnTo>
                  <a:lnTo>
                    <a:pt x="207610" y="266973"/>
                  </a:lnTo>
                  <a:lnTo>
                    <a:pt x="206240" y="266973"/>
                  </a:lnTo>
                  <a:lnTo>
                    <a:pt x="205633" y="266675"/>
                  </a:lnTo>
                  <a:close/>
                </a:path>
                <a:path w="246379" h="446405">
                  <a:moveTo>
                    <a:pt x="206847" y="265461"/>
                  </a:moveTo>
                  <a:lnTo>
                    <a:pt x="206847" y="266365"/>
                  </a:lnTo>
                  <a:lnTo>
                    <a:pt x="206240" y="266973"/>
                  </a:lnTo>
                  <a:lnTo>
                    <a:pt x="207610" y="266973"/>
                  </a:lnTo>
                  <a:lnTo>
                    <a:pt x="206847" y="265461"/>
                  </a:lnTo>
                  <a:close/>
                </a:path>
                <a:path w="246379" h="446405">
                  <a:moveTo>
                    <a:pt x="203656" y="258472"/>
                  </a:moveTo>
                  <a:lnTo>
                    <a:pt x="143064" y="258472"/>
                  </a:lnTo>
                  <a:lnTo>
                    <a:pt x="143969" y="258769"/>
                  </a:lnTo>
                  <a:lnTo>
                    <a:pt x="144576" y="258769"/>
                  </a:lnTo>
                  <a:lnTo>
                    <a:pt x="145185" y="259079"/>
                  </a:lnTo>
                  <a:lnTo>
                    <a:pt x="145493" y="259377"/>
                  </a:lnTo>
                  <a:lnTo>
                    <a:pt x="146709" y="259377"/>
                  </a:lnTo>
                  <a:lnTo>
                    <a:pt x="147615" y="259686"/>
                  </a:lnTo>
                  <a:lnTo>
                    <a:pt x="149745" y="260293"/>
                  </a:lnTo>
                  <a:lnTo>
                    <a:pt x="152781" y="261210"/>
                  </a:lnTo>
                  <a:lnTo>
                    <a:pt x="156734" y="262115"/>
                  </a:lnTo>
                  <a:lnTo>
                    <a:pt x="162909" y="263406"/>
                  </a:lnTo>
                  <a:lnTo>
                    <a:pt x="169942" y="264471"/>
                  </a:lnTo>
                  <a:lnTo>
                    <a:pt x="177661" y="265194"/>
                  </a:lnTo>
                  <a:lnTo>
                    <a:pt x="185892" y="265461"/>
                  </a:lnTo>
                  <a:lnTo>
                    <a:pt x="191963" y="265461"/>
                  </a:lnTo>
                  <a:lnTo>
                    <a:pt x="198644" y="264853"/>
                  </a:lnTo>
                  <a:lnTo>
                    <a:pt x="205024" y="263639"/>
                  </a:lnTo>
                  <a:lnTo>
                    <a:pt x="206069" y="263639"/>
                  </a:lnTo>
                  <a:lnTo>
                    <a:pt x="205024" y="261817"/>
                  </a:lnTo>
                  <a:lnTo>
                    <a:pt x="204109" y="259377"/>
                  </a:lnTo>
                  <a:lnTo>
                    <a:pt x="203656" y="258472"/>
                  </a:lnTo>
                  <a:close/>
                </a:path>
                <a:path w="246379" h="446405">
                  <a:moveTo>
                    <a:pt x="206069" y="263639"/>
                  </a:moveTo>
                  <a:lnTo>
                    <a:pt x="205929" y="263639"/>
                  </a:lnTo>
                  <a:lnTo>
                    <a:pt x="206240" y="263937"/>
                  </a:lnTo>
                  <a:lnTo>
                    <a:pt x="206069" y="263639"/>
                  </a:lnTo>
                  <a:close/>
                </a:path>
                <a:path w="246379" h="446405">
                  <a:moveTo>
                    <a:pt x="183991" y="217467"/>
                  </a:moveTo>
                  <a:lnTo>
                    <a:pt x="166747" y="217467"/>
                  </a:lnTo>
                  <a:lnTo>
                    <a:pt x="167055" y="217776"/>
                  </a:lnTo>
                  <a:lnTo>
                    <a:pt x="167664" y="217776"/>
                  </a:lnTo>
                  <a:lnTo>
                    <a:pt x="168271" y="218074"/>
                  </a:lnTo>
                  <a:lnTo>
                    <a:pt x="168878" y="218681"/>
                  </a:lnTo>
                  <a:lnTo>
                    <a:pt x="168878" y="219288"/>
                  </a:lnTo>
                  <a:lnTo>
                    <a:pt x="169176" y="219598"/>
                  </a:lnTo>
                  <a:lnTo>
                    <a:pt x="169484" y="220205"/>
                  </a:lnTo>
                  <a:lnTo>
                    <a:pt x="170094" y="220812"/>
                  </a:lnTo>
                  <a:lnTo>
                    <a:pt x="172520" y="224753"/>
                  </a:lnTo>
                  <a:lnTo>
                    <a:pt x="200168" y="251483"/>
                  </a:lnTo>
                  <a:lnTo>
                    <a:pt x="186075" y="222869"/>
                  </a:lnTo>
                  <a:lnTo>
                    <a:pt x="184678" y="219895"/>
                  </a:lnTo>
                  <a:lnTo>
                    <a:pt x="183991" y="217467"/>
                  </a:lnTo>
                  <a:close/>
                </a:path>
              </a:pathLst>
            </a:custGeom>
            <a:solidFill>
              <a:srgbClr val="4677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29634" y="754783"/>
              <a:ext cx="246379" cy="446405"/>
            </a:xfrm>
            <a:custGeom>
              <a:avLst/>
              <a:gdLst/>
              <a:ahLst/>
              <a:cxnLst/>
              <a:rect l="l" t="t" r="r" b="b"/>
              <a:pathLst>
                <a:path w="246379" h="446405">
                  <a:moveTo>
                    <a:pt x="120276" y="0"/>
                  </a:moveTo>
                  <a:lnTo>
                    <a:pt x="76240" y="31432"/>
                  </a:lnTo>
                  <a:lnTo>
                    <a:pt x="43051" y="63818"/>
                  </a:lnTo>
                  <a:lnTo>
                    <a:pt x="31406" y="102071"/>
                  </a:lnTo>
                  <a:lnTo>
                    <a:pt x="28241" y="141531"/>
                  </a:lnTo>
                  <a:lnTo>
                    <a:pt x="27475" y="155138"/>
                  </a:lnTo>
                  <a:lnTo>
                    <a:pt x="25739" y="176121"/>
                  </a:lnTo>
                  <a:lnTo>
                    <a:pt x="23206" y="202743"/>
                  </a:lnTo>
                  <a:lnTo>
                    <a:pt x="20050" y="233268"/>
                  </a:lnTo>
                  <a:lnTo>
                    <a:pt x="16718" y="265944"/>
                  </a:lnTo>
                  <a:lnTo>
                    <a:pt x="13248" y="299020"/>
                  </a:lnTo>
                  <a:lnTo>
                    <a:pt x="9836" y="330730"/>
                  </a:lnTo>
                  <a:lnTo>
                    <a:pt x="6679" y="359308"/>
                  </a:lnTo>
                  <a:lnTo>
                    <a:pt x="4872" y="375689"/>
                  </a:lnTo>
                  <a:lnTo>
                    <a:pt x="3149" y="389418"/>
                  </a:lnTo>
                  <a:lnTo>
                    <a:pt x="1596" y="400013"/>
                  </a:lnTo>
                  <a:lnTo>
                    <a:pt x="297" y="406992"/>
                  </a:lnTo>
                  <a:lnTo>
                    <a:pt x="0" y="408218"/>
                  </a:lnTo>
                  <a:lnTo>
                    <a:pt x="0" y="409433"/>
                  </a:lnTo>
                  <a:lnTo>
                    <a:pt x="0" y="410338"/>
                  </a:lnTo>
                  <a:lnTo>
                    <a:pt x="0" y="415505"/>
                  </a:lnTo>
                  <a:lnTo>
                    <a:pt x="2119" y="419446"/>
                  </a:lnTo>
                  <a:lnTo>
                    <a:pt x="6679" y="423101"/>
                  </a:lnTo>
                  <a:lnTo>
                    <a:pt x="10929" y="426744"/>
                  </a:lnTo>
                  <a:lnTo>
                    <a:pt x="17609" y="429471"/>
                  </a:lnTo>
                  <a:lnTo>
                    <a:pt x="67838" y="441095"/>
                  </a:lnTo>
                  <a:lnTo>
                    <a:pt x="109966" y="445711"/>
                  </a:lnTo>
                  <a:lnTo>
                    <a:pt x="119063" y="445878"/>
                  </a:lnTo>
                  <a:lnTo>
                    <a:pt x="120276" y="445878"/>
                  </a:lnTo>
                  <a:lnTo>
                    <a:pt x="246028" y="342603"/>
                  </a:lnTo>
                  <a:lnTo>
                    <a:pt x="235589" y="322265"/>
                  </a:lnTo>
                  <a:lnTo>
                    <a:pt x="225410" y="302211"/>
                  </a:lnTo>
                  <a:lnTo>
                    <a:pt x="215743" y="283068"/>
                  </a:lnTo>
                  <a:lnTo>
                    <a:pt x="206846" y="265462"/>
                  </a:lnTo>
                  <a:lnTo>
                    <a:pt x="206846" y="266367"/>
                  </a:lnTo>
                  <a:lnTo>
                    <a:pt x="206239" y="266974"/>
                  </a:lnTo>
                  <a:lnTo>
                    <a:pt x="205633" y="266677"/>
                  </a:lnTo>
                  <a:lnTo>
                    <a:pt x="199250" y="268189"/>
                  </a:lnTo>
                  <a:lnTo>
                    <a:pt x="192261" y="268499"/>
                  </a:lnTo>
                  <a:lnTo>
                    <a:pt x="185891" y="268499"/>
                  </a:lnTo>
                  <a:lnTo>
                    <a:pt x="169463" y="267497"/>
                  </a:lnTo>
                  <a:lnTo>
                    <a:pt x="155853" y="265271"/>
                  </a:lnTo>
                  <a:lnTo>
                    <a:pt x="146630" y="262988"/>
                  </a:lnTo>
                  <a:lnTo>
                    <a:pt x="143361" y="261819"/>
                  </a:lnTo>
                  <a:lnTo>
                    <a:pt x="142444" y="261510"/>
                  </a:lnTo>
                  <a:lnTo>
                    <a:pt x="141837" y="260605"/>
                  </a:lnTo>
                  <a:lnTo>
                    <a:pt x="142148" y="259688"/>
                  </a:lnTo>
                  <a:lnTo>
                    <a:pt x="142444" y="258771"/>
                  </a:lnTo>
                  <a:lnTo>
                    <a:pt x="143066" y="258473"/>
                  </a:lnTo>
                  <a:lnTo>
                    <a:pt x="143968" y="258771"/>
                  </a:lnTo>
                  <a:lnTo>
                    <a:pt x="144279" y="258771"/>
                  </a:lnTo>
                  <a:lnTo>
                    <a:pt x="144578" y="258771"/>
                  </a:lnTo>
                  <a:lnTo>
                    <a:pt x="145184" y="259081"/>
                  </a:lnTo>
                  <a:lnTo>
                    <a:pt x="145492" y="259378"/>
                  </a:lnTo>
                  <a:lnTo>
                    <a:pt x="146708" y="259378"/>
                  </a:lnTo>
                  <a:lnTo>
                    <a:pt x="147613" y="259688"/>
                  </a:lnTo>
                  <a:lnTo>
                    <a:pt x="149744" y="260295"/>
                  </a:lnTo>
                  <a:lnTo>
                    <a:pt x="185891" y="265462"/>
                  </a:lnTo>
                  <a:lnTo>
                    <a:pt x="191962" y="265462"/>
                  </a:lnTo>
                  <a:lnTo>
                    <a:pt x="198644" y="264855"/>
                  </a:lnTo>
                  <a:lnTo>
                    <a:pt x="205023" y="263641"/>
                  </a:lnTo>
                  <a:lnTo>
                    <a:pt x="205322" y="263641"/>
                  </a:lnTo>
                  <a:lnTo>
                    <a:pt x="205633" y="263641"/>
                  </a:lnTo>
                  <a:lnTo>
                    <a:pt x="205928" y="263641"/>
                  </a:lnTo>
                  <a:lnTo>
                    <a:pt x="206239" y="263938"/>
                  </a:lnTo>
                  <a:lnTo>
                    <a:pt x="205023" y="261819"/>
                  </a:lnTo>
                  <a:lnTo>
                    <a:pt x="204109" y="259378"/>
                  </a:lnTo>
                  <a:lnTo>
                    <a:pt x="202893" y="256949"/>
                  </a:lnTo>
                  <a:lnTo>
                    <a:pt x="202286" y="256949"/>
                  </a:lnTo>
                  <a:lnTo>
                    <a:pt x="201987" y="256949"/>
                  </a:lnTo>
                  <a:lnTo>
                    <a:pt x="201381" y="256949"/>
                  </a:lnTo>
                  <a:lnTo>
                    <a:pt x="183391" y="241641"/>
                  </a:lnTo>
                  <a:lnTo>
                    <a:pt x="172522" y="230149"/>
                  </a:lnTo>
                  <a:lnTo>
                    <a:pt x="167120" y="222870"/>
                  </a:lnTo>
                  <a:lnTo>
                    <a:pt x="165533" y="220207"/>
                  </a:lnTo>
                  <a:lnTo>
                    <a:pt x="165234" y="219290"/>
                  </a:lnTo>
                  <a:lnTo>
                    <a:pt x="165841" y="218075"/>
                  </a:lnTo>
                  <a:lnTo>
                    <a:pt x="166447" y="217778"/>
                  </a:lnTo>
                  <a:lnTo>
                    <a:pt x="166746" y="217468"/>
                  </a:lnTo>
                  <a:lnTo>
                    <a:pt x="167057" y="217778"/>
                  </a:lnTo>
                  <a:lnTo>
                    <a:pt x="167663" y="217778"/>
                  </a:lnTo>
                  <a:lnTo>
                    <a:pt x="168270" y="218075"/>
                  </a:lnTo>
                  <a:lnTo>
                    <a:pt x="168877" y="218683"/>
                  </a:lnTo>
                  <a:lnTo>
                    <a:pt x="168877" y="218992"/>
                  </a:lnTo>
                  <a:lnTo>
                    <a:pt x="168877" y="219290"/>
                  </a:lnTo>
                  <a:lnTo>
                    <a:pt x="169175" y="219600"/>
                  </a:lnTo>
                  <a:lnTo>
                    <a:pt x="169483" y="220207"/>
                  </a:lnTo>
                  <a:lnTo>
                    <a:pt x="170093" y="220814"/>
                  </a:lnTo>
                  <a:lnTo>
                    <a:pt x="200168" y="251484"/>
                  </a:lnTo>
                  <a:lnTo>
                    <a:pt x="194115" y="239204"/>
                  </a:lnTo>
                  <a:lnTo>
                    <a:pt x="189346" y="229543"/>
                  </a:lnTo>
                  <a:lnTo>
                    <a:pt x="186115" y="222956"/>
                  </a:lnTo>
                  <a:lnTo>
                    <a:pt x="179200" y="184358"/>
                  </a:lnTo>
                  <a:lnTo>
                    <a:pt x="179200" y="178283"/>
                  </a:lnTo>
                  <a:lnTo>
                    <a:pt x="195343" y="137893"/>
                  </a:lnTo>
                  <a:lnTo>
                    <a:pt x="205023" y="123612"/>
                  </a:lnTo>
                  <a:lnTo>
                    <a:pt x="230837" y="76845"/>
                  </a:lnTo>
                  <a:lnTo>
                    <a:pt x="218664" y="59008"/>
                  </a:lnTo>
                  <a:lnTo>
                    <a:pt x="205209" y="41684"/>
                  </a:lnTo>
                  <a:lnTo>
                    <a:pt x="194317" y="28576"/>
                  </a:lnTo>
                  <a:lnTo>
                    <a:pt x="189832" y="23383"/>
                  </a:lnTo>
                  <a:lnTo>
                    <a:pt x="192261" y="22469"/>
                  </a:lnTo>
                  <a:lnTo>
                    <a:pt x="193178" y="20957"/>
                  </a:lnTo>
                  <a:lnTo>
                    <a:pt x="173412" y="14307"/>
                  </a:lnTo>
                  <a:lnTo>
                    <a:pt x="151940" y="8085"/>
                  </a:lnTo>
                  <a:lnTo>
                    <a:pt x="132862" y="3060"/>
                  </a:lnTo>
                  <a:lnTo>
                    <a:pt x="120276" y="0"/>
                  </a:lnTo>
                  <a:close/>
                </a:path>
              </a:pathLst>
            </a:custGeom>
            <a:ln w="3175">
              <a:solidFill>
                <a:srgbClr val="4677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13156" y="877798"/>
              <a:ext cx="123825" cy="146050"/>
            </a:xfrm>
            <a:custGeom>
              <a:avLst/>
              <a:gdLst/>
              <a:ahLst/>
              <a:cxnLst/>
              <a:rect l="l" t="t" r="r" b="b"/>
              <a:pathLst>
                <a:path w="123825" h="146050">
                  <a:moveTo>
                    <a:pt x="36753" y="94157"/>
                  </a:moveTo>
                  <a:lnTo>
                    <a:pt x="13893" y="48615"/>
                  </a:lnTo>
                  <a:lnTo>
                    <a:pt x="4559" y="10934"/>
                  </a:lnTo>
                  <a:lnTo>
                    <a:pt x="4241" y="7899"/>
                  </a:lnTo>
                  <a:lnTo>
                    <a:pt x="3644" y="5473"/>
                  </a:lnTo>
                  <a:lnTo>
                    <a:pt x="3644" y="3949"/>
                  </a:lnTo>
                  <a:lnTo>
                    <a:pt x="3340" y="2425"/>
                  </a:lnTo>
                  <a:lnTo>
                    <a:pt x="3340" y="1524"/>
                  </a:lnTo>
                  <a:lnTo>
                    <a:pt x="3035" y="596"/>
                  </a:lnTo>
                  <a:lnTo>
                    <a:pt x="2425" y="0"/>
                  </a:lnTo>
                  <a:lnTo>
                    <a:pt x="1524" y="0"/>
                  </a:lnTo>
                  <a:lnTo>
                    <a:pt x="596" y="304"/>
                  </a:lnTo>
                  <a:lnTo>
                    <a:pt x="0" y="914"/>
                  </a:lnTo>
                  <a:lnTo>
                    <a:pt x="76" y="2425"/>
                  </a:lnTo>
                  <a:lnTo>
                    <a:pt x="1371" y="11442"/>
                  </a:lnTo>
                  <a:lnTo>
                    <a:pt x="6489" y="35039"/>
                  </a:lnTo>
                  <a:lnTo>
                    <a:pt x="16789" y="65417"/>
                  </a:lnTo>
                  <a:lnTo>
                    <a:pt x="33718" y="95377"/>
                  </a:lnTo>
                  <a:lnTo>
                    <a:pt x="34023" y="95986"/>
                  </a:lnTo>
                  <a:lnTo>
                    <a:pt x="35534" y="95986"/>
                  </a:lnTo>
                  <a:lnTo>
                    <a:pt x="35839" y="95669"/>
                  </a:lnTo>
                  <a:lnTo>
                    <a:pt x="36753" y="95072"/>
                  </a:lnTo>
                  <a:lnTo>
                    <a:pt x="36753" y="94157"/>
                  </a:lnTo>
                  <a:close/>
                </a:path>
                <a:path w="123825" h="146050">
                  <a:moveTo>
                    <a:pt x="120586" y="132422"/>
                  </a:moveTo>
                  <a:lnTo>
                    <a:pt x="120281" y="131508"/>
                  </a:lnTo>
                  <a:lnTo>
                    <a:pt x="119976" y="131216"/>
                  </a:lnTo>
                  <a:lnTo>
                    <a:pt x="110096" y="123367"/>
                  </a:lnTo>
                  <a:lnTo>
                    <a:pt x="102171" y="116332"/>
                  </a:lnTo>
                  <a:lnTo>
                    <a:pt x="86563" y="97802"/>
                  </a:lnTo>
                  <a:lnTo>
                    <a:pt x="86258" y="97193"/>
                  </a:lnTo>
                  <a:lnTo>
                    <a:pt x="85356" y="96278"/>
                  </a:lnTo>
                  <a:lnTo>
                    <a:pt x="85356" y="95669"/>
                  </a:lnTo>
                  <a:lnTo>
                    <a:pt x="85039" y="95072"/>
                  </a:lnTo>
                  <a:lnTo>
                    <a:pt x="84429" y="94767"/>
                  </a:lnTo>
                  <a:lnTo>
                    <a:pt x="83832" y="94767"/>
                  </a:lnTo>
                  <a:lnTo>
                    <a:pt x="82918" y="94767"/>
                  </a:lnTo>
                  <a:lnTo>
                    <a:pt x="82003" y="95072"/>
                  </a:lnTo>
                  <a:lnTo>
                    <a:pt x="81711" y="95986"/>
                  </a:lnTo>
                  <a:lnTo>
                    <a:pt x="82003" y="97193"/>
                  </a:lnTo>
                  <a:lnTo>
                    <a:pt x="83591" y="99860"/>
                  </a:lnTo>
                  <a:lnTo>
                    <a:pt x="89001" y="107137"/>
                  </a:lnTo>
                  <a:lnTo>
                    <a:pt x="99860" y="118630"/>
                  </a:lnTo>
                  <a:lnTo>
                    <a:pt x="117856" y="133946"/>
                  </a:lnTo>
                  <a:lnTo>
                    <a:pt x="118148" y="134251"/>
                  </a:lnTo>
                  <a:lnTo>
                    <a:pt x="119367" y="134251"/>
                  </a:lnTo>
                  <a:lnTo>
                    <a:pt x="119672" y="133946"/>
                  </a:lnTo>
                  <a:lnTo>
                    <a:pt x="119976" y="133337"/>
                  </a:lnTo>
                  <a:lnTo>
                    <a:pt x="120586" y="132422"/>
                  </a:lnTo>
                  <a:close/>
                </a:path>
                <a:path w="123825" h="146050">
                  <a:moveTo>
                    <a:pt x="123621" y="142748"/>
                  </a:moveTo>
                  <a:lnTo>
                    <a:pt x="123012" y="140931"/>
                  </a:lnTo>
                  <a:lnTo>
                    <a:pt x="122402" y="140322"/>
                  </a:lnTo>
                  <a:lnTo>
                    <a:pt x="121793" y="140627"/>
                  </a:lnTo>
                  <a:lnTo>
                    <a:pt x="121500" y="140627"/>
                  </a:lnTo>
                  <a:lnTo>
                    <a:pt x="115112" y="141846"/>
                  </a:lnTo>
                  <a:lnTo>
                    <a:pt x="108737" y="142455"/>
                  </a:lnTo>
                  <a:lnTo>
                    <a:pt x="102362" y="142455"/>
                  </a:lnTo>
                  <a:lnTo>
                    <a:pt x="69253" y="138201"/>
                  </a:lnTo>
                  <a:lnTo>
                    <a:pt x="66217" y="137591"/>
                  </a:lnTo>
                  <a:lnTo>
                    <a:pt x="64084" y="136677"/>
                  </a:lnTo>
                  <a:lnTo>
                    <a:pt x="63182" y="136372"/>
                  </a:lnTo>
                  <a:lnTo>
                    <a:pt x="61963" y="136067"/>
                  </a:lnTo>
                  <a:lnTo>
                    <a:pt x="61658" y="136067"/>
                  </a:lnTo>
                  <a:lnTo>
                    <a:pt x="61048" y="135763"/>
                  </a:lnTo>
                  <a:lnTo>
                    <a:pt x="60147" y="135763"/>
                  </a:lnTo>
                  <a:lnTo>
                    <a:pt x="59537" y="135763"/>
                  </a:lnTo>
                  <a:lnTo>
                    <a:pt x="58623" y="136677"/>
                  </a:lnTo>
                  <a:lnTo>
                    <a:pt x="102362" y="145491"/>
                  </a:lnTo>
                  <a:lnTo>
                    <a:pt x="108737" y="145491"/>
                  </a:lnTo>
                  <a:lnTo>
                    <a:pt x="115430" y="145186"/>
                  </a:lnTo>
                  <a:lnTo>
                    <a:pt x="122110" y="143662"/>
                  </a:lnTo>
                  <a:lnTo>
                    <a:pt x="123012" y="143662"/>
                  </a:lnTo>
                  <a:lnTo>
                    <a:pt x="123621" y="14274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1761" y="1134451"/>
              <a:ext cx="93558" cy="6893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226290" y="745367"/>
              <a:ext cx="269875" cy="459105"/>
            </a:xfrm>
            <a:custGeom>
              <a:avLst/>
              <a:gdLst/>
              <a:ahLst/>
              <a:cxnLst/>
              <a:rect l="l" t="t" r="r" b="b"/>
              <a:pathLst>
                <a:path w="269875" h="459105">
                  <a:moveTo>
                    <a:pt x="131825" y="0"/>
                  </a:moveTo>
                  <a:lnTo>
                    <a:pt x="130907" y="0"/>
                  </a:lnTo>
                  <a:lnTo>
                    <a:pt x="130907" y="298"/>
                  </a:lnTo>
                  <a:lnTo>
                    <a:pt x="130005" y="905"/>
                  </a:lnTo>
                  <a:lnTo>
                    <a:pt x="81112" y="35606"/>
                  </a:lnTo>
                  <a:lnTo>
                    <a:pt x="51402" y="60459"/>
                  </a:lnTo>
                  <a:lnTo>
                    <a:pt x="34015" y="97191"/>
                  </a:lnTo>
                  <a:lnTo>
                    <a:pt x="28804" y="138077"/>
                  </a:lnTo>
                  <a:lnTo>
                    <a:pt x="28233" y="150946"/>
                  </a:lnTo>
                  <a:lnTo>
                    <a:pt x="26905" y="170453"/>
                  </a:lnTo>
                  <a:lnTo>
                    <a:pt x="20193" y="242685"/>
                  </a:lnTo>
                  <a:lnTo>
                    <a:pt x="15799" y="286119"/>
                  </a:lnTo>
                  <a:lnTo>
                    <a:pt x="11243" y="329433"/>
                  </a:lnTo>
                  <a:lnTo>
                    <a:pt x="4528" y="386153"/>
                  </a:lnTo>
                  <a:lnTo>
                    <a:pt x="0" y="417325"/>
                  </a:lnTo>
                  <a:lnTo>
                    <a:pt x="0" y="426136"/>
                  </a:lnTo>
                  <a:lnTo>
                    <a:pt x="41005" y="448305"/>
                  </a:lnTo>
                  <a:lnTo>
                    <a:pt x="86260" y="456199"/>
                  </a:lnTo>
                  <a:lnTo>
                    <a:pt x="122407" y="458628"/>
                  </a:lnTo>
                  <a:lnTo>
                    <a:pt x="149145" y="457481"/>
                  </a:lnTo>
                  <a:lnTo>
                    <a:pt x="166234" y="455295"/>
                  </a:lnTo>
                  <a:lnTo>
                    <a:pt x="122407" y="455295"/>
                  </a:lnTo>
                  <a:lnTo>
                    <a:pt x="113355" y="455128"/>
                  </a:lnTo>
                  <a:lnTo>
                    <a:pt x="71183" y="450555"/>
                  </a:lnTo>
                  <a:lnTo>
                    <a:pt x="28860" y="441626"/>
                  </a:lnTo>
                  <a:lnTo>
                    <a:pt x="10025" y="432518"/>
                  </a:lnTo>
                  <a:lnTo>
                    <a:pt x="5465" y="428863"/>
                  </a:lnTo>
                  <a:lnTo>
                    <a:pt x="3345" y="424921"/>
                  </a:lnTo>
                  <a:lnTo>
                    <a:pt x="3421" y="417325"/>
                  </a:lnTo>
                  <a:lnTo>
                    <a:pt x="3643" y="416421"/>
                  </a:lnTo>
                  <a:lnTo>
                    <a:pt x="4898" y="409608"/>
                  </a:lnTo>
                  <a:lnTo>
                    <a:pt x="13351" y="340146"/>
                  </a:lnTo>
                  <a:lnTo>
                    <a:pt x="20236" y="275361"/>
                  </a:lnTo>
                  <a:lnTo>
                    <a:pt x="23423" y="242400"/>
                  </a:lnTo>
                  <a:lnTo>
                    <a:pt x="26383" y="212160"/>
                  </a:lnTo>
                  <a:lnTo>
                    <a:pt x="28857" y="185537"/>
                  </a:lnTo>
                  <a:lnTo>
                    <a:pt x="30648" y="164553"/>
                  </a:lnTo>
                  <a:lnTo>
                    <a:pt x="31600" y="150650"/>
                  </a:lnTo>
                  <a:lnTo>
                    <a:pt x="32161" y="137895"/>
                  </a:lnTo>
                  <a:lnTo>
                    <a:pt x="33080" y="125135"/>
                  </a:lnTo>
                  <a:lnTo>
                    <a:pt x="41224" y="85403"/>
                  </a:lnTo>
                  <a:lnTo>
                    <a:pt x="63174" y="53147"/>
                  </a:lnTo>
                  <a:lnTo>
                    <a:pt x="102817" y="23844"/>
                  </a:lnTo>
                  <a:lnTo>
                    <a:pt x="132124" y="3642"/>
                  </a:lnTo>
                  <a:lnTo>
                    <a:pt x="132431" y="3334"/>
                  </a:lnTo>
                  <a:lnTo>
                    <a:pt x="148873" y="3334"/>
                  </a:lnTo>
                  <a:lnTo>
                    <a:pt x="144999" y="2387"/>
                  </a:lnTo>
                  <a:lnTo>
                    <a:pt x="135179" y="552"/>
                  </a:lnTo>
                  <a:lnTo>
                    <a:pt x="131825" y="0"/>
                  </a:lnTo>
                  <a:close/>
                </a:path>
                <a:path w="269875" h="459105">
                  <a:moveTo>
                    <a:pt x="148873" y="3334"/>
                  </a:moveTo>
                  <a:lnTo>
                    <a:pt x="132431" y="3334"/>
                  </a:lnTo>
                  <a:lnTo>
                    <a:pt x="137601" y="4011"/>
                  </a:lnTo>
                  <a:lnTo>
                    <a:pt x="147810" y="5996"/>
                  </a:lnTo>
                  <a:lnTo>
                    <a:pt x="209651" y="26525"/>
                  </a:lnTo>
                  <a:lnTo>
                    <a:pt x="247120" y="52701"/>
                  </a:lnTo>
                  <a:lnTo>
                    <a:pt x="264557" y="93583"/>
                  </a:lnTo>
                  <a:lnTo>
                    <a:pt x="265851" y="150650"/>
                  </a:lnTo>
                  <a:lnTo>
                    <a:pt x="265965" y="170453"/>
                  </a:lnTo>
                  <a:lnTo>
                    <a:pt x="263344" y="218537"/>
                  </a:lnTo>
                  <a:lnTo>
                    <a:pt x="256973" y="284297"/>
                  </a:lnTo>
                  <a:lnTo>
                    <a:pt x="249377" y="348686"/>
                  </a:lnTo>
                  <a:lnTo>
                    <a:pt x="248768" y="354758"/>
                  </a:lnTo>
                  <a:lnTo>
                    <a:pt x="248460" y="359008"/>
                  </a:lnTo>
                  <a:lnTo>
                    <a:pt x="248161" y="361140"/>
                  </a:lnTo>
                  <a:lnTo>
                    <a:pt x="247853" y="362961"/>
                  </a:lnTo>
                  <a:lnTo>
                    <a:pt x="247853" y="364176"/>
                  </a:lnTo>
                  <a:lnTo>
                    <a:pt x="247554" y="364783"/>
                  </a:lnTo>
                  <a:lnTo>
                    <a:pt x="247548" y="366605"/>
                  </a:lnTo>
                  <a:lnTo>
                    <a:pt x="247135" y="386153"/>
                  </a:lnTo>
                  <a:lnTo>
                    <a:pt x="246957" y="398494"/>
                  </a:lnTo>
                  <a:lnTo>
                    <a:pt x="246904" y="418540"/>
                  </a:lnTo>
                  <a:lnTo>
                    <a:pt x="246637" y="420361"/>
                  </a:lnTo>
                  <a:lnTo>
                    <a:pt x="245732" y="422183"/>
                  </a:lnTo>
                  <a:lnTo>
                    <a:pt x="245125" y="423707"/>
                  </a:lnTo>
                  <a:lnTo>
                    <a:pt x="244208" y="424612"/>
                  </a:lnTo>
                  <a:lnTo>
                    <a:pt x="242696" y="425826"/>
                  </a:lnTo>
                  <a:lnTo>
                    <a:pt x="238615" y="428474"/>
                  </a:lnTo>
                  <a:lnTo>
                    <a:pt x="232630" y="431294"/>
                  </a:lnTo>
                  <a:lnTo>
                    <a:pt x="224537" y="434797"/>
                  </a:lnTo>
                  <a:lnTo>
                    <a:pt x="214133" y="439495"/>
                  </a:lnTo>
                  <a:lnTo>
                    <a:pt x="196302" y="445893"/>
                  </a:lnTo>
                  <a:lnTo>
                    <a:pt x="173968" y="450810"/>
                  </a:lnTo>
                  <a:lnTo>
                    <a:pt x="148784" y="454020"/>
                  </a:lnTo>
                  <a:lnTo>
                    <a:pt x="122407" y="455295"/>
                  </a:lnTo>
                  <a:lnTo>
                    <a:pt x="166234" y="455295"/>
                  </a:lnTo>
                  <a:lnTo>
                    <a:pt x="174576" y="454227"/>
                  </a:lnTo>
                  <a:lnTo>
                    <a:pt x="197160" y="449150"/>
                  </a:lnTo>
                  <a:lnTo>
                    <a:pt x="215358" y="442531"/>
                  </a:lnTo>
                  <a:lnTo>
                    <a:pt x="224675" y="438322"/>
                  </a:lnTo>
                  <a:lnTo>
                    <a:pt x="232253" y="435021"/>
                  </a:lnTo>
                  <a:lnTo>
                    <a:pt x="250381" y="401622"/>
                  </a:lnTo>
                  <a:lnTo>
                    <a:pt x="250889" y="366605"/>
                  </a:lnTo>
                  <a:lnTo>
                    <a:pt x="250889" y="366295"/>
                  </a:lnTo>
                  <a:lnTo>
                    <a:pt x="251197" y="365688"/>
                  </a:lnTo>
                  <a:lnTo>
                    <a:pt x="250967" y="364783"/>
                  </a:lnTo>
                  <a:lnTo>
                    <a:pt x="250925" y="364176"/>
                  </a:lnTo>
                  <a:lnTo>
                    <a:pt x="252809" y="348686"/>
                  </a:lnTo>
                  <a:lnTo>
                    <a:pt x="254800" y="332017"/>
                  </a:lnTo>
                  <a:lnTo>
                    <a:pt x="261294" y="275361"/>
                  </a:lnTo>
                  <a:lnTo>
                    <a:pt x="266913" y="214890"/>
                  </a:lnTo>
                  <a:lnTo>
                    <a:pt x="269415" y="166448"/>
                  </a:lnTo>
                  <a:lnTo>
                    <a:pt x="269415" y="161580"/>
                  </a:lnTo>
                  <a:lnTo>
                    <a:pt x="269242" y="154458"/>
                  </a:lnTo>
                  <a:lnTo>
                    <a:pt x="269109" y="124487"/>
                  </a:lnTo>
                  <a:lnTo>
                    <a:pt x="265526" y="79815"/>
                  </a:lnTo>
                  <a:lnTo>
                    <a:pt x="232667" y="36216"/>
                  </a:lnTo>
                  <a:lnTo>
                    <a:pt x="185284" y="13667"/>
                  </a:lnTo>
                  <a:lnTo>
                    <a:pt x="161598" y="6445"/>
                  </a:lnTo>
                  <a:lnTo>
                    <a:pt x="148873" y="333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661" y="723198"/>
              <a:ext cx="144578" cy="9505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559" y="1027933"/>
              <a:ext cx="131207" cy="9436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2137" y="1025402"/>
              <a:ext cx="114202" cy="7290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08797" y="821603"/>
              <a:ext cx="290195" cy="399415"/>
            </a:xfrm>
            <a:custGeom>
              <a:avLst/>
              <a:gdLst/>
              <a:ahLst/>
              <a:cxnLst/>
              <a:rect l="l" t="t" r="r" b="b"/>
              <a:pathLst>
                <a:path w="290195" h="399415">
                  <a:moveTo>
                    <a:pt x="57141" y="0"/>
                  </a:moveTo>
                  <a:lnTo>
                    <a:pt x="25862" y="56790"/>
                  </a:lnTo>
                  <a:lnTo>
                    <a:pt x="15414" y="71134"/>
                  </a:lnTo>
                  <a:lnTo>
                    <a:pt x="9464" y="80408"/>
                  </a:lnTo>
                  <a:lnTo>
                    <a:pt x="5789" y="88659"/>
                  </a:lnTo>
                  <a:lnTo>
                    <a:pt x="2170" y="99928"/>
                  </a:lnTo>
                  <a:lnTo>
                    <a:pt x="0" y="115407"/>
                  </a:lnTo>
                  <a:lnTo>
                    <a:pt x="990" y="131284"/>
                  </a:lnTo>
                  <a:lnTo>
                    <a:pt x="17250" y="177229"/>
                  </a:lnTo>
                  <a:lnTo>
                    <a:pt x="43783" y="230013"/>
                  </a:lnTo>
                  <a:lnTo>
                    <a:pt x="75931" y="293409"/>
                  </a:lnTo>
                  <a:lnTo>
                    <a:pt x="104508" y="349399"/>
                  </a:lnTo>
                  <a:lnTo>
                    <a:pt x="126513" y="389112"/>
                  </a:lnTo>
                  <a:lnTo>
                    <a:pt x="144627" y="399405"/>
                  </a:lnTo>
                  <a:lnTo>
                    <a:pt x="147355" y="399405"/>
                  </a:lnTo>
                  <a:lnTo>
                    <a:pt x="211750" y="358021"/>
                  </a:lnTo>
                  <a:lnTo>
                    <a:pt x="249180" y="331343"/>
                  </a:lnTo>
                  <a:lnTo>
                    <a:pt x="272456" y="313273"/>
                  </a:lnTo>
                  <a:lnTo>
                    <a:pt x="279488" y="307076"/>
                  </a:lnTo>
                  <a:lnTo>
                    <a:pt x="288600" y="299179"/>
                  </a:lnTo>
                  <a:lnTo>
                    <a:pt x="290132" y="287023"/>
                  </a:lnTo>
                  <a:lnTo>
                    <a:pt x="167704" y="287023"/>
                  </a:lnTo>
                  <a:lnTo>
                    <a:pt x="138470" y="186238"/>
                  </a:lnTo>
                  <a:lnTo>
                    <a:pt x="122872" y="131098"/>
                  </a:lnTo>
                  <a:lnTo>
                    <a:pt x="111517" y="80186"/>
                  </a:lnTo>
                  <a:lnTo>
                    <a:pt x="108668" y="49925"/>
                  </a:lnTo>
                  <a:lnTo>
                    <a:pt x="105833" y="41701"/>
                  </a:lnTo>
                  <a:lnTo>
                    <a:pt x="96932" y="31287"/>
                  </a:lnTo>
                  <a:lnTo>
                    <a:pt x="83199" y="18834"/>
                  </a:lnTo>
                  <a:lnTo>
                    <a:pt x="70433" y="8919"/>
                  </a:lnTo>
                  <a:lnTo>
                    <a:pt x="60969" y="2367"/>
                  </a:lnTo>
                  <a:lnTo>
                    <a:pt x="57141" y="0"/>
                  </a:lnTo>
                  <a:close/>
                </a:path>
                <a:path w="290195" h="399415">
                  <a:moveTo>
                    <a:pt x="265810" y="261210"/>
                  </a:moveTo>
                  <a:lnTo>
                    <a:pt x="258525" y="261210"/>
                  </a:lnTo>
                  <a:lnTo>
                    <a:pt x="256702" y="262722"/>
                  </a:lnTo>
                  <a:lnTo>
                    <a:pt x="167704" y="287023"/>
                  </a:lnTo>
                  <a:lnTo>
                    <a:pt x="290132" y="287023"/>
                  </a:lnTo>
                  <a:lnTo>
                    <a:pt x="289509" y="279775"/>
                  </a:lnTo>
                  <a:lnTo>
                    <a:pt x="285691" y="274359"/>
                  </a:lnTo>
                  <a:lnTo>
                    <a:pt x="277657" y="267889"/>
                  </a:lnTo>
                  <a:lnTo>
                    <a:pt x="270976" y="262722"/>
                  </a:lnTo>
                  <a:lnTo>
                    <a:pt x="265810" y="26121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8837" y="831628"/>
              <a:ext cx="290195" cy="389890"/>
            </a:xfrm>
            <a:custGeom>
              <a:avLst/>
              <a:gdLst/>
              <a:ahLst/>
              <a:cxnLst/>
              <a:rect l="l" t="t" r="r" b="b"/>
              <a:pathLst>
                <a:path w="290195" h="389890">
                  <a:moveTo>
                    <a:pt x="147623" y="389071"/>
                  </a:moveTo>
                  <a:lnTo>
                    <a:pt x="142457" y="389071"/>
                  </a:lnTo>
                  <a:lnTo>
                    <a:pt x="144886" y="389381"/>
                  </a:lnTo>
                  <a:lnTo>
                    <a:pt x="147017" y="389381"/>
                  </a:lnTo>
                  <a:lnTo>
                    <a:pt x="147623" y="389071"/>
                  </a:lnTo>
                  <a:close/>
                </a:path>
                <a:path w="290195" h="389890">
                  <a:moveTo>
                    <a:pt x="127169" y="265151"/>
                  </a:moveTo>
                  <a:lnTo>
                    <a:pt x="67437" y="265151"/>
                  </a:lnTo>
                  <a:lnTo>
                    <a:pt x="71378" y="274569"/>
                  </a:lnTo>
                  <a:lnTo>
                    <a:pt x="102175" y="335088"/>
                  </a:lnTo>
                  <a:lnTo>
                    <a:pt x="119978" y="369640"/>
                  </a:lnTo>
                  <a:lnTo>
                    <a:pt x="140634" y="389071"/>
                  </a:lnTo>
                  <a:lnTo>
                    <a:pt x="147922" y="389071"/>
                  </a:lnTo>
                  <a:lnTo>
                    <a:pt x="147922" y="388773"/>
                  </a:lnTo>
                  <a:lnTo>
                    <a:pt x="177172" y="369608"/>
                  </a:lnTo>
                  <a:lnTo>
                    <a:pt x="216304" y="343213"/>
                  </a:lnTo>
                  <a:lnTo>
                    <a:pt x="228717" y="334707"/>
                  </a:lnTo>
                  <a:lnTo>
                    <a:pt x="150053" y="334707"/>
                  </a:lnTo>
                  <a:lnTo>
                    <a:pt x="147457" y="331038"/>
                  </a:lnTo>
                  <a:lnTo>
                    <a:pt x="144547" y="322216"/>
                  </a:lnTo>
                  <a:lnTo>
                    <a:pt x="141806" y="311516"/>
                  </a:lnTo>
                  <a:lnTo>
                    <a:pt x="139720" y="302215"/>
                  </a:lnTo>
                  <a:lnTo>
                    <a:pt x="133121" y="281884"/>
                  </a:lnTo>
                  <a:lnTo>
                    <a:pt x="127169" y="265151"/>
                  </a:lnTo>
                  <a:close/>
                </a:path>
                <a:path w="290195" h="389890">
                  <a:moveTo>
                    <a:pt x="171008" y="304037"/>
                  </a:moveTo>
                  <a:lnTo>
                    <a:pt x="170102" y="304037"/>
                  </a:lnTo>
                  <a:lnTo>
                    <a:pt x="165959" y="307785"/>
                  </a:lnTo>
                  <a:lnTo>
                    <a:pt x="160226" y="316488"/>
                  </a:lnTo>
                  <a:lnTo>
                    <a:pt x="154722" y="326329"/>
                  </a:lnTo>
                  <a:lnTo>
                    <a:pt x="151269" y="333493"/>
                  </a:lnTo>
                  <a:lnTo>
                    <a:pt x="150958" y="334410"/>
                  </a:lnTo>
                  <a:lnTo>
                    <a:pt x="150351" y="334707"/>
                  </a:lnTo>
                  <a:lnTo>
                    <a:pt x="228717" y="334707"/>
                  </a:lnTo>
                  <a:lnTo>
                    <a:pt x="244668" y="323777"/>
                  </a:lnTo>
                  <a:lnTo>
                    <a:pt x="169484" y="323777"/>
                  </a:lnTo>
                  <a:lnTo>
                    <a:pt x="171318" y="315574"/>
                  </a:lnTo>
                  <a:lnTo>
                    <a:pt x="171318" y="304644"/>
                  </a:lnTo>
                  <a:lnTo>
                    <a:pt x="171008" y="304037"/>
                  </a:lnTo>
                  <a:close/>
                </a:path>
                <a:path w="290195" h="389890">
                  <a:moveTo>
                    <a:pt x="287950" y="274271"/>
                  </a:moveTo>
                  <a:lnTo>
                    <a:pt x="219264" y="302022"/>
                  </a:lnTo>
                  <a:lnTo>
                    <a:pt x="188724" y="314970"/>
                  </a:lnTo>
                  <a:lnTo>
                    <a:pt x="174043" y="322253"/>
                  </a:lnTo>
                  <a:lnTo>
                    <a:pt x="172830" y="323468"/>
                  </a:lnTo>
                  <a:lnTo>
                    <a:pt x="171925" y="323777"/>
                  </a:lnTo>
                  <a:lnTo>
                    <a:pt x="244668" y="323777"/>
                  </a:lnTo>
                  <a:lnTo>
                    <a:pt x="251166" y="319325"/>
                  </a:lnTo>
                  <a:lnTo>
                    <a:pt x="267605" y="307680"/>
                  </a:lnTo>
                  <a:lnTo>
                    <a:pt x="268818" y="306466"/>
                  </a:lnTo>
                  <a:lnTo>
                    <a:pt x="271546" y="304037"/>
                  </a:lnTo>
                  <a:lnTo>
                    <a:pt x="274889" y="300989"/>
                  </a:lnTo>
                  <a:lnTo>
                    <a:pt x="276106" y="300084"/>
                  </a:lnTo>
                  <a:lnTo>
                    <a:pt x="278535" y="297655"/>
                  </a:lnTo>
                  <a:lnTo>
                    <a:pt x="280665" y="295833"/>
                  </a:lnTo>
                  <a:lnTo>
                    <a:pt x="282784" y="294309"/>
                  </a:lnTo>
                  <a:lnTo>
                    <a:pt x="284308" y="293095"/>
                  </a:lnTo>
                  <a:lnTo>
                    <a:pt x="286131" y="291583"/>
                  </a:lnTo>
                  <a:lnTo>
                    <a:pt x="288560" y="289154"/>
                  </a:lnTo>
                  <a:lnTo>
                    <a:pt x="288560" y="288844"/>
                  </a:lnTo>
                  <a:lnTo>
                    <a:pt x="289773" y="282165"/>
                  </a:lnTo>
                  <a:lnTo>
                    <a:pt x="287950" y="274271"/>
                  </a:lnTo>
                  <a:close/>
                </a:path>
                <a:path w="290195" h="389890">
                  <a:moveTo>
                    <a:pt x="51636" y="0"/>
                  </a:moveTo>
                  <a:lnTo>
                    <a:pt x="25822" y="46765"/>
                  </a:lnTo>
                  <a:lnTo>
                    <a:pt x="15374" y="61109"/>
                  </a:lnTo>
                  <a:lnTo>
                    <a:pt x="9424" y="70384"/>
                  </a:lnTo>
                  <a:lnTo>
                    <a:pt x="5749" y="78634"/>
                  </a:lnTo>
                  <a:lnTo>
                    <a:pt x="2130" y="89903"/>
                  </a:lnTo>
                  <a:lnTo>
                    <a:pt x="606" y="95368"/>
                  </a:lnTo>
                  <a:lnTo>
                    <a:pt x="0" y="101440"/>
                  </a:lnTo>
                  <a:lnTo>
                    <a:pt x="0" y="107512"/>
                  </a:lnTo>
                  <a:lnTo>
                    <a:pt x="6871" y="146111"/>
                  </a:lnTo>
                  <a:lnTo>
                    <a:pt x="24908" y="182236"/>
                  </a:lnTo>
                  <a:lnTo>
                    <a:pt x="25822" y="184665"/>
                  </a:lnTo>
                  <a:lnTo>
                    <a:pt x="27337" y="187701"/>
                  </a:lnTo>
                  <a:lnTo>
                    <a:pt x="27645" y="188010"/>
                  </a:lnTo>
                  <a:lnTo>
                    <a:pt x="27645" y="188618"/>
                  </a:lnTo>
                  <a:lnTo>
                    <a:pt x="36413" y="206349"/>
                  </a:lnTo>
                  <a:lnTo>
                    <a:pt x="46094" y="225478"/>
                  </a:lnTo>
                  <a:lnTo>
                    <a:pt x="56347" y="245462"/>
                  </a:lnTo>
                  <a:lnTo>
                    <a:pt x="66830" y="265758"/>
                  </a:lnTo>
                  <a:lnTo>
                    <a:pt x="67437" y="265151"/>
                  </a:lnTo>
                  <a:lnTo>
                    <a:pt x="127169" y="265151"/>
                  </a:lnTo>
                  <a:lnTo>
                    <a:pt x="105339" y="202387"/>
                  </a:lnTo>
                  <a:lnTo>
                    <a:pt x="94463" y="165829"/>
                  </a:lnTo>
                  <a:lnTo>
                    <a:pt x="85745" y="127315"/>
                  </a:lnTo>
                  <a:lnTo>
                    <a:pt x="75519" y="80029"/>
                  </a:lnTo>
                  <a:lnTo>
                    <a:pt x="65122" y="36160"/>
                  </a:lnTo>
                  <a:lnTo>
                    <a:pt x="55888" y="7894"/>
                  </a:lnTo>
                  <a:lnTo>
                    <a:pt x="54671" y="5465"/>
                  </a:lnTo>
                  <a:lnTo>
                    <a:pt x="51636" y="0"/>
                  </a:lnTo>
                  <a:close/>
                </a:path>
              </a:pathLst>
            </a:custGeom>
            <a:solidFill>
              <a:srgbClr val="4677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08835" y="831628"/>
              <a:ext cx="290195" cy="389890"/>
            </a:xfrm>
            <a:custGeom>
              <a:avLst/>
              <a:gdLst/>
              <a:ahLst/>
              <a:cxnLst/>
              <a:rect l="l" t="t" r="r" b="b"/>
              <a:pathLst>
                <a:path w="290195" h="389890">
                  <a:moveTo>
                    <a:pt x="51636" y="0"/>
                  </a:moveTo>
                  <a:lnTo>
                    <a:pt x="25822" y="46767"/>
                  </a:lnTo>
                  <a:lnTo>
                    <a:pt x="15374" y="61109"/>
                  </a:lnTo>
                  <a:lnTo>
                    <a:pt x="9424" y="70383"/>
                  </a:lnTo>
                  <a:lnTo>
                    <a:pt x="5749" y="78633"/>
                  </a:lnTo>
                  <a:lnTo>
                    <a:pt x="2130" y="89902"/>
                  </a:lnTo>
                  <a:lnTo>
                    <a:pt x="606" y="95367"/>
                  </a:lnTo>
                  <a:lnTo>
                    <a:pt x="0" y="101438"/>
                  </a:lnTo>
                  <a:lnTo>
                    <a:pt x="0" y="107513"/>
                  </a:lnTo>
                  <a:lnTo>
                    <a:pt x="6871" y="146111"/>
                  </a:lnTo>
                  <a:lnTo>
                    <a:pt x="20967" y="174639"/>
                  </a:lnTo>
                  <a:lnTo>
                    <a:pt x="21872" y="176461"/>
                  </a:lnTo>
                  <a:lnTo>
                    <a:pt x="22787" y="178283"/>
                  </a:lnTo>
                  <a:lnTo>
                    <a:pt x="23692" y="180104"/>
                  </a:lnTo>
                  <a:lnTo>
                    <a:pt x="24908" y="182236"/>
                  </a:lnTo>
                  <a:lnTo>
                    <a:pt x="25822" y="184665"/>
                  </a:lnTo>
                  <a:lnTo>
                    <a:pt x="27039" y="187093"/>
                  </a:lnTo>
                  <a:lnTo>
                    <a:pt x="27334" y="187701"/>
                  </a:lnTo>
                  <a:lnTo>
                    <a:pt x="27645" y="188010"/>
                  </a:lnTo>
                  <a:lnTo>
                    <a:pt x="27645" y="188617"/>
                  </a:lnTo>
                  <a:lnTo>
                    <a:pt x="36413" y="206348"/>
                  </a:lnTo>
                  <a:lnTo>
                    <a:pt x="46093" y="225478"/>
                  </a:lnTo>
                  <a:lnTo>
                    <a:pt x="56345" y="245462"/>
                  </a:lnTo>
                  <a:lnTo>
                    <a:pt x="66828" y="265758"/>
                  </a:lnTo>
                  <a:lnTo>
                    <a:pt x="67437" y="265151"/>
                  </a:lnTo>
                  <a:lnTo>
                    <a:pt x="68949" y="268794"/>
                  </a:lnTo>
                  <a:lnTo>
                    <a:pt x="71375" y="274569"/>
                  </a:lnTo>
                  <a:lnTo>
                    <a:pt x="87728" y="306766"/>
                  </a:lnTo>
                  <a:lnTo>
                    <a:pt x="113370" y="356918"/>
                  </a:lnTo>
                  <a:lnTo>
                    <a:pt x="138206" y="388166"/>
                  </a:lnTo>
                  <a:lnTo>
                    <a:pt x="140636" y="389071"/>
                  </a:lnTo>
                  <a:lnTo>
                    <a:pt x="142455" y="389071"/>
                  </a:lnTo>
                  <a:lnTo>
                    <a:pt x="144885" y="389381"/>
                  </a:lnTo>
                  <a:lnTo>
                    <a:pt x="145802" y="389381"/>
                  </a:lnTo>
                  <a:lnTo>
                    <a:pt x="147018" y="389381"/>
                  </a:lnTo>
                  <a:lnTo>
                    <a:pt x="147625" y="389071"/>
                  </a:lnTo>
                  <a:lnTo>
                    <a:pt x="147920" y="389071"/>
                  </a:lnTo>
                  <a:lnTo>
                    <a:pt x="147920" y="388773"/>
                  </a:lnTo>
                  <a:lnTo>
                    <a:pt x="177172" y="369608"/>
                  </a:lnTo>
                  <a:lnTo>
                    <a:pt x="216304" y="343213"/>
                  </a:lnTo>
                  <a:lnTo>
                    <a:pt x="251164" y="319324"/>
                  </a:lnTo>
                  <a:lnTo>
                    <a:pt x="267601" y="307680"/>
                  </a:lnTo>
                  <a:lnTo>
                    <a:pt x="268817" y="306466"/>
                  </a:lnTo>
                  <a:lnTo>
                    <a:pt x="271542" y="304037"/>
                  </a:lnTo>
                  <a:lnTo>
                    <a:pt x="274889" y="300989"/>
                  </a:lnTo>
                  <a:lnTo>
                    <a:pt x="276102" y="300084"/>
                  </a:lnTo>
                  <a:lnTo>
                    <a:pt x="277318" y="298869"/>
                  </a:lnTo>
                  <a:lnTo>
                    <a:pt x="278532" y="297655"/>
                  </a:lnTo>
                  <a:lnTo>
                    <a:pt x="280665" y="295833"/>
                  </a:lnTo>
                  <a:lnTo>
                    <a:pt x="282784" y="294309"/>
                  </a:lnTo>
                  <a:lnTo>
                    <a:pt x="284308" y="293095"/>
                  </a:lnTo>
                  <a:lnTo>
                    <a:pt x="286127" y="291583"/>
                  </a:lnTo>
                  <a:lnTo>
                    <a:pt x="287343" y="290368"/>
                  </a:lnTo>
                  <a:lnTo>
                    <a:pt x="288249" y="289452"/>
                  </a:lnTo>
                  <a:lnTo>
                    <a:pt x="288557" y="289154"/>
                  </a:lnTo>
                  <a:lnTo>
                    <a:pt x="288557" y="288844"/>
                  </a:lnTo>
                  <a:lnTo>
                    <a:pt x="289773" y="282165"/>
                  </a:lnTo>
                  <a:lnTo>
                    <a:pt x="219265" y="302021"/>
                  </a:lnTo>
                  <a:lnTo>
                    <a:pt x="174045" y="322253"/>
                  </a:lnTo>
                  <a:lnTo>
                    <a:pt x="172829" y="323468"/>
                  </a:lnTo>
                  <a:lnTo>
                    <a:pt x="171924" y="323777"/>
                  </a:lnTo>
                  <a:lnTo>
                    <a:pt x="171616" y="323777"/>
                  </a:lnTo>
                  <a:lnTo>
                    <a:pt x="169485" y="323777"/>
                  </a:lnTo>
                  <a:lnTo>
                    <a:pt x="171317" y="315574"/>
                  </a:lnTo>
                  <a:lnTo>
                    <a:pt x="171317" y="306466"/>
                  </a:lnTo>
                  <a:lnTo>
                    <a:pt x="171317" y="304644"/>
                  </a:lnTo>
                  <a:lnTo>
                    <a:pt x="171009" y="304037"/>
                  </a:lnTo>
                  <a:lnTo>
                    <a:pt x="170104" y="304037"/>
                  </a:lnTo>
                  <a:lnTo>
                    <a:pt x="165959" y="307785"/>
                  </a:lnTo>
                  <a:lnTo>
                    <a:pt x="160225" y="316488"/>
                  </a:lnTo>
                  <a:lnTo>
                    <a:pt x="154721" y="326328"/>
                  </a:lnTo>
                  <a:lnTo>
                    <a:pt x="151267" y="333493"/>
                  </a:lnTo>
                  <a:lnTo>
                    <a:pt x="150956" y="334409"/>
                  </a:lnTo>
                  <a:lnTo>
                    <a:pt x="150350" y="334707"/>
                  </a:lnTo>
                  <a:lnTo>
                    <a:pt x="150054" y="334707"/>
                  </a:lnTo>
                  <a:lnTo>
                    <a:pt x="147458" y="331038"/>
                  </a:lnTo>
                  <a:lnTo>
                    <a:pt x="144547" y="322216"/>
                  </a:lnTo>
                  <a:lnTo>
                    <a:pt x="141805" y="311516"/>
                  </a:lnTo>
                  <a:lnTo>
                    <a:pt x="139718" y="302215"/>
                  </a:lnTo>
                  <a:lnTo>
                    <a:pt x="133121" y="281884"/>
                  </a:lnTo>
                  <a:lnTo>
                    <a:pt x="119944" y="244840"/>
                  </a:lnTo>
                  <a:lnTo>
                    <a:pt x="105340" y="202387"/>
                  </a:lnTo>
                  <a:lnTo>
                    <a:pt x="94464" y="165829"/>
                  </a:lnTo>
                  <a:lnTo>
                    <a:pt x="85746" y="127315"/>
                  </a:lnTo>
                  <a:lnTo>
                    <a:pt x="75519" y="80030"/>
                  </a:lnTo>
                  <a:lnTo>
                    <a:pt x="65121" y="36161"/>
                  </a:lnTo>
                  <a:lnTo>
                    <a:pt x="55888" y="7894"/>
                  </a:lnTo>
                  <a:lnTo>
                    <a:pt x="54672" y="5464"/>
                  </a:lnTo>
                  <a:lnTo>
                    <a:pt x="53160" y="2724"/>
                  </a:lnTo>
                  <a:lnTo>
                    <a:pt x="51636" y="0"/>
                  </a:lnTo>
                  <a:close/>
                </a:path>
              </a:pathLst>
            </a:custGeom>
            <a:ln w="3175">
              <a:solidFill>
                <a:srgbClr val="4677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7314" y="819785"/>
              <a:ext cx="292735" cy="403225"/>
            </a:xfrm>
            <a:custGeom>
              <a:avLst/>
              <a:gdLst/>
              <a:ahLst/>
              <a:cxnLst/>
              <a:rect l="l" t="t" r="r" b="b"/>
              <a:pathLst>
                <a:path w="292734" h="403225">
                  <a:moveTo>
                    <a:pt x="292201" y="295833"/>
                  </a:moveTo>
                  <a:lnTo>
                    <a:pt x="292074" y="290372"/>
                  </a:lnTo>
                  <a:lnTo>
                    <a:pt x="291896" y="287629"/>
                  </a:lnTo>
                  <a:lnTo>
                    <a:pt x="290080" y="282460"/>
                  </a:lnTo>
                  <a:lnTo>
                    <a:pt x="288861" y="279234"/>
                  </a:lnTo>
                  <a:lnTo>
                    <a:pt x="288861" y="299783"/>
                  </a:lnTo>
                  <a:lnTo>
                    <a:pt x="287337" y="301307"/>
                  </a:lnTo>
                  <a:lnTo>
                    <a:pt x="283692" y="304342"/>
                  </a:lnTo>
                  <a:lnTo>
                    <a:pt x="280047" y="307682"/>
                  </a:lnTo>
                  <a:lnTo>
                    <a:pt x="278104" y="309384"/>
                  </a:lnTo>
                  <a:lnTo>
                    <a:pt x="254241" y="269709"/>
                  </a:lnTo>
                  <a:lnTo>
                    <a:pt x="248767" y="269062"/>
                  </a:lnTo>
                  <a:lnTo>
                    <a:pt x="258787" y="266369"/>
                  </a:lnTo>
                  <a:lnTo>
                    <a:pt x="259397" y="265760"/>
                  </a:lnTo>
                  <a:lnTo>
                    <a:pt x="259702" y="265760"/>
                  </a:lnTo>
                  <a:lnTo>
                    <a:pt x="261213" y="264541"/>
                  </a:lnTo>
                  <a:lnTo>
                    <a:pt x="266992" y="264541"/>
                  </a:lnTo>
                  <a:lnTo>
                    <a:pt x="271843" y="265760"/>
                  </a:lnTo>
                  <a:lnTo>
                    <a:pt x="278231" y="270929"/>
                  </a:lnTo>
                  <a:lnTo>
                    <a:pt x="282790" y="274574"/>
                  </a:lnTo>
                  <a:lnTo>
                    <a:pt x="288861" y="299783"/>
                  </a:lnTo>
                  <a:lnTo>
                    <a:pt x="288861" y="279234"/>
                  </a:lnTo>
                  <a:lnTo>
                    <a:pt x="267601" y="261505"/>
                  </a:lnTo>
                  <a:lnTo>
                    <a:pt x="260007" y="261505"/>
                  </a:lnTo>
                  <a:lnTo>
                    <a:pt x="257886" y="263029"/>
                  </a:lnTo>
                  <a:lnTo>
                    <a:pt x="257276" y="263334"/>
                  </a:lnTo>
                  <a:lnTo>
                    <a:pt x="170091" y="286727"/>
                  </a:lnTo>
                  <a:lnTo>
                    <a:pt x="169786" y="285508"/>
                  </a:lnTo>
                  <a:lnTo>
                    <a:pt x="169176" y="283387"/>
                  </a:lnTo>
                  <a:lnTo>
                    <a:pt x="168567" y="280949"/>
                  </a:lnTo>
                  <a:lnTo>
                    <a:pt x="163271" y="262724"/>
                  </a:lnTo>
                  <a:lnTo>
                    <a:pt x="156654" y="239801"/>
                  </a:lnTo>
                  <a:lnTo>
                    <a:pt x="139725" y="179501"/>
                  </a:lnTo>
                  <a:lnTo>
                    <a:pt x="123698" y="120281"/>
                  </a:lnTo>
                  <a:lnTo>
                    <a:pt x="114503" y="82016"/>
                  </a:lnTo>
                  <a:lnTo>
                    <a:pt x="112077" y="56769"/>
                  </a:lnTo>
                  <a:lnTo>
                    <a:pt x="111785" y="51638"/>
                  </a:lnTo>
                  <a:lnTo>
                    <a:pt x="111467" y="48602"/>
                  </a:lnTo>
                  <a:lnTo>
                    <a:pt x="110566" y="45554"/>
                  </a:lnTo>
                  <a:lnTo>
                    <a:pt x="108432" y="42824"/>
                  </a:lnTo>
                  <a:lnTo>
                    <a:pt x="106616" y="39789"/>
                  </a:lnTo>
                  <a:lnTo>
                    <a:pt x="72707" y="9372"/>
                  </a:lnTo>
                  <a:lnTo>
                    <a:pt x="59537" y="304"/>
                  </a:lnTo>
                  <a:lnTo>
                    <a:pt x="59220" y="0"/>
                  </a:lnTo>
                  <a:lnTo>
                    <a:pt x="58013" y="0"/>
                  </a:lnTo>
                  <a:lnTo>
                    <a:pt x="57708" y="304"/>
                  </a:lnTo>
                  <a:lnTo>
                    <a:pt x="57404" y="901"/>
                  </a:lnTo>
                  <a:lnTo>
                    <a:pt x="56794" y="1828"/>
                  </a:lnTo>
                  <a:lnTo>
                    <a:pt x="57111" y="2730"/>
                  </a:lnTo>
                  <a:lnTo>
                    <a:pt x="58013" y="3644"/>
                  </a:lnTo>
                  <a:lnTo>
                    <a:pt x="58623" y="3644"/>
                  </a:lnTo>
                  <a:lnTo>
                    <a:pt x="64223" y="7378"/>
                  </a:lnTo>
                  <a:lnTo>
                    <a:pt x="97193" y="34328"/>
                  </a:lnTo>
                  <a:lnTo>
                    <a:pt x="105702" y="44653"/>
                  </a:lnTo>
                  <a:lnTo>
                    <a:pt x="106921" y="46774"/>
                  </a:lnTo>
                  <a:lnTo>
                    <a:pt x="107823" y="48298"/>
                  </a:lnTo>
                  <a:lnTo>
                    <a:pt x="108140" y="50114"/>
                  </a:lnTo>
                  <a:lnTo>
                    <a:pt x="108661" y="54978"/>
                  </a:lnTo>
                  <a:lnTo>
                    <a:pt x="108839" y="59829"/>
                  </a:lnTo>
                  <a:lnTo>
                    <a:pt x="108953" y="62255"/>
                  </a:lnTo>
                  <a:lnTo>
                    <a:pt x="115557" y="101447"/>
                  </a:lnTo>
                  <a:lnTo>
                    <a:pt x="137033" y="182486"/>
                  </a:lnTo>
                  <a:lnTo>
                    <a:pt x="151155" y="232740"/>
                  </a:lnTo>
                  <a:lnTo>
                    <a:pt x="162687" y="273202"/>
                  </a:lnTo>
                  <a:lnTo>
                    <a:pt x="167970" y="290664"/>
                  </a:lnTo>
                  <a:lnTo>
                    <a:pt x="168884" y="290372"/>
                  </a:lnTo>
                  <a:lnTo>
                    <a:pt x="169494" y="290372"/>
                  </a:lnTo>
                  <a:lnTo>
                    <a:pt x="183045" y="286727"/>
                  </a:lnTo>
                  <a:lnTo>
                    <a:pt x="244513" y="270217"/>
                  </a:lnTo>
                  <a:lnTo>
                    <a:pt x="244513" y="271233"/>
                  </a:lnTo>
                  <a:lnTo>
                    <a:pt x="245122" y="271843"/>
                  </a:lnTo>
                  <a:lnTo>
                    <a:pt x="246037" y="271843"/>
                  </a:lnTo>
                  <a:lnTo>
                    <a:pt x="246646" y="272148"/>
                  </a:lnTo>
                  <a:lnTo>
                    <a:pt x="253619" y="273062"/>
                  </a:lnTo>
                  <a:lnTo>
                    <a:pt x="275120" y="312026"/>
                  </a:lnTo>
                  <a:lnTo>
                    <a:pt x="270027" y="316496"/>
                  </a:lnTo>
                  <a:lnTo>
                    <a:pt x="267906" y="318312"/>
                  </a:lnTo>
                  <a:lnTo>
                    <a:pt x="267601" y="318617"/>
                  </a:lnTo>
                  <a:lnTo>
                    <a:pt x="266992" y="318922"/>
                  </a:lnTo>
                  <a:lnTo>
                    <a:pt x="266077" y="319532"/>
                  </a:lnTo>
                  <a:lnTo>
                    <a:pt x="257517" y="325958"/>
                  </a:lnTo>
                  <a:lnTo>
                    <a:pt x="243560" y="336118"/>
                  </a:lnTo>
                  <a:lnTo>
                    <a:pt x="207149" y="362051"/>
                  </a:lnTo>
                  <a:lnTo>
                    <a:pt x="179857" y="380974"/>
                  </a:lnTo>
                  <a:lnTo>
                    <a:pt x="171919" y="386346"/>
                  </a:lnTo>
                  <a:lnTo>
                    <a:pt x="167055" y="389699"/>
                  </a:lnTo>
                  <a:lnTo>
                    <a:pt x="162496" y="392417"/>
                  </a:lnTo>
                  <a:lnTo>
                    <a:pt x="159461" y="394550"/>
                  </a:lnTo>
                  <a:lnTo>
                    <a:pt x="157645" y="395452"/>
                  </a:lnTo>
                  <a:lnTo>
                    <a:pt x="156425" y="396671"/>
                  </a:lnTo>
                  <a:lnTo>
                    <a:pt x="155511" y="397281"/>
                  </a:lnTo>
                  <a:lnTo>
                    <a:pt x="154292" y="397891"/>
                  </a:lnTo>
                  <a:lnTo>
                    <a:pt x="153390" y="398195"/>
                  </a:lnTo>
                  <a:lnTo>
                    <a:pt x="153085" y="398487"/>
                  </a:lnTo>
                  <a:lnTo>
                    <a:pt x="148831" y="399707"/>
                  </a:lnTo>
                  <a:lnTo>
                    <a:pt x="146405" y="399415"/>
                  </a:lnTo>
                  <a:lnTo>
                    <a:pt x="142760" y="399415"/>
                  </a:lnTo>
                  <a:lnTo>
                    <a:pt x="115328" y="365963"/>
                  </a:lnTo>
                  <a:lnTo>
                    <a:pt x="82626" y="302221"/>
                  </a:lnTo>
                  <a:lnTo>
                    <a:pt x="62572" y="262724"/>
                  </a:lnTo>
                  <a:lnTo>
                    <a:pt x="25819" y="189522"/>
                  </a:lnTo>
                  <a:lnTo>
                    <a:pt x="22250" y="182308"/>
                  </a:lnTo>
                  <a:lnTo>
                    <a:pt x="18910" y="175742"/>
                  </a:lnTo>
                  <a:lnTo>
                    <a:pt x="15913" y="169926"/>
                  </a:lnTo>
                  <a:lnTo>
                    <a:pt x="13360" y="164922"/>
                  </a:lnTo>
                  <a:lnTo>
                    <a:pt x="11849" y="161886"/>
                  </a:lnTo>
                  <a:lnTo>
                    <a:pt x="10934" y="159461"/>
                  </a:lnTo>
                  <a:lnTo>
                    <a:pt x="9715" y="157645"/>
                  </a:lnTo>
                  <a:lnTo>
                    <a:pt x="9118" y="155816"/>
                  </a:lnTo>
                  <a:lnTo>
                    <a:pt x="8813" y="155511"/>
                  </a:lnTo>
                  <a:lnTo>
                    <a:pt x="8509" y="154901"/>
                  </a:lnTo>
                  <a:lnTo>
                    <a:pt x="8509" y="154609"/>
                  </a:lnTo>
                  <a:lnTo>
                    <a:pt x="7137" y="149313"/>
                  </a:lnTo>
                  <a:lnTo>
                    <a:pt x="5321" y="140970"/>
                  </a:lnTo>
                  <a:lnTo>
                    <a:pt x="3721" y="130632"/>
                  </a:lnTo>
                  <a:lnTo>
                    <a:pt x="3098" y="120281"/>
                  </a:lnTo>
                  <a:lnTo>
                    <a:pt x="3073" y="112991"/>
                  </a:lnTo>
                  <a:lnTo>
                    <a:pt x="3644" y="107823"/>
                  </a:lnTo>
                  <a:lnTo>
                    <a:pt x="19138" y="74104"/>
                  </a:lnTo>
                  <a:lnTo>
                    <a:pt x="21564" y="69850"/>
                  </a:lnTo>
                  <a:lnTo>
                    <a:pt x="25819" y="63487"/>
                  </a:lnTo>
                  <a:lnTo>
                    <a:pt x="26733" y="62255"/>
                  </a:lnTo>
                  <a:lnTo>
                    <a:pt x="27952" y="60439"/>
                  </a:lnTo>
                  <a:lnTo>
                    <a:pt x="28244" y="59829"/>
                  </a:lnTo>
                  <a:lnTo>
                    <a:pt x="28549" y="59537"/>
                  </a:lnTo>
                  <a:lnTo>
                    <a:pt x="29159" y="58610"/>
                  </a:lnTo>
                  <a:lnTo>
                    <a:pt x="28854" y="57708"/>
                  </a:lnTo>
                  <a:lnTo>
                    <a:pt x="28549" y="57099"/>
                  </a:lnTo>
                  <a:lnTo>
                    <a:pt x="28244" y="56794"/>
                  </a:lnTo>
                  <a:lnTo>
                    <a:pt x="26733" y="56794"/>
                  </a:lnTo>
                  <a:lnTo>
                    <a:pt x="26428" y="57099"/>
                  </a:lnTo>
                  <a:lnTo>
                    <a:pt x="26123" y="57708"/>
                  </a:lnTo>
                  <a:lnTo>
                    <a:pt x="15671" y="72059"/>
                  </a:lnTo>
                  <a:lnTo>
                    <a:pt x="0" y="112991"/>
                  </a:lnTo>
                  <a:lnTo>
                    <a:pt x="50" y="120281"/>
                  </a:lnTo>
                  <a:lnTo>
                    <a:pt x="5765" y="155511"/>
                  </a:lnTo>
                  <a:lnTo>
                    <a:pt x="5765" y="156718"/>
                  </a:lnTo>
                  <a:lnTo>
                    <a:pt x="8305" y="162013"/>
                  </a:lnTo>
                  <a:lnTo>
                    <a:pt x="12598" y="170738"/>
                  </a:lnTo>
                  <a:lnTo>
                    <a:pt x="18491" y="182486"/>
                  </a:lnTo>
                  <a:lnTo>
                    <a:pt x="25819" y="196824"/>
                  </a:lnTo>
                  <a:lnTo>
                    <a:pt x="52451" y="249872"/>
                  </a:lnTo>
                  <a:lnTo>
                    <a:pt x="81788" y="307682"/>
                  </a:lnTo>
                  <a:lnTo>
                    <a:pt x="106629" y="356311"/>
                  </a:lnTo>
                  <a:lnTo>
                    <a:pt x="124231" y="390296"/>
                  </a:lnTo>
                  <a:lnTo>
                    <a:pt x="133337" y="398487"/>
                  </a:lnTo>
                  <a:lnTo>
                    <a:pt x="137591" y="401535"/>
                  </a:lnTo>
                  <a:lnTo>
                    <a:pt x="142151" y="403047"/>
                  </a:lnTo>
                  <a:lnTo>
                    <a:pt x="149136" y="403047"/>
                  </a:lnTo>
                  <a:lnTo>
                    <a:pt x="151866" y="402450"/>
                  </a:lnTo>
                  <a:lnTo>
                    <a:pt x="154292" y="401231"/>
                  </a:lnTo>
                  <a:lnTo>
                    <a:pt x="155219" y="400926"/>
                  </a:lnTo>
                  <a:lnTo>
                    <a:pt x="156121" y="400316"/>
                  </a:lnTo>
                  <a:lnTo>
                    <a:pt x="157327" y="400011"/>
                  </a:lnTo>
                  <a:lnTo>
                    <a:pt x="157848" y="399707"/>
                  </a:lnTo>
                  <a:lnTo>
                    <a:pt x="209702" y="364477"/>
                  </a:lnTo>
                  <a:lnTo>
                    <a:pt x="255346" y="331876"/>
                  </a:lnTo>
                  <a:lnTo>
                    <a:pt x="260007" y="328637"/>
                  </a:lnTo>
                  <a:lnTo>
                    <a:pt x="262737" y="326504"/>
                  </a:lnTo>
                  <a:lnTo>
                    <a:pt x="265163" y="324688"/>
                  </a:lnTo>
                  <a:lnTo>
                    <a:pt x="266992" y="323469"/>
                  </a:lnTo>
                  <a:lnTo>
                    <a:pt x="268516" y="321957"/>
                  </a:lnTo>
                  <a:lnTo>
                    <a:pt x="269125" y="321652"/>
                  </a:lnTo>
                  <a:lnTo>
                    <a:pt x="270027" y="320738"/>
                  </a:lnTo>
                  <a:lnTo>
                    <a:pt x="270332" y="320738"/>
                  </a:lnTo>
                  <a:lnTo>
                    <a:pt x="272161" y="318922"/>
                  </a:lnTo>
                  <a:lnTo>
                    <a:pt x="277317" y="314363"/>
                  </a:lnTo>
                  <a:lnTo>
                    <a:pt x="277622" y="314071"/>
                  </a:lnTo>
                  <a:lnTo>
                    <a:pt x="277914" y="314071"/>
                  </a:lnTo>
                  <a:lnTo>
                    <a:pt x="278371" y="313385"/>
                  </a:lnTo>
                  <a:lnTo>
                    <a:pt x="282181" y="309803"/>
                  </a:lnTo>
                  <a:lnTo>
                    <a:pt x="287045" y="305549"/>
                  </a:lnTo>
                  <a:lnTo>
                    <a:pt x="291287" y="302221"/>
                  </a:lnTo>
                  <a:lnTo>
                    <a:pt x="291592" y="301904"/>
                  </a:lnTo>
                  <a:lnTo>
                    <a:pt x="291592" y="301307"/>
                  </a:lnTo>
                  <a:lnTo>
                    <a:pt x="291896" y="301307"/>
                  </a:lnTo>
                  <a:lnTo>
                    <a:pt x="291896" y="299186"/>
                  </a:lnTo>
                  <a:lnTo>
                    <a:pt x="292201" y="29583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2060" y="732912"/>
              <a:ext cx="255270" cy="515620"/>
            </a:xfrm>
            <a:custGeom>
              <a:avLst/>
              <a:gdLst/>
              <a:ahLst/>
              <a:cxnLst/>
              <a:rect l="l" t="t" r="r" b="b"/>
              <a:pathLst>
                <a:path w="255270" h="515619">
                  <a:moveTo>
                    <a:pt x="6072" y="0"/>
                  </a:moveTo>
                  <a:lnTo>
                    <a:pt x="4560" y="0"/>
                  </a:lnTo>
                  <a:lnTo>
                    <a:pt x="0" y="12454"/>
                  </a:lnTo>
                  <a:lnTo>
                    <a:pt x="73806" y="213823"/>
                  </a:lnTo>
                  <a:lnTo>
                    <a:pt x="240565" y="515124"/>
                  </a:lnTo>
                  <a:lnTo>
                    <a:pt x="255137" y="515124"/>
                  </a:lnTo>
                  <a:lnTo>
                    <a:pt x="139543" y="298309"/>
                  </a:lnTo>
                  <a:lnTo>
                    <a:pt x="114439" y="250684"/>
                  </a:lnTo>
                  <a:lnTo>
                    <a:pt x="103274" y="228707"/>
                  </a:lnTo>
                  <a:lnTo>
                    <a:pt x="98714" y="217170"/>
                  </a:lnTo>
                  <a:lnTo>
                    <a:pt x="91725" y="217170"/>
                  </a:lnTo>
                  <a:lnTo>
                    <a:pt x="89296" y="212311"/>
                  </a:lnTo>
                  <a:lnTo>
                    <a:pt x="88531" y="206291"/>
                  </a:lnTo>
                  <a:lnTo>
                    <a:pt x="88845" y="196514"/>
                  </a:lnTo>
                  <a:lnTo>
                    <a:pt x="89385" y="185143"/>
                  </a:lnTo>
                  <a:lnTo>
                    <a:pt x="89296" y="174342"/>
                  </a:lnTo>
                  <a:lnTo>
                    <a:pt x="65871" y="98748"/>
                  </a:lnTo>
                  <a:lnTo>
                    <a:pt x="47566" y="49064"/>
                  </a:lnTo>
                  <a:lnTo>
                    <a:pt x="26322" y="8071"/>
                  </a:lnTo>
                  <a:lnTo>
                    <a:pt x="11039" y="450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644" y="724712"/>
              <a:ext cx="1298575" cy="525780"/>
            </a:xfrm>
            <a:custGeom>
              <a:avLst/>
              <a:gdLst/>
              <a:ahLst/>
              <a:cxnLst/>
              <a:rect l="l" t="t" r="r" b="b"/>
              <a:pathLst>
                <a:path w="1298575" h="525780">
                  <a:moveTo>
                    <a:pt x="1298486" y="522935"/>
                  </a:moveTo>
                  <a:lnTo>
                    <a:pt x="1298371" y="521665"/>
                  </a:lnTo>
                  <a:lnTo>
                    <a:pt x="354647" y="521665"/>
                  </a:lnTo>
                  <a:lnTo>
                    <a:pt x="350735" y="514350"/>
                  </a:lnTo>
                  <a:lnTo>
                    <a:pt x="350735" y="521665"/>
                  </a:lnTo>
                  <a:lnTo>
                    <a:pt x="340055" y="521665"/>
                  </a:lnTo>
                  <a:lnTo>
                    <a:pt x="310984" y="468896"/>
                  </a:lnTo>
                  <a:lnTo>
                    <a:pt x="288251" y="427088"/>
                  </a:lnTo>
                  <a:lnTo>
                    <a:pt x="263042" y="380276"/>
                  </a:lnTo>
                  <a:lnTo>
                    <a:pt x="237769" y="331914"/>
                  </a:lnTo>
                  <a:lnTo>
                    <a:pt x="214439" y="285851"/>
                  </a:lnTo>
                  <a:lnTo>
                    <a:pt x="195211" y="245783"/>
                  </a:lnTo>
                  <a:lnTo>
                    <a:pt x="171678" y="186245"/>
                  </a:lnTo>
                  <a:lnTo>
                    <a:pt x="148717" y="120611"/>
                  </a:lnTo>
                  <a:lnTo>
                    <a:pt x="137299" y="88087"/>
                  </a:lnTo>
                  <a:lnTo>
                    <a:pt x="121615" y="45288"/>
                  </a:lnTo>
                  <a:lnTo>
                    <a:pt x="108432" y="13982"/>
                  </a:lnTo>
                  <a:lnTo>
                    <a:pt x="107518" y="12153"/>
                  </a:lnTo>
                  <a:lnTo>
                    <a:pt x="106908" y="10337"/>
                  </a:lnTo>
                  <a:lnTo>
                    <a:pt x="106540" y="9728"/>
                  </a:lnTo>
                  <a:lnTo>
                    <a:pt x="106908" y="9728"/>
                  </a:lnTo>
                  <a:lnTo>
                    <a:pt x="111175" y="10033"/>
                  </a:lnTo>
                  <a:lnTo>
                    <a:pt x="116332" y="12763"/>
                  </a:lnTo>
                  <a:lnTo>
                    <a:pt x="121183" y="14884"/>
                  </a:lnTo>
                  <a:lnTo>
                    <a:pt x="144576" y="58026"/>
                  </a:lnTo>
                  <a:lnTo>
                    <a:pt x="157949" y="94615"/>
                  </a:lnTo>
                  <a:lnTo>
                    <a:pt x="171310" y="133045"/>
                  </a:lnTo>
                  <a:lnTo>
                    <a:pt x="181635" y="165239"/>
                  </a:lnTo>
                  <a:lnTo>
                    <a:pt x="183159" y="169494"/>
                  </a:lnTo>
                  <a:lnTo>
                    <a:pt x="184061" y="173443"/>
                  </a:lnTo>
                  <a:lnTo>
                    <a:pt x="185889" y="179514"/>
                  </a:lnTo>
                  <a:lnTo>
                    <a:pt x="186194" y="181635"/>
                  </a:lnTo>
                  <a:lnTo>
                    <a:pt x="186194" y="182549"/>
                  </a:lnTo>
                  <a:lnTo>
                    <a:pt x="186486" y="184061"/>
                  </a:lnTo>
                  <a:lnTo>
                    <a:pt x="186486" y="185585"/>
                  </a:lnTo>
                  <a:lnTo>
                    <a:pt x="186194" y="187401"/>
                  </a:lnTo>
                  <a:lnTo>
                    <a:pt x="186055" y="194221"/>
                  </a:lnTo>
                  <a:lnTo>
                    <a:pt x="185420" y="207606"/>
                  </a:lnTo>
                  <a:lnTo>
                    <a:pt x="185280" y="213220"/>
                  </a:lnTo>
                  <a:lnTo>
                    <a:pt x="185280" y="216268"/>
                  </a:lnTo>
                  <a:lnTo>
                    <a:pt x="185585" y="217779"/>
                  </a:lnTo>
                  <a:lnTo>
                    <a:pt x="185889" y="218998"/>
                  </a:lnTo>
                  <a:lnTo>
                    <a:pt x="185966" y="220522"/>
                  </a:lnTo>
                  <a:lnTo>
                    <a:pt x="186194" y="221424"/>
                  </a:lnTo>
                  <a:lnTo>
                    <a:pt x="187096" y="222948"/>
                  </a:lnTo>
                  <a:lnTo>
                    <a:pt x="188010" y="223850"/>
                  </a:lnTo>
                  <a:lnTo>
                    <a:pt x="189230" y="224764"/>
                  </a:lnTo>
                  <a:lnTo>
                    <a:pt x="191046" y="226275"/>
                  </a:lnTo>
                  <a:lnTo>
                    <a:pt x="200469" y="238442"/>
                  </a:lnTo>
                  <a:lnTo>
                    <a:pt x="201371" y="239649"/>
                  </a:lnTo>
                  <a:lnTo>
                    <a:pt x="202590" y="242074"/>
                  </a:lnTo>
                  <a:lnTo>
                    <a:pt x="217830" y="271487"/>
                  </a:lnTo>
                  <a:lnTo>
                    <a:pt x="243319" y="319735"/>
                  </a:lnTo>
                  <a:lnTo>
                    <a:pt x="350735" y="521665"/>
                  </a:lnTo>
                  <a:lnTo>
                    <a:pt x="350735" y="514350"/>
                  </a:lnTo>
                  <a:lnTo>
                    <a:pt x="298259" y="416153"/>
                  </a:lnTo>
                  <a:lnTo>
                    <a:pt x="225679" y="279438"/>
                  </a:lnTo>
                  <a:lnTo>
                    <a:pt x="216992" y="262839"/>
                  </a:lnTo>
                  <a:lnTo>
                    <a:pt x="213245" y="255816"/>
                  </a:lnTo>
                  <a:lnTo>
                    <a:pt x="209892" y="249682"/>
                  </a:lnTo>
                  <a:lnTo>
                    <a:pt x="207759" y="246037"/>
                  </a:lnTo>
                  <a:lnTo>
                    <a:pt x="206248" y="242684"/>
                  </a:lnTo>
                  <a:lnTo>
                    <a:pt x="205333" y="240550"/>
                  </a:lnTo>
                  <a:lnTo>
                    <a:pt x="204114" y="238125"/>
                  </a:lnTo>
                  <a:lnTo>
                    <a:pt x="203200" y="236613"/>
                  </a:lnTo>
                  <a:lnTo>
                    <a:pt x="203200" y="236308"/>
                  </a:lnTo>
                  <a:lnTo>
                    <a:pt x="200761" y="230238"/>
                  </a:lnTo>
                  <a:lnTo>
                    <a:pt x="197726" y="226885"/>
                  </a:lnTo>
                  <a:lnTo>
                    <a:pt x="195008" y="224764"/>
                  </a:lnTo>
                  <a:lnTo>
                    <a:pt x="193484" y="223558"/>
                  </a:lnTo>
                  <a:lnTo>
                    <a:pt x="192265" y="222643"/>
                  </a:lnTo>
                  <a:lnTo>
                    <a:pt x="191363" y="222034"/>
                  </a:lnTo>
                  <a:lnTo>
                    <a:pt x="189839" y="220522"/>
                  </a:lnTo>
                  <a:lnTo>
                    <a:pt x="189230" y="219595"/>
                  </a:lnTo>
                  <a:lnTo>
                    <a:pt x="188925" y="219303"/>
                  </a:lnTo>
                  <a:lnTo>
                    <a:pt x="188925" y="218694"/>
                  </a:lnTo>
                  <a:lnTo>
                    <a:pt x="188696" y="217779"/>
                  </a:lnTo>
                  <a:lnTo>
                    <a:pt x="188620" y="216268"/>
                  </a:lnTo>
                  <a:lnTo>
                    <a:pt x="188315" y="215036"/>
                  </a:lnTo>
                  <a:lnTo>
                    <a:pt x="188315" y="213220"/>
                  </a:lnTo>
                  <a:lnTo>
                    <a:pt x="188455" y="207441"/>
                  </a:lnTo>
                  <a:lnTo>
                    <a:pt x="188810" y="200888"/>
                  </a:lnTo>
                  <a:lnTo>
                    <a:pt x="189217" y="194043"/>
                  </a:lnTo>
                  <a:lnTo>
                    <a:pt x="189522" y="187401"/>
                  </a:lnTo>
                  <a:lnTo>
                    <a:pt x="176733" y="138239"/>
                  </a:lnTo>
                  <a:lnTo>
                    <a:pt x="161290" y="93256"/>
                  </a:lnTo>
                  <a:lnTo>
                    <a:pt x="145491" y="51333"/>
                  </a:lnTo>
                  <a:lnTo>
                    <a:pt x="123024" y="12153"/>
                  </a:lnTo>
                  <a:lnTo>
                    <a:pt x="117563" y="9728"/>
                  </a:lnTo>
                  <a:lnTo>
                    <a:pt x="112077" y="7289"/>
                  </a:lnTo>
                  <a:lnTo>
                    <a:pt x="107226" y="6680"/>
                  </a:lnTo>
                  <a:lnTo>
                    <a:pt x="103797" y="6680"/>
                  </a:lnTo>
                  <a:lnTo>
                    <a:pt x="102362" y="5473"/>
                  </a:lnTo>
                  <a:lnTo>
                    <a:pt x="62572" y="0"/>
                  </a:lnTo>
                  <a:lnTo>
                    <a:pt x="51041" y="292"/>
                  </a:lnTo>
                  <a:lnTo>
                    <a:pt x="13068" y="6997"/>
                  </a:lnTo>
                  <a:lnTo>
                    <a:pt x="0" y="20662"/>
                  </a:lnTo>
                  <a:lnTo>
                    <a:pt x="304" y="22783"/>
                  </a:lnTo>
                  <a:lnTo>
                    <a:pt x="304" y="27952"/>
                  </a:lnTo>
                  <a:lnTo>
                    <a:pt x="10020" y="94742"/>
                  </a:lnTo>
                  <a:lnTo>
                    <a:pt x="19545" y="141846"/>
                  </a:lnTo>
                  <a:lnTo>
                    <a:pt x="32219" y="190779"/>
                  </a:lnTo>
                  <a:lnTo>
                    <a:pt x="47980" y="235089"/>
                  </a:lnTo>
                  <a:lnTo>
                    <a:pt x="79349" y="307492"/>
                  </a:lnTo>
                  <a:lnTo>
                    <a:pt x="129197" y="421220"/>
                  </a:lnTo>
                  <a:lnTo>
                    <a:pt x="138506" y="442620"/>
                  </a:lnTo>
                  <a:lnTo>
                    <a:pt x="154901" y="480504"/>
                  </a:lnTo>
                  <a:lnTo>
                    <a:pt x="161467" y="496087"/>
                  </a:lnTo>
                  <a:lnTo>
                    <a:pt x="166865" y="508825"/>
                  </a:lnTo>
                  <a:lnTo>
                    <a:pt x="170840" y="518261"/>
                  </a:lnTo>
                  <a:lnTo>
                    <a:pt x="172212" y="521665"/>
                  </a:lnTo>
                  <a:lnTo>
                    <a:pt x="107035" y="521665"/>
                  </a:lnTo>
                  <a:lnTo>
                    <a:pt x="107035" y="522935"/>
                  </a:lnTo>
                  <a:lnTo>
                    <a:pt x="106616" y="522935"/>
                  </a:lnTo>
                  <a:lnTo>
                    <a:pt x="106616" y="524205"/>
                  </a:lnTo>
                  <a:lnTo>
                    <a:pt x="107213" y="524205"/>
                  </a:lnTo>
                  <a:lnTo>
                    <a:pt x="107213" y="525475"/>
                  </a:lnTo>
                  <a:lnTo>
                    <a:pt x="1298092" y="525475"/>
                  </a:lnTo>
                  <a:lnTo>
                    <a:pt x="1298092" y="524205"/>
                  </a:lnTo>
                  <a:lnTo>
                    <a:pt x="1298486" y="524205"/>
                  </a:lnTo>
                  <a:lnTo>
                    <a:pt x="1298486" y="52293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1340168" y="454904"/>
            <a:ext cx="609600" cy="52133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40"/>
              </a:spcBef>
            </a:pPr>
            <a:r>
              <a:rPr dirty="0" sz="1200" spc="-165">
                <a:solidFill>
                  <a:srgbClr val="3D3D3D"/>
                </a:solidFill>
                <a:latin typeface="Verdana"/>
                <a:cs typeface="Verdana"/>
              </a:rPr>
              <a:t>Sistem</a:t>
            </a:r>
            <a:r>
              <a:rPr dirty="0" sz="1200" spc="-114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3D3D3D"/>
                </a:solidFill>
                <a:latin typeface="Verdana"/>
                <a:cs typeface="Verdana"/>
              </a:rPr>
              <a:t>&amp; </a:t>
            </a:r>
            <a:r>
              <a:rPr dirty="0" sz="1200" spc="-185">
                <a:solidFill>
                  <a:srgbClr val="3D3D3D"/>
                </a:solidFill>
                <a:latin typeface="Verdana"/>
                <a:cs typeface="Verdana"/>
              </a:rPr>
              <a:t>TeknOlOgi </a:t>
            </a:r>
            <a:r>
              <a:rPr dirty="0" sz="1200" spc="-165">
                <a:solidFill>
                  <a:srgbClr val="3D3D3D"/>
                </a:solidFill>
                <a:latin typeface="Verdana"/>
                <a:cs typeface="Verdana"/>
              </a:rPr>
              <a:t>InfOrmasi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351585" y="979003"/>
            <a:ext cx="572770" cy="17970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2700" marR="5080">
              <a:lnSpc>
                <a:spcPts val="550"/>
              </a:lnSpc>
              <a:spcBef>
                <a:spcPts val="209"/>
              </a:spcBef>
            </a:pPr>
            <a:r>
              <a:rPr dirty="0" sz="550" spc="-45">
                <a:solidFill>
                  <a:srgbClr val="77C6FC"/>
                </a:solidFill>
                <a:latin typeface="Tahoma"/>
                <a:cs typeface="Tahoma"/>
              </a:rPr>
              <a:t>Here</a:t>
            </a:r>
            <a:r>
              <a:rPr dirty="0" sz="550" spc="-4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550" spc="-10">
                <a:solidFill>
                  <a:srgbClr val="77C6FC"/>
                </a:solidFill>
                <a:latin typeface="Tahoma"/>
                <a:cs typeface="Tahoma"/>
              </a:rPr>
              <a:t>is</a:t>
            </a:r>
            <a:r>
              <a:rPr dirty="0" sz="550" spc="-4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550" spc="-45">
                <a:solidFill>
                  <a:srgbClr val="77C6FC"/>
                </a:solidFill>
                <a:latin typeface="Tahoma"/>
                <a:cs typeface="Tahoma"/>
              </a:rPr>
              <a:t>where</a:t>
            </a:r>
            <a:r>
              <a:rPr dirty="0" sz="550" spc="-4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550" spc="-20">
                <a:solidFill>
                  <a:srgbClr val="77C6FC"/>
                </a:solidFill>
                <a:latin typeface="Tahoma"/>
                <a:cs typeface="Tahoma"/>
              </a:rPr>
              <a:t>your</a:t>
            </a:r>
            <a:r>
              <a:rPr dirty="0" sz="550" spc="50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550" spc="-35">
                <a:solidFill>
                  <a:srgbClr val="77C6FC"/>
                </a:solidFill>
                <a:latin typeface="Tahoma"/>
                <a:cs typeface="Tahoma"/>
              </a:rPr>
              <a:t>presentation</a:t>
            </a:r>
            <a:r>
              <a:rPr dirty="0" sz="550" spc="2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550" spc="-25">
                <a:solidFill>
                  <a:srgbClr val="77C6FC"/>
                </a:solidFill>
                <a:latin typeface="Tahoma"/>
                <a:cs typeface="Tahoma"/>
              </a:rPr>
              <a:t>begins</a:t>
            </a:r>
            <a:endParaRPr sz="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874" y="464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40">
                <a:moveTo>
                  <a:pt x="0" y="0"/>
                </a:moveTo>
                <a:lnTo>
                  <a:pt x="0" y="967394"/>
                </a:lnTo>
              </a:path>
            </a:pathLst>
          </a:custGeom>
          <a:ln w="3175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117256" y="464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80">
                <a:moveTo>
                  <a:pt x="0" y="0"/>
                </a:moveTo>
                <a:lnTo>
                  <a:pt x="0" y="462283"/>
                </a:lnTo>
              </a:path>
            </a:pathLst>
          </a:custGeom>
          <a:ln w="3175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" y="802934"/>
            <a:ext cx="83522" cy="838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1714" y="174510"/>
            <a:ext cx="71067" cy="710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14" y="113763"/>
            <a:ext cx="123313" cy="1233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COntOh</a:t>
            </a:r>
            <a:r>
              <a:rPr dirty="0" spc="-45"/>
              <a:t> </a:t>
            </a:r>
            <a:r>
              <a:rPr dirty="0" spc="-80"/>
              <a:t>Perangkat</a:t>
            </a:r>
            <a:r>
              <a:rPr dirty="0" spc="-40"/>
              <a:t> </a:t>
            </a:r>
            <a:r>
              <a:rPr dirty="0" spc="-100"/>
              <a:t>Lunak</a:t>
            </a:r>
            <a:r>
              <a:rPr dirty="0" spc="-45"/>
              <a:t> </a:t>
            </a:r>
            <a:r>
              <a:rPr dirty="0" spc="-55"/>
              <a:t>Sistem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436816" y="995921"/>
            <a:ext cx="42545" cy="6985"/>
          </a:xfrm>
          <a:custGeom>
            <a:avLst/>
            <a:gdLst/>
            <a:ahLst/>
            <a:cxnLst/>
            <a:rect l="l" t="t" r="r" b="b"/>
            <a:pathLst>
              <a:path w="42545" h="6984">
                <a:moveTo>
                  <a:pt x="6667" y="2413"/>
                </a:moveTo>
                <a:lnTo>
                  <a:pt x="6375" y="1511"/>
                </a:lnTo>
                <a:lnTo>
                  <a:pt x="5156" y="292"/>
                </a:lnTo>
                <a:lnTo>
                  <a:pt x="4241" y="0"/>
                </a:lnTo>
                <a:lnTo>
                  <a:pt x="1524" y="0"/>
                </a:lnTo>
                <a:lnTo>
                  <a:pt x="0" y="1511"/>
                </a:lnTo>
                <a:lnTo>
                  <a:pt x="0" y="3314"/>
                </a:lnTo>
                <a:lnTo>
                  <a:pt x="0" y="5143"/>
                </a:lnTo>
                <a:lnTo>
                  <a:pt x="1524" y="6642"/>
                </a:lnTo>
                <a:lnTo>
                  <a:pt x="5156" y="6642"/>
                </a:lnTo>
                <a:lnTo>
                  <a:pt x="6667" y="5143"/>
                </a:lnTo>
                <a:lnTo>
                  <a:pt x="6667" y="2413"/>
                </a:lnTo>
                <a:close/>
              </a:path>
              <a:path w="42545" h="6984">
                <a:moveTo>
                  <a:pt x="24587" y="2413"/>
                </a:moveTo>
                <a:lnTo>
                  <a:pt x="24282" y="1511"/>
                </a:lnTo>
                <a:lnTo>
                  <a:pt x="23063" y="292"/>
                </a:lnTo>
                <a:lnTo>
                  <a:pt x="22161" y="0"/>
                </a:lnTo>
                <a:lnTo>
                  <a:pt x="19431" y="0"/>
                </a:lnTo>
                <a:lnTo>
                  <a:pt x="17907" y="1511"/>
                </a:lnTo>
                <a:lnTo>
                  <a:pt x="17907" y="3314"/>
                </a:lnTo>
                <a:lnTo>
                  <a:pt x="17907" y="5143"/>
                </a:lnTo>
                <a:lnTo>
                  <a:pt x="19431" y="6642"/>
                </a:lnTo>
                <a:lnTo>
                  <a:pt x="23063" y="6642"/>
                </a:lnTo>
                <a:lnTo>
                  <a:pt x="24587" y="5143"/>
                </a:lnTo>
                <a:lnTo>
                  <a:pt x="24587" y="2413"/>
                </a:lnTo>
                <a:close/>
              </a:path>
              <a:path w="42545" h="6984">
                <a:moveTo>
                  <a:pt x="42494" y="2413"/>
                </a:moveTo>
                <a:lnTo>
                  <a:pt x="42189" y="1511"/>
                </a:lnTo>
                <a:lnTo>
                  <a:pt x="40970" y="292"/>
                </a:lnTo>
                <a:lnTo>
                  <a:pt x="40068" y="0"/>
                </a:lnTo>
                <a:lnTo>
                  <a:pt x="37642" y="0"/>
                </a:lnTo>
                <a:lnTo>
                  <a:pt x="36131" y="1511"/>
                </a:lnTo>
                <a:lnTo>
                  <a:pt x="36131" y="3314"/>
                </a:lnTo>
                <a:lnTo>
                  <a:pt x="35814" y="5143"/>
                </a:lnTo>
                <a:lnTo>
                  <a:pt x="37338" y="6642"/>
                </a:lnTo>
                <a:lnTo>
                  <a:pt x="40970" y="6642"/>
                </a:lnTo>
                <a:lnTo>
                  <a:pt x="42494" y="5143"/>
                </a:lnTo>
                <a:lnTo>
                  <a:pt x="42494" y="241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16936" y="701905"/>
            <a:ext cx="307975" cy="238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Wiindows</a:t>
            </a:r>
            <a:endParaRPr sz="400">
              <a:latin typeface="Tahoma"/>
              <a:cs typeface="Tahoma"/>
            </a:endParaRPr>
          </a:p>
          <a:p>
            <a:pPr marL="45085" marR="5080" indent="-33020">
              <a:lnSpc>
                <a:spcPts val="380"/>
              </a:lnSpc>
              <a:spcBef>
                <a:spcPts val="430"/>
              </a:spcBef>
            </a:pP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Sistem</a:t>
            </a:r>
            <a:r>
              <a:rPr dirty="0" sz="3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Operasii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30">
                <a:solidFill>
                  <a:srgbClr val="3D3D3D"/>
                </a:solidFill>
                <a:latin typeface="Tahoma"/>
                <a:cs typeface="Tahoma"/>
              </a:rPr>
              <a:t>Wiindows</a:t>
            </a:r>
            <a:r>
              <a:rPr dirty="0" sz="350" spc="4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10</a:t>
            </a:r>
            <a:endParaRPr sz="350">
              <a:latin typeface="Tahoma"/>
              <a:cs typeface="Tahom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721" y="374772"/>
            <a:ext cx="309213" cy="308311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887730" y="992339"/>
            <a:ext cx="42545" cy="6985"/>
          </a:xfrm>
          <a:custGeom>
            <a:avLst/>
            <a:gdLst/>
            <a:ahLst/>
            <a:cxnLst/>
            <a:rect l="l" t="t" r="r" b="b"/>
            <a:pathLst>
              <a:path w="42544" h="6984">
                <a:moveTo>
                  <a:pt x="6667" y="2438"/>
                </a:moveTo>
                <a:lnTo>
                  <a:pt x="6375" y="1511"/>
                </a:lnTo>
                <a:lnTo>
                  <a:pt x="5156" y="317"/>
                </a:lnTo>
                <a:lnTo>
                  <a:pt x="4241" y="0"/>
                </a:lnTo>
                <a:lnTo>
                  <a:pt x="1524" y="0"/>
                </a:lnTo>
                <a:lnTo>
                  <a:pt x="0" y="1511"/>
                </a:lnTo>
                <a:lnTo>
                  <a:pt x="0" y="3340"/>
                </a:lnTo>
                <a:lnTo>
                  <a:pt x="0" y="5143"/>
                </a:lnTo>
                <a:lnTo>
                  <a:pt x="1524" y="6654"/>
                </a:lnTo>
                <a:lnTo>
                  <a:pt x="5156" y="6654"/>
                </a:lnTo>
                <a:lnTo>
                  <a:pt x="6667" y="5143"/>
                </a:lnTo>
                <a:lnTo>
                  <a:pt x="6667" y="2438"/>
                </a:lnTo>
                <a:close/>
              </a:path>
              <a:path w="42544" h="6984">
                <a:moveTo>
                  <a:pt x="24587" y="2438"/>
                </a:moveTo>
                <a:lnTo>
                  <a:pt x="24282" y="1511"/>
                </a:lnTo>
                <a:lnTo>
                  <a:pt x="23063" y="317"/>
                </a:lnTo>
                <a:lnTo>
                  <a:pt x="22161" y="0"/>
                </a:lnTo>
                <a:lnTo>
                  <a:pt x="19431" y="0"/>
                </a:lnTo>
                <a:lnTo>
                  <a:pt x="17907" y="1511"/>
                </a:lnTo>
                <a:lnTo>
                  <a:pt x="17907" y="3340"/>
                </a:lnTo>
                <a:lnTo>
                  <a:pt x="17907" y="5143"/>
                </a:lnTo>
                <a:lnTo>
                  <a:pt x="19431" y="6654"/>
                </a:lnTo>
                <a:lnTo>
                  <a:pt x="23063" y="6654"/>
                </a:lnTo>
                <a:lnTo>
                  <a:pt x="24587" y="5143"/>
                </a:lnTo>
                <a:lnTo>
                  <a:pt x="24587" y="2438"/>
                </a:lnTo>
                <a:close/>
              </a:path>
              <a:path w="42544" h="6984">
                <a:moveTo>
                  <a:pt x="42494" y="2438"/>
                </a:moveTo>
                <a:lnTo>
                  <a:pt x="42202" y="1511"/>
                </a:lnTo>
                <a:lnTo>
                  <a:pt x="40982" y="317"/>
                </a:lnTo>
                <a:lnTo>
                  <a:pt x="40068" y="0"/>
                </a:lnTo>
                <a:lnTo>
                  <a:pt x="37642" y="0"/>
                </a:lnTo>
                <a:lnTo>
                  <a:pt x="36131" y="1511"/>
                </a:lnTo>
                <a:lnTo>
                  <a:pt x="36131" y="3340"/>
                </a:lnTo>
                <a:lnTo>
                  <a:pt x="35814" y="5143"/>
                </a:lnTo>
                <a:lnTo>
                  <a:pt x="37338" y="6654"/>
                </a:lnTo>
                <a:lnTo>
                  <a:pt x="40982" y="6654"/>
                </a:lnTo>
                <a:lnTo>
                  <a:pt x="42494" y="5143"/>
                </a:lnTo>
                <a:lnTo>
                  <a:pt x="42494" y="2438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14507" y="701865"/>
            <a:ext cx="1082675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52755" algn="l"/>
                <a:tab pos="861694" algn="l"/>
              </a:tabLst>
            </a:pPr>
            <a:r>
              <a:rPr dirty="0" baseline="6944" sz="600" spc="-15">
                <a:solidFill>
                  <a:srgbClr val="77C6FC"/>
                </a:solidFill>
                <a:latin typeface="Tahoma"/>
                <a:cs typeface="Tahoma"/>
              </a:rPr>
              <a:t>Linux</a:t>
            </a:r>
            <a:r>
              <a:rPr dirty="0" baseline="6944" sz="600">
                <a:solidFill>
                  <a:srgbClr val="77C6FC"/>
                </a:solidFill>
                <a:latin typeface="Tahoma"/>
                <a:cs typeface="Tahoma"/>
              </a:rPr>
              <a:t>	</a:t>
            </a:r>
            <a:r>
              <a:rPr dirty="0" baseline="6944" sz="600" spc="-15">
                <a:solidFill>
                  <a:srgbClr val="77C6FC"/>
                </a:solidFill>
                <a:latin typeface="Tahoma"/>
                <a:cs typeface="Tahoma"/>
              </a:rPr>
              <a:t>MacOS</a:t>
            </a:r>
            <a:r>
              <a:rPr dirty="0" baseline="6944" sz="600">
                <a:solidFill>
                  <a:srgbClr val="77C6FC"/>
                </a:solidFill>
                <a:latin typeface="Tahoma"/>
                <a:cs typeface="Tahoma"/>
              </a:rPr>
              <a:t>	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FreeBSD</a:t>
            </a:r>
            <a:endParaRPr sz="4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645" y="368164"/>
            <a:ext cx="309216" cy="308320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315504" y="797991"/>
            <a:ext cx="42545" cy="6985"/>
          </a:xfrm>
          <a:custGeom>
            <a:avLst/>
            <a:gdLst/>
            <a:ahLst/>
            <a:cxnLst/>
            <a:rect l="l" t="t" r="r" b="b"/>
            <a:pathLst>
              <a:path w="42544" h="6984">
                <a:moveTo>
                  <a:pt x="6680" y="2413"/>
                </a:moveTo>
                <a:lnTo>
                  <a:pt x="6375" y="1511"/>
                </a:lnTo>
                <a:lnTo>
                  <a:pt x="5168" y="304"/>
                </a:lnTo>
                <a:lnTo>
                  <a:pt x="4254" y="0"/>
                </a:lnTo>
                <a:lnTo>
                  <a:pt x="1524" y="0"/>
                </a:lnTo>
                <a:lnTo>
                  <a:pt x="0" y="1511"/>
                </a:lnTo>
                <a:lnTo>
                  <a:pt x="0" y="3327"/>
                </a:lnTo>
                <a:lnTo>
                  <a:pt x="0" y="5143"/>
                </a:lnTo>
                <a:lnTo>
                  <a:pt x="1524" y="6654"/>
                </a:lnTo>
                <a:lnTo>
                  <a:pt x="5168" y="6654"/>
                </a:lnTo>
                <a:lnTo>
                  <a:pt x="6680" y="5143"/>
                </a:lnTo>
                <a:lnTo>
                  <a:pt x="6680" y="2413"/>
                </a:lnTo>
                <a:close/>
              </a:path>
              <a:path w="42544" h="6984">
                <a:moveTo>
                  <a:pt x="24599" y="2413"/>
                </a:moveTo>
                <a:lnTo>
                  <a:pt x="24282" y="1511"/>
                </a:lnTo>
                <a:lnTo>
                  <a:pt x="23075" y="304"/>
                </a:lnTo>
                <a:lnTo>
                  <a:pt x="22174" y="0"/>
                </a:lnTo>
                <a:lnTo>
                  <a:pt x="19431" y="0"/>
                </a:lnTo>
                <a:lnTo>
                  <a:pt x="17919" y="1511"/>
                </a:lnTo>
                <a:lnTo>
                  <a:pt x="17919" y="3327"/>
                </a:lnTo>
                <a:lnTo>
                  <a:pt x="17919" y="5143"/>
                </a:lnTo>
                <a:lnTo>
                  <a:pt x="19431" y="6654"/>
                </a:lnTo>
                <a:lnTo>
                  <a:pt x="23075" y="6654"/>
                </a:lnTo>
                <a:lnTo>
                  <a:pt x="24599" y="5143"/>
                </a:lnTo>
                <a:lnTo>
                  <a:pt x="24599" y="2413"/>
                </a:lnTo>
                <a:close/>
              </a:path>
              <a:path w="42544" h="6984">
                <a:moveTo>
                  <a:pt x="42506" y="2413"/>
                </a:moveTo>
                <a:lnTo>
                  <a:pt x="42202" y="1511"/>
                </a:lnTo>
                <a:lnTo>
                  <a:pt x="40995" y="304"/>
                </a:lnTo>
                <a:lnTo>
                  <a:pt x="40081" y="0"/>
                </a:lnTo>
                <a:lnTo>
                  <a:pt x="37642" y="0"/>
                </a:lnTo>
                <a:lnTo>
                  <a:pt x="36131" y="1511"/>
                </a:lnTo>
                <a:lnTo>
                  <a:pt x="36131" y="3327"/>
                </a:lnTo>
                <a:lnTo>
                  <a:pt x="35826" y="5143"/>
                </a:lnTo>
                <a:lnTo>
                  <a:pt x="37350" y="6654"/>
                </a:lnTo>
                <a:lnTo>
                  <a:pt x="40995" y="6654"/>
                </a:lnTo>
                <a:lnTo>
                  <a:pt x="42506" y="5143"/>
                </a:lnTo>
                <a:lnTo>
                  <a:pt x="42506" y="241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2426" y="368201"/>
            <a:ext cx="309213" cy="30832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744408" y="804519"/>
            <a:ext cx="42545" cy="6985"/>
          </a:xfrm>
          <a:custGeom>
            <a:avLst/>
            <a:gdLst/>
            <a:ahLst/>
            <a:cxnLst/>
            <a:rect l="l" t="t" r="r" b="b"/>
            <a:pathLst>
              <a:path w="42544" h="6984">
                <a:moveTo>
                  <a:pt x="6680" y="2425"/>
                </a:moveTo>
                <a:lnTo>
                  <a:pt x="6375" y="1511"/>
                </a:lnTo>
                <a:lnTo>
                  <a:pt x="5156" y="304"/>
                </a:lnTo>
                <a:lnTo>
                  <a:pt x="4254" y="0"/>
                </a:lnTo>
                <a:lnTo>
                  <a:pt x="1524" y="0"/>
                </a:lnTo>
                <a:lnTo>
                  <a:pt x="0" y="1511"/>
                </a:lnTo>
                <a:lnTo>
                  <a:pt x="0" y="3327"/>
                </a:lnTo>
                <a:lnTo>
                  <a:pt x="0" y="5130"/>
                </a:lnTo>
                <a:lnTo>
                  <a:pt x="1524" y="6642"/>
                </a:lnTo>
                <a:lnTo>
                  <a:pt x="5156" y="6642"/>
                </a:lnTo>
                <a:lnTo>
                  <a:pt x="6680" y="5130"/>
                </a:lnTo>
                <a:lnTo>
                  <a:pt x="6680" y="2425"/>
                </a:lnTo>
                <a:close/>
              </a:path>
              <a:path w="42544" h="6984">
                <a:moveTo>
                  <a:pt x="24587" y="2425"/>
                </a:moveTo>
                <a:lnTo>
                  <a:pt x="24295" y="1511"/>
                </a:lnTo>
                <a:lnTo>
                  <a:pt x="23075" y="304"/>
                </a:lnTo>
                <a:lnTo>
                  <a:pt x="22161" y="0"/>
                </a:lnTo>
                <a:lnTo>
                  <a:pt x="19431" y="0"/>
                </a:lnTo>
                <a:lnTo>
                  <a:pt x="17907" y="1511"/>
                </a:lnTo>
                <a:lnTo>
                  <a:pt x="17907" y="3327"/>
                </a:lnTo>
                <a:lnTo>
                  <a:pt x="17907" y="5130"/>
                </a:lnTo>
                <a:lnTo>
                  <a:pt x="19431" y="6642"/>
                </a:lnTo>
                <a:lnTo>
                  <a:pt x="23075" y="6642"/>
                </a:lnTo>
                <a:lnTo>
                  <a:pt x="24587" y="5130"/>
                </a:lnTo>
                <a:lnTo>
                  <a:pt x="24587" y="2425"/>
                </a:lnTo>
                <a:close/>
              </a:path>
              <a:path w="42544" h="6984">
                <a:moveTo>
                  <a:pt x="42506" y="2425"/>
                </a:moveTo>
                <a:lnTo>
                  <a:pt x="42202" y="1511"/>
                </a:lnTo>
                <a:lnTo>
                  <a:pt x="40982" y="304"/>
                </a:lnTo>
                <a:lnTo>
                  <a:pt x="40081" y="0"/>
                </a:lnTo>
                <a:lnTo>
                  <a:pt x="37655" y="0"/>
                </a:lnTo>
                <a:lnTo>
                  <a:pt x="36131" y="1511"/>
                </a:lnTo>
                <a:lnTo>
                  <a:pt x="36131" y="3327"/>
                </a:lnTo>
                <a:lnTo>
                  <a:pt x="35826" y="5130"/>
                </a:lnTo>
                <a:lnTo>
                  <a:pt x="37338" y="6642"/>
                </a:lnTo>
                <a:lnTo>
                  <a:pt x="40982" y="6642"/>
                </a:lnTo>
                <a:lnTo>
                  <a:pt x="42506" y="5130"/>
                </a:lnTo>
                <a:lnTo>
                  <a:pt x="42506" y="242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16403" y="811124"/>
            <a:ext cx="1254125" cy="1746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0800" marR="43180" indent="13335">
              <a:lnSpc>
                <a:spcPts val="380"/>
              </a:lnSpc>
              <a:spcBef>
                <a:spcPts val="175"/>
              </a:spcBef>
              <a:tabLst>
                <a:tab pos="491490" algn="l"/>
                <a:tab pos="920750" algn="l"/>
                <a:tab pos="981710" algn="l"/>
              </a:tabLst>
            </a:pPr>
            <a:r>
              <a:rPr dirty="0" baseline="7936" sz="525" spc="-15">
                <a:solidFill>
                  <a:srgbClr val="3D3D3D"/>
                </a:solidFill>
                <a:latin typeface="Tahoma"/>
                <a:cs typeface="Tahoma"/>
              </a:rPr>
              <a:t>Sistem</a:t>
            </a:r>
            <a:r>
              <a:rPr dirty="0" baseline="7936" sz="525" spc="-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 spc="-15">
                <a:solidFill>
                  <a:srgbClr val="3D3D3D"/>
                </a:solidFill>
                <a:latin typeface="Tahoma"/>
                <a:cs typeface="Tahoma"/>
              </a:rPr>
              <a:t>Operasii</a:t>
            </a:r>
            <a:r>
              <a:rPr dirty="0" baseline="7936" sz="525">
                <a:solidFill>
                  <a:srgbClr val="3D3D3D"/>
                </a:solidFill>
                <a:latin typeface="Tahoma"/>
                <a:cs typeface="Tahoma"/>
              </a:rPr>
              <a:t>	</a:t>
            </a:r>
            <a:r>
              <a:rPr dirty="0" baseline="7936" sz="525" spc="-15">
                <a:solidFill>
                  <a:srgbClr val="3D3D3D"/>
                </a:solidFill>
                <a:latin typeface="Tahoma"/>
                <a:cs typeface="Tahoma"/>
              </a:rPr>
              <a:t>Sistem</a:t>
            </a:r>
            <a:r>
              <a:rPr dirty="0" baseline="7936" sz="525" spc="-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 spc="-15">
                <a:solidFill>
                  <a:srgbClr val="3D3D3D"/>
                </a:solidFill>
                <a:latin typeface="Tahoma"/>
                <a:cs typeface="Tahoma"/>
              </a:rPr>
              <a:t>Operasii</a:t>
            </a:r>
            <a:r>
              <a:rPr dirty="0" baseline="7936" sz="525">
                <a:solidFill>
                  <a:srgbClr val="3D3D3D"/>
                </a:solidFill>
                <a:latin typeface="Tahoma"/>
                <a:cs typeface="Tahoma"/>
              </a:rPr>
              <a:t>	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Siistem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Operasii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 spc="-15">
                <a:solidFill>
                  <a:srgbClr val="3D3D3D"/>
                </a:solidFill>
                <a:latin typeface="Tahoma"/>
                <a:cs typeface="Tahoma"/>
              </a:rPr>
              <a:t>Linux</a:t>
            </a:r>
            <a:r>
              <a:rPr dirty="0" baseline="7936" sz="525" spc="-3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>
                <a:solidFill>
                  <a:srgbClr val="3D3D3D"/>
                </a:solidFill>
                <a:latin typeface="Tahoma"/>
                <a:cs typeface="Tahoma"/>
              </a:rPr>
              <a:t>/</a:t>
            </a:r>
            <a:r>
              <a:rPr dirty="0" baseline="7936" sz="525" spc="-3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 spc="-44">
                <a:solidFill>
                  <a:srgbClr val="3D3D3D"/>
                </a:solidFill>
                <a:latin typeface="Tahoma"/>
                <a:cs typeface="Tahoma"/>
              </a:rPr>
              <a:t>GNU</a:t>
            </a:r>
            <a:r>
              <a:rPr dirty="0" baseline="7936" sz="525" spc="-3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 spc="-30">
                <a:solidFill>
                  <a:srgbClr val="3D3D3D"/>
                </a:solidFill>
                <a:latin typeface="Tahoma"/>
                <a:cs typeface="Tahoma"/>
              </a:rPr>
              <a:t>Liux</a:t>
            </a:r>
            <a:r>
              <a:rPr dirty="0" baseline="7936" sz="525">
                <a:solidFill>
                  <a:srgbClr val="3D3D3D"/>
                </a:solidFill>
                <a:latin typeface="Tahoma"/>
                <a:cs typeface="Tahoma"/>
              </a:rPr>
              <a:t>	</a:t>
            </a:r>
            <a:r>
              <a:rPr dirty="0" baseline="7936" sz="525" spc="-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 spc="-30">
                <a:solidFill>
                  <a:srgbClr val="3D3D3D"/>
                </a:solidFill>
                <a:latin typeface="Tahoma"/>
                <a:cs typeface="Tahoma"/>
              </a:rPr>
              <a:t>Buatan</a:t>
            </a:r>
            <a:r>
              <a:rPr dirty="0" baseline="7936" sz="525" spc="-37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baseline="7936" sz="525">
                <a:solidFill>
                  <a:srgbClr val="3D3D3D"/>
                </a:solidFill>
                <a:latin typeface="Tahoma"/>
                <a:cs typeface="Tahoma"/>
              </a:rPr>
              <a:t>Apple,,		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FreeBSD</a:t>
            </a:r>
            <a:endParaRPr sz="350">
              <a:latin typeface="Tahoma"/>
              <a:cs typeface="Tahoma"/>
            </a:endParaRPr>
          </a:p>
          <a:p>
            <a:pPr marL="570230">
              <a:lnSpc>
                <a:spcPts val="330"/>
              </a:lnSpc>
            </a:pP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MacOS</a:t>
            </a:r>
            <a:endParaRPr sz="350">
              <a:latin typeface="Tahoma"/>
              <a:cs typeface="Tahom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1325" y="374724"/>
            <a:ext cx="309213" cy="3083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867" y="-1518"/>
            <a:ext cx="269120" cy="101570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893" y="62122"/>
            <a:ext cx="862965" cy="1189355"/>
            <a:chOff x="2893" y="62122"/>
            <a:chExt cx="862965" cy="11893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146" y="350209"/>
              <a:ext cx="393901" cy="90120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3" y="62122"/>
              <a:ext cx="862930" cy="111089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33608" y="396517"/>
            <a:ext cx="909955" cy="5207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350" spc="-170">
                <a:latin typeface="Verdana"/>
                <a:cs typeface="Verdana"/>
              </a:rPr>
              <a:t>Terima</a:t>
            </a:r>
            <a:r>
              <a:rPr dirty="0" sz="1350" spc="-150">
                <a:latin typeface="Verdana"/>
                <a:cs typeface="Verdana"/>
              </a:rPr>
              <a:t> </a:t>
            </a:r>
            <a:r>
              <a:rPr dirty="0" sz="1350" spc="-125">
                <a:latin typeface="Verdana"/>
                <a:cs typeface="Verdana"/>
              </a:rPr>
              <a:t>Kasih</a:t>
            </a:r>
            <a:endParaRPr sz="1350">
              <a:latin typeface="Verdana"/>
              <a:cs typeface="Verdana"/>
            </a:endParaRPr>
          </a:p>
          <a:p>
            <a:pPr algn="ctr" marL="160020" marR="152400" indent="-635">
              <a:lnSpc>
                <a:spcPts val="380"/>
              </a:lnSpc>
              <a:spcBef>
                <a:spcPts val="220"/>
              </a:spcBef>
            </a:pPr>
            <a:r>
              <a:rPr dirty="0" sz="350" spc="-50">
                <a:latin typeface="Tahoma"/>
                <a:cs typeface="Tahoma"/>
              </a:rPr>
              <a:t>""Duniia</a:t>
            </a:r>
            <a:r>
              <a:rPr dirty="0" sz="350">
                <a:latin typeface="Tahoma"/>
                <a:cs typeface="Tahoma"/>
              </a:rPr>
              <a:t> </a:t>
            </a:r>
            <a:r>
              <a:rPr dirty="0" sz="350" spc="-65">
                <a:latin typeface="Tahoma"/>
                <a:cs typeface="Tahoma"/>
              </a:rPr>
              <a:t>IIT</a:t>
            </a:r>
            <a:r>
              <a:rPr dirty="0" sz="350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terus</a:t>
            </a:r>
            <a:r>
              <a:rPr dirty="0" sz="350" spc="5">
                <a:latin typeface="Tahoma"/>
                <a:cs typeface="Tahoma"/>
              </a:rPr>
              <a:t> </a:t>
            </a:r>
            <a:r>
              <a:rPr dirty="0" sz="350" spc="-20">
                <a:latin typeface="Tahoma"/>
                <a:cs typeface="Tahoma"/>
              </a:rPr>
              <a:t>berubah</a:t>
            </a:r>
            <a:r>
              <a:rPr dirty="0" sz="350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dengan</a:t>
            </a:r>
            <a:r>
              <a:rPr dirty="0" sz="350" spc="500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cepat.</a:t>
            </a:r>
            <a:r>
              <a:rPr dirty="0" sz="350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Siap</a:t>
            </a:r>
            <a:r>
              <a:rPr dirty="0" sz="350">
                <a:latin typeface="Tahoma"/>
                <a:cs typeface="Tahoma"/>
              </a:rPr>
              <a:t> </a:t>
            </a:r>
            <a:r>
              <a:rPr dirty="0" sz="350" spc="-20">
                <a:latin typeface="Tahoma"/>
                <a:cs typeface="Tahoma"/>
              </a:rPr>
              <a:t>atau</a:t>
            </a:r>
            <a:r>
              <a:rPr dirty="0" sz="350">
                <a:latin typeface="Tahoma"/>
                <a:cs typeface="Tahoma"/>
              </a:rPr>
              <a:t> </a:t>
            </a:r>
            <a:r>
              <a:rPr dirty="0" sz="350" spc="-35">
                <a:latin typeface="Tahoma"/>
                <a:cs typeface="Tahoma"/>
              </a:rPr>
              <a:t>tiidak,,</a:t>
            </a:r>
            <a:r>
              <a:rPr dirty="0" sz="350" spc="5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adaptasii</a:t>
            </a:r>
            <a:r>
              <a:rPr dirty="0" sz="350" spc="500">
                <a:latin typeface="Tahoma"/>
                <a:cs typeface="Tahoma"/>
              </a:rPr>
              <a:t> </a:t>
            </a:r>
            <a:r>
              <a:rPr dirty="0" sz="350" spc="-20">
                <a:latin typeface="Tahoma"/>
                <a:cs typeface="Tahoma"/>
              </a:rPr>
              <a:t>adalah</a:t>
            </a:r>
            <a:r>
              <a:rPr dirty="0" sz="350" spc="5">
                <a:latin typeface="Tahoma"/>
                <a:cs typeface="Tahoma"/>
              </a:rPr>
              <a:t> </a:t>
            </a:r>
            <a:r>
              <a:rPr dirty="0" sz="350" spc="-25">
                <a:latin typeface="Tahoma"/>
                <a:cs typeface="Tahoma"/>
              </a:rPr>
              <a:t>kuncii</a:t>
            </a:r>
            <a:r>
              <a:rPr dirty="0" sz="350" spc="10">
                <a:latin typeface="Tahoma"/>
                <a:cs typeface="Tahoma"/>
              </a:rPr>
              <a:t> </a:t>
            </a:r>
            <a:r>
              <a:rPr dirty="0" sz="350" spc="-20">
                <a:latin typeface="Tahoma"/>
                <a:cs typeface="Tahoma"/>
              </a:rPr>
              <a:t>untuk</a:t>
            </a:r>
            <a:r>
              <a:rPr dirty="0" sz="350" spc="10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tetap</a:t>
            </a:r>
            <a:r>
              <a:rPr dirty="0" sz="350" spc="500">
                <a:latin typeface="Tahoma"/>
                <a:cs typeface="Tahoma"/>
              </a:rPr>
              <a:t> </a:t>
            </a:r>
            <a:r>
              <a:rPr dirty="0" sz="350" spc="-10">
                <a:latin typeface="Tahoma"/>
                <a:cs typeface="Tahoma"/>
              </a:rPr>
              <a:t>rellevan..""</a:t>
            </a:r>
            <a:endParaRPr sz="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8151" y="646319"/>
            <a:ext cx="141543" cy="60288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25" y="-940"/>
            <a:ext cx="141541" cy="6080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045883" y="-940"/>
            <a:ext cx="0" cy="525780"/>
          </a:xfrm>
          <a:custGeom>
            <a:avLst/>
            <a:gdLst/>
            <a:ahLst/>
            <a:cxnLst/>
            <a:rect l="l" t="t" r="r" b="b"/>
            <a:pathLst>
              <a:path w="0" h="525780">
                <a:moveTo>
                  <a:pt x="0" y="0"/>
                </a:moveTo>
                <a:lnTo>
                  <a:pt x="0" y="525161"/>
                </a:lnTo>
              </a:path>
            </a:pathLst>
          </a:custGeom>
          <a:ln w="3175">
            <a:solidFill>
              <a:srgbClr val="3D3D3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64513" y="724686"/>
            <a:ext cx="26034" cy="525145"/>
            <a:chOff x="164513" y="724686"/>
            <a:chExt cx="26034" cy="525145"/>
          </a:xfrm>
        </p:grpSpPr>
        <p:sp>
          <p:nvSpPr>
            <p:cNvPr id="6" name="object 6" descr=""/>
            <p:cNvSpPr/>
            <p:nvPr/>
          </p:nvSpPr>
          <p:spPr>
            <a:xfrm>
              <a:off x="177271" y="724686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0"/>
                  </a:moveTo>
                  <a:lnTo>
                    <a:pt x="0" y="524839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6032" y="1113758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5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6032" y="1113758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5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9"/>
                  </a:lnTo>
                  <a:lnTo>
                    <a:pt x="11239" y="22479"/>
                  </a:lnTo>
                  <a:lnTo>
                    <a:pt x="5167" y="22479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6032" y="95642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4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6032" y="95642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4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8"/>
                  </a:lnTo>
                  <a:lnTo>
                    <a:pt x="11239" y="22478"/>
                  </a:lnTo>
                  <a:lnTo>
                    <a:pt x="5167" y="22478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2033126" y="350788"/>
            <a:ext cx="26034" cy="26034"/>
            <a:chOff x="2033126" y="350788"/>
            <a:chExt cx="26034" cy="26034"/>
          </a:xfrm>
        </p:grpSpPr>
        <p:sp>
          <p:nvSpPr>
            <p:cNvPr id="12" name="object 12" descr=""/>
            <p:cNvSpPr/>
            <p:nvPr/>
          </p:nvSpPr>
          <p:spPr>
            <a:xfrm>
              <a:off x="2034646" y="35230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4276" y="0"/>
                  </a:moveTo>
                  <a:lnTo>
                    <a:pt x="5157" y="0"/>
                  </a:lnTo>
                  <a:lnTo>
                    <a:pt x="0" y="5154"/>
                  </a:lnTo>
                  <a:lnTo>
                    <a:pt x="0" y="11237"/>
                  </a:lnTo>
                  <a:lnTo>
                    <a:pt x="0" y="17312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12"/>
                  </a:lnTo>
                  <a:lnTo>
                    <a:pt x="22478" y="8202"/>
                  </a:lnTo>
                  <a:lnTo>
                    <a:pt x="21253" y="5465"/>
                  </a:lnTo>
                  <a:lnTo>
                    <a:pt x="17001" y="1213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34645" y="35230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0" y="11237"/>
                  </a:moveTo>
                  <a:lnTo>
                    <a:pt x="0" y="5154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31"/>
                  </a:lnTo>
                  <a:lnTo>
                    <a:pt x="21250" y="5465"/>
                  </a:lnTo>
                  <a:lnTo>
                    <a:pt x="22476" y="8202"/>
                  </a:lnTo>
                  <a:lnTo>
                    <a:pt x="22476" y="11237"/>
                  </a:lnTo>
                  <a:lnTo>
                    <a:pt x="22476" y="17309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09"/>
                  </a:lnTo>
                  <a:lnTo>
                    <a:pt x="0" y="1123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033126" y="54641"/>
            <a:ext cx="26034" cy="26034"/>
            <a:chOff x="2033126" y="54641"/>
            <a:chExt cx="26034" cy="26034"/>
          </a:xfrm>
        </p:grpSpPr>
        <p:sp>
          <p:nvSpPr>
            <p:cNvPr id="15" name="object 15" descr=""/>
            <p:cNvSpPr/>
            <p:nvPr/>
          </p:nvSpPr>
          <p:spPr>
            <a:xfrm>
              <a:off x="2034646" y="56162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6" y="0"/>
                  </a:moveTo>
                  <a:lnTo>
                    <a:pt x="5157" y="0"/>
                  </a:lnTo>
                  <a:lnTo>
                    <a:pt x="0" y="5166"/>
                  </a:lnTo>
                  <a:lnTo>
                    <a:pt x="0" y="11237"/>
                  </a:lnTo>
                  <a:lnTo>
                    <a:pt x="0" y="17309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09"/>
                  </a:lnTo>
                  <a:lnTo>
                    <a:pt x="22478" y="8202"/>
                  </a:lnTo>
                  <a:lnTo>
                    <a:pt x="21253" y="5465"/>
                  </a:lnTo>
                  <a:lnTo>
                    <a:pt x="17001" y="1213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34645" y="56160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40"/>
                  </a:moveTo>
                  <a:lnTo>
                    <a:pt x="0" y="5169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6"/>
                  </a:lnTo>
                  <a:lnTo>
                    <a:pt x="19132" y="3346"/>
                  </a:lnTo>
                  <a:lnTo>
                    <a:pt x="21250" y="5465"/>
                  </a:lnTo>
                  <a:lnTo>
                    <a:pt x="22476" y="8205"/>
                  </a:lnTo>
                  <a:lnTo>
                    <a:pt x="22476" y="11240"/>
                  </a:lnTo>
                  <a:lnTo>
                    <a:pt x="22476" y="17312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12"/>
                  </a:lnTo>
                  <a:lnTo>
                    <a:pt x="0" y="11240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293" y="83906"/>
            <a:ext cx="1112050" cy="1111063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665681" y="257687"/>
            <a:ext cx="862330" cy="5372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405"/>
              </a:spcBef>
            </a:pPr>
            <a:r>
              <a:rPr dirty="0" sz="2000" spc="-385">
                <a:latin typeface="Verdana"/>
                <a:cs typeface="Verdana"/>
              </a:rPr>
              <a:t>01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950" spc="-105">
                <a:latin typeface="Verdana"/>
                <a:cs typeface="Verdana"/>
              </a:rPr>
              <a:t>Perangkat</a:t>
            </a:r>
            <a:r>
              <a:rPr dirty="0" sz="950" spc="90">
                <a:latin typeface="Verdana"/>
                <a:cs typeface="Verdana"/>
              </a:rPr>
              <a:t> </a:t>
            </a:r>
            <a:r>
              <a:rPr dirty="0" sz="950" spc="-90">
                <a:latin typeface="Verdana"/>
                <a:cs typeface="Verdana"/>
              </a:rPr>
              <a:t>Lunak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10853" y="349483"/>
            <a:ext cx="1076960" cy="755650"/>
            <a:chOff x="1010853" y="349483"/>
            <a:chExt cx="1076960" cy="755650"/>
          </a:xfrm>
        </p:grpSpPr>
        <p:sp>
          <p:nvSpPr>
            <p:cNvPr id="3" name="object 3" descr=""/>
            <p:cNvSpPr/>
            <p:nvPr/>
          </p:nvSpPr>
          <p:spPr>
            <a:xfrm>
              <a:off x="1023914" y="349483"/>
              <a:ext cx="1056640" cy="752475"/>
            </a:xfrm>
            <a:custGeom>
              <a:avLst/>
              <a:gdLst/>
              <a:ahLst/>
              <a:cxnLst/>
              <a:rect l="l" t="t" r="r" b="b"/>
              <a:pathLst>
                <a:path w="1056639" h="752475">
                  <a:moveTo>
                    <a:pt x="87175" y="483251"/>
                  </a:moveTo>
                  <a:lnTo>
                    <a:pt x="49813" y="499347"/>
                  </a:lnTo>
                  <a:lnTo>
                    <a:pt x="24310" y="543067"/>
                  </a:lnTo>
                  <a:lnTo>
                    <a:pt x="9362" y="604108"/>
                  </a:lnTo>
                  <a:lnTo>
                    <a:pt x="2184" y="668590"/>
                  </a:lnTo>
                  <a:lnTo>
                    <a:pt x="18" y="721983"/>
                  </a:lnTo>
                  <a:lnTo>
                    <a:pt x="0" y="752356"/>
                  </a:lnTo>
                  <a:lnTo>
                    <a:pt x="1056071" y="752356"/>
                  </a:lnTo>
                  <a:lnTo>
                    <a:pt x="1056071" y="721983"/>
                  </a:lnTo>
                  <a:lnTo>
                    <a:pt x="1052726" y="704531"/>
                  </a:lnTo>
                  <a:lnTo>
                    <a:pt x="1043888" y="687620"/>
                  </a:lnTo>
                  <a:lnTo>
                    <a:pt x="1031348" y="671109"/>
                  </a:lnTo>
                  <a:lnTo>
                    <a:pt x="1016901" y="654856"/>
                  </a:lnTo>
                  <a:lnTo>
                    <a:pt x="1011030" y="631513"/>
                  </a:lnTo>
                  <a:lnTo>
                    <a:pt x="1013981" y="591319"/>
                  </a:lnTo>
                  <a:lnTo>
                    <a:pt x="1021597" y="539651"/>
                  </a:lnTo>
                  <a:lnTo>
                    <a:pt x="1025218" y="513923"/>
                  </a:lnTo>
                  <a:lnTo>
                    <a:pt x="188927" y="513923"/>
                  </a:lnTo>
                  <a:lnTo>
                    <a:pt x="176912" y="512612"/>
                  </a:lnTo>
                  <a:lnTo>
                    <a:pt x="164585" y="509137"/>
                  </a:lnTo>
                  <a:lnTo>
                    <a:pt x="151976" y="504181"/>
                  </a:lnTo>
                  <a:lnTo>
                    <a:pt x="139110" y="498430"/>
                  </a:lnTo>
                  <a:lnTo>
                    <a:pt x="126252" y="492854"/>
                  </a:lnTo>
                  <a:lnTo>
                    <a:pt x="113255" y="487992"/>
                  </a:lnTo>
                  <a:lnTo>
                    <a:pt x="100201" y="484554"/>
                  </a:lnTo>
                  <a:lnTo>
                    <a:pt x="87175" y="483251"/>
                  </a:lnTo>
                  <a:close/>
                </a:path>
                <a:path w="1056639" h="752475">
                  <a:moveTo>
                    <a:pt x="430386" y="122099"/>
                  </a:moveTo>
                  <a:lnTo>
                    <a:pt x="381568" y="129402"/>
                  </a:lnTo>
                  <a:lnTo>
                    <a:pt x="333444" y="157324"/>
                  </a:lnTo>
                  <a:lnTo>
                    <a:pt x="310011" y="192202"/>
                  </a:lnTo>
                  <a:lnTo>
                    <a:pt x="291931" y="236709"/>
                  </a:lnTo>
                  <a:lnTo>
                    <a:pt x="277863" y="287156"/>
                  </a:lnTo>
                  <a:lnTo>
                    <a:pt x="266468" y="339853"/>
                  </a:lnTo>
                  <a:lnTo>
                    <a:pt x="256405" y="391110"/>
                  </a:lnTo>
                  <a:lnTo>
                    <a:pt x="246335" y="437238"/>
                  </a:lnTo>
                  <a:lnTo>
                    <a:pt x="234917" y="474547"/>
                  </a:lnTo>
                  <a:lnTo>
                    <a:pt x="213311" y="506154"/>
                  </a:lnTo>
                  <a:lnTo>
                    <a:pt x="188927" y="513923"/>
                  </a:lnTo>
                  <a:lnTo>
                    <a:pt x="1025218" y="513923"/>
                  </a:lnTo>
                  <a:lnTo>
                    <a:pt x="1029725" y="481888"/>
                  </a:lnTo>
                  <a:lnTo>
                    <a:pt x="1034210" y="423409"/>
                  </a:lnTo>
                  <a:lnTo>
                    <a:pt x="1030759" y="376568"/>
                  </a:lnTo>
                  <a:lnTo>
                    <a:pt x="1019135" y="343680"/>
                  </a:lnTo>
                  <a:lnTo>
                    <a:pt x="1008828" y="332292"/>
                  </a:lnTo>
                  <a:lnTo>
                    <a:pt x="937924" y="332292"/>
                  </a:lnTo>
                  <a:lnTo>
                    <a:pt x="916020" y="315410"/>
                  </a:lnTo>
                  <a:lnTo>
                    <a:pt x="899386" y="273781"/>
                  </a:lnTo>
                  <a:lnTo>
                    <a:pt x="887138" y="220932"/>
                  </a:lnTo>
                  <a:lnTo>
                    <a:pt x="878394" y="170389"/>
                  </a:lnTo>
                  <a:lnTo>
                    <a:pt x="872088" y="147315"/>
                  </a:lnTo>
                  <a:lnTo>
                    <a:pt x="555522" y="147315"/>
                  </a:lnTo>
                  <a:lnTo>
                    <a:pt x="542741" y="146218"/>
                  </a:lnTo>
                  <a:lnTo>
                    <a:pt x="529364" y="143327"/>
                  </a:lnTo>
                  <a:lnTo>
                    <a:pt x="515248" y="139239"/>
                  </a:lnTo>
                  <a:lnTo>
                    <a:pt x="500253" y="134553"/>
                  </a:lnTo>
                  <a:lnTo>
                    <a:pt x="484463" y="129915"/>
                  </a:lnTo>
                  <a:lnTo>
                    <a:pt x="467596" y="125933"/>
                  </a:lnTo>
                  <a:lnTo>
                    <a:pt x="449591" y="123148"/>
                  </a:lnTo>
                  <a:lnTo>
                    <a:pt x="430386" y="122099"/>
                  </a:lnTo>
                  <a:close/>
                </a:path>
                <a:path w="1056639" h="752475">
                  <a:moveTo>
                    <a:pt x="980145" y="317708"/>
                  </a:moveTo>
                  <a:lnTo>
                    <a:pt x="945818" y="331076"/>
                  </a:lnTo>
                  <a:lnTo>
                    <a:pt x="941877" y="332292"/>
                  </a:lnTo>
                  <a:lnTo>
                    <a:pt x="1008828" y="332292"/>
                  </a:lnTo>
                  <a:lnTo>
                    <a:pt x="1001532" y="324231"/>
                  </a:lnTo>
                  <a:lnTo>
                    <a:pt x="980145" y="317708"/>
                  </a:lnTo>
                  <a:close/>
                </a:path>
                <a:path w="1056639" h="752475">
                  <a:moveTo>
                    <a:pt x="721065" y="0"/>
                  </a:moveTo>
                  <a:lnTo>
                    <a:pt x="715289" y="0"/>
                  </a:lnTo>
                  <a:lnTo>
                    <a:pt x="709217" y="298"/>
                  </a:lnTo>
                  <a:lnTo>
                    <a:pt x="703444" y="1511"/>
                  </a:lnTo>
                  <a:lnTo>
                    <a:pt x="655634" y="20531"/>
                  </a:lnTo>
                  <a:lnTo>
                    <a:pt x="628073" y="53339"/>
                  </a:lnTo>
                  <a:lnTo>
                    <a:pt x="611419" y="90914"/>
                  </a:lnTo>
                  <a:lnTo>
                    <a:pt x="596326" y="124231"/>
                  </a:lnTo>
                  <a:lnTo>
                    <a:pt x="573450" y="144267"/>
                  </a:lnTo>
                  <a:lnTo>
                    <a:pt x="567677" y="146398"/>
                  </a:lnTo>
                  <a:lnTo>
                    <a:pt x="561606" y="147008"/>
                  </a:lnTo>
                  <a:lnTo>
                    <a:pt x="555522" y="147315"/>
                  </a:lnTo>
                  <a:lnTo>
                    <a:pt x="872088" y="147315"/>
                  </a:lnTo>
                  <a:lnTo>
                    <a:pt x="866929" y="128439"/>
                  </a:lnTo>
                  <a:lnTo>
                    <a:pt x="844926" y="83207"/>
                  </a:lnTo>
                  <a:lnTo>
                    <a:pt x="812921" y="41912"/>
                  </a:lnTo>
                  <a:lnTo>
                    <a:pt x="771455" y="11770"/>
                  </a:lnTo>
                  <a:lnTo>
                    <a:pt x="72106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3914" y="349483"/>
              <a:ext cx="1056640" cy="752475"/>
            </a:xfrm>
            <a:custGeom>
              <a:avLst/>
              <a:gdLst/>
              <a:ahLst/>
              <a:cxnLst/>
              <a:rect l="l" t="t" r="r" b="b"/>
              <a:pathLst>
                <a:path w="1056639" h="752475">
                  <a:moveTo>
                    <a:pt x="490523" y="131813"/>
                  </a:moveTo>
                  <a:lnTo>
                    <a:pt x="490523" y="157032"/>
                  </a:lnTo>
                  <a:lnTo>
                    <a:pt x="639961" y="157032"/>
                  </a:lnTo>
                  <a:lnTo>
                    <a:pt x="640268" y="157328"/>
                  </a:lnTo>
                  <a:lnTo>
                    <a:pt x="640875" y="157328"/>
                  </a:lnTo>
                  <a:lnTo>
                    <a:pt x="641174" y="157639"/>
                  </a:lnTo>
                  <a:lnTo>
                    <a:pt x="641174" y="345353"/>
                  </a:lnTo>
                  <a:lnTo>
                    <a:pt x="643603" y="345353"/>
                  </a:lnTo>
                  <a:lnTo>
                    <a:pt x="646340" y="345042"/>
                  </a:lnTo>
                  <a:lnTo>
                    <a:pt x="663285" y="345042"/>
                  </a:lnTo>
                  <a:lnTo>
                    <a:pt x="694334" y="344436"/>
                  </a:lnTo>
                  <a:lnTo>
                    <a:pt x="694633" y="344436"/>
                  </a:lnTo>
                  <a:lnTo>
                    <a:pt x="700311" y="332814"/>
                  </a:lnTo>
                  <a:lnTo>
                    <a:pt x="716913" y="293301"/>
                  </a:lnTo>
                  <a:lnTo>
                    <a:pt x="720754" y="267285"/>
                  </a:lnTo>
                  <a:lnTo>
                    <a:pt x="720754" y="256044"/>
                  </a:lnTo>
                  <a:lnTo>
                    <a:pt x="718623" y="247854"/>
                  </a:lnTo>
                  <a:lnTo>
                    <a:pt x="718017" y="245720"/>
                  </a:lnTo>
                  <a:lnTo>
                    <a:pt x="713479" y="242716"/>
                  </a:lnTo>
                  <a:lnTo>
                    <a:pt x="707883" y="238316"/>
                  </a:lnTo>
                  <a:lnTo>
                    <a:pt x="684003" y="207598"/>
                  </a:lnTo>
                  <a:lnTo>
                    <a:pt x="679143" y="185882"/>
                  </a:lnTo>
                  <a:lnTo>
                    <a:pt x="679143" y="181331"/>
                  </a:lnTo>
                  <a:lnTo>
                    <a:pt x="679749" y="177082"/>
                  </a:lnTo>
                  <a:lnTo>
                    <a:pt x="681273" y="172212"/>
                  </a:lnTo>
                  <a:lnTo>
                    <a:pt x="683096" y="165533"/>
                  </a:lnTo>
                  <a:lnTo>
                    <a:pt x="687348" y="160068"/>
                  </a:lnTo>
                  <a:lnTo>
                    <a:pt x="692514" y="156115"/>
                  </a:lnTo>
                  <a:lnTo>
                    <a:pt x="697979" y="151863"/>
                  </a:lnTo>
                  <a:lnTo>
                    <a:pt x="704657" y="149138"/>
                  </a:lnTo>
                  <a:lnTo>
                    <a:pt x="710637" y="147315"/>
                  </a:lnTo>
                  <a:lnTo>
                    <a:pt x="555522" y="147315"/>
                  </a:lnTo>
                  <a:lnTo>
                    <a:pt x="542699" y="146218"/>
                  </a:lnTo>
                  <a:lnTo>
                    <a:pt x="529252" y="143327"/>
                  </a:lnTo>
                  <a:lnTo>
                    <a:pt x="515122" y="139239"/>
                  </a:lnTo>
                  <a:lnTo>
                    <a:pt x="500253" y="134553"/>
                  </a:lnTo>
                  <a:lnTo>
                    <a:pt x="496906" y="133648"/>
                  </a:lnTo>
                  <a:lnTo>
                    <a:pt x="493870" y="132432"/>
                  </a:lnTo>
                  <a:lnTo>
                    <a:pt x="490523" y="131813"/>
                  </a:lnTo>
                  <a:close/>
                </a:path>
                <a:path w="1056639" h="752475">
                  <a:moveTo>
                    <a:pt x="663285" y="345042"/>
                  </a:moveTo>
                  <a:lnTo>
                    <a:pt x="646340" y="345042"/>
                  </a:lnTo>
                  <a:lnTo>
                    <a:pt x="648769" y="345353"/>
                  </a:lnTo>
                  <a:lnTo>
                    <a:pt x="663285" y="345042"/>
                  </a:lnTo>
                  <a:close/>
                </a:path>
                <a:path w="1056639" h="752475">
                  <a:moveTo>
                    <a:pt x="721364" y="0"/>
                  </a:moveTo>
                  <a:lnTo>
                    <a:pt x="715289" y="0"/>
                  </a:lnTo>
                  <a:lnTo>
                    <a:pt x="709516" y="606"/>
                  </a:lnTo>
                  <a:lnTo>
                    <a:pt x="703444" y="1511"/>
                  </a:lnTo>
                  <a:lnTo>
                    <a:pt x="655634" y="20531"/>
                  </a:lnTo>
                  <a:lnTo>
                    <a:pt x="628073" y="53339"/>
                  </a:lnTo>
                  <a:lnTo>
                    <a:pt x="611419" y="90914"/>
                  </a:lnTo>
                  <a:lnTo>
                    <a:pt x="596326" y="124231"/>
                  </a:lnTo>
                  <a:lnTo>
                    <a:pt x="573450" y="144267"/>
                  </a:lnTo>
                  <a:lnTo>
                    <a:pt x="567366" y="146398"/>
                  </a:lnTo>
                  <a:lnTo>
                    <a:pt x="561295" y="147008"/>
                  </a:lnTo>
                  <a:lnTo>
                    <a:pt x="555522" y="147315"/>
                  </a:lnTo>
                  <a:lnTo>
                    <a:pt x="710637" y="147315"/>
                  </a:lnTo>
                  <a:lnTo>
                    <a:pt x="752651" y="141543"/>
                  </a:lnTo>
                  <a:lnTo>
                    <a:pt x="767751" y="141543"/>
                  </a:lnTo>
                  <a:lnTo>
                    <a:pt x="772038" y="138383"/>
                  </a:lnTo>
                  <a:lnTo>
                    <a:pt x="782987" y="132768"/>
                  </a:lnTo>
                  <a:lnTo>
                    <a:pt x="800029" y="127668"/>
                  </a:lnTo>
                  <a:lnTo>
                    <a:pt x="823423" y="125443"/>
                  </a:lnTo>
                  <a:lnTo>
                    <a:pt x="865146" y="125443"/>
                  </a:lnTo>
                  <a:lnTo>
                    <a:pt x="853383" y="98087"/>
                  </a:lnTo>
                  <a:lnTo>
                    <a:pt x="830139" y="61472"/>
                  </a:lnTo>
                  <a:lnTo>
                    <a:pt x="800173" y="30120"/>
                  </a:lnTo>
                  <a:lnTo>
                    <a:pt x="763808" y="8229"/>
                  </a:lnTo>
                  <a:lnTo>
                    <a:pt x="721364" y="0"/>
                  </a:lnTo>
                  <a:close/>
                </a:path>
                <a:path w="1056639" h="752475">
                  <a:moveTo>
                    <a:pt x="767751" y="141543"/>
                  </a:moveTo>
                  <a:lnTo>
                    <a:pt x="759628" y="141543"/>
                  </a:lnTo>
                  <a:lnTo>
                    <a:pt x="765105" y="142149"/>
                  </a:lnTo>
                  <a:lnTo>
                    <a:pt x="766928" y="142149"/>
                  </a:lnTo>
                  <a:lnTo>
                    <a:pt x="767751" y="141543"/>
                  </a:lnTo>
                  <a:close/>
                </a:path>
                <a:path w="1056639" h="752475">
                  <a:moveTo>
                    <a:pt x="865146" y="125443"/>
                  </a:moveTo>
                  <a:lnTo>
                    <a:pt x="828281" y="125443"/>
                  </a:lnTo>
                  <a:lnTo>
                    <a:pt x="838605" y="126053"/>
                  </a:lnTo>
                  <a:lnTo>
                    <a:pt x="847031" y="127356"/>
                  </a:lnTo>
                  <a:lnTo>
                    <a:pt x="855005" y="129427"/>
                  </a:lnTo>
                  <a:lnTo>
                    <a:pt x="862523" y="132240"/>
                  </a:lnTo>
                  <a:lnTo>
                    <a:pt x="869585" y="135767"/>
                  </a:lnTo>
                  <a:lnTo>
                    <a:pt x="865146" y="125443"/>
                  </a:lnTo>
                  <a:close/>
                </a:path>
                <a:path w="1056639" h="752475">
                  <a:moveTo>
                    <a:pt x="920304" y="321658"/>
                  </a:moveTo>
                  <a:lnTo>
                    <a:pt x="919735" y="329756"/>
                  </a:lnTo>
                  <a:lnTo>
                    <a:pt x="918938" y="338137"/>
                  </a:lnTo>
                  <a:lnTo>
                    <a:pt x="917914" y="346857"/>
                  </a:lnTo>
                  <a:lnTo>
                    <a:pt x="916661" y="355972"/>
                  </a:lnTo>
                  <a:lnTo>
                    <a:pt x="932151" y="358713"/>
                  </a:lnTo>
                  <a:lnTo>
                    <a:pt x="972260" y="367557"/>
                  </a:lnTo>
                  <a:lnTo>
                    <a:pt x="987433" y="374510"/>
                  </a:lnTo>
                  <a:lnTo>
                    <a:pt x="988347" y="375416"/>
                  </a:lnTo>
                  <a:lnTo>
                    <a:pt x="988646" y="376333"/>
                  </a:lnTo>
                  <a:lnTo>
                    <a:pt x="988957" y="377546"/>
                  </a:lnTo>
                  <a:lnTo>
                    <a:pt x="988646" y="378451"/>
                  </a:lnTo>
                  <a:lnTo>
                    <a:pt x="988646" y="379668"/>
                  </a:lnTo>
                  <a:lnTo>
                    <a:pt x="988039" y="381487"/>
                  </a:lnTo>
                  <a:lnTo>
                    <a:pt x="987741" y="383310"/>
                  </a:lnTo>
                  <a:lnTo>
                    <a:pt x="987134" y="385145"/>
                  </a:lnTo>
                  <a:lnTo>
                    <a:pt x="986527" y="387571"/>
                  </a:lnTo>
                  <a:lnTo>
                    <a:pt x="985299" y="392728"/>
                  </a:lnTo>
                  <a:lnTo>
                    <a:pt x="981358" y="407313"/>
                  </a:lnTo>
                  <a:lnTo>
                    <a:pt x="969567" y="448570"/>
                  </a:lnTo>
                  <a:lnTo>
                    <a:pt x="959796" y="484156"/>
                  </a:lnTo>
                  <a:lnTo>
                    <a:pt x="1029343" y="486287"/>
                  </a:lnTo>
                  <a:lnTo>
                    <a:pt x="1031089" y="470478"/>
                  </a:lnTo>
                  <a:lnTo>
                    <a:pt x="1032575" y="454616"/>
                  </a:lnTo>
                  <a:lnTo>
                    <a:pt x="1033663" y="438870"/>
                  </a:lnTo>
                  <a:lnTo>
                    <a:pt x="1034210" y="423409"/>
                  </a:lnTo>
                  <a:lnTo>
                    <a:pt x="1034509" y="421279"/>
                  </a:lnTo>
                  <a:lnTo>
                    <a:pt x="1034509" y="417027"/>
                  </a:lnTo>
                  <a:lnTo>
                    <a:pt x="1030157" y="373107"/>
                  </a:lnTo>
                  <a:lnTo>
                    <a:pt x="1018373" y="342198"/>
                  </a:lnTo>
                  <a:lnTo>
                    <a:pt x="1009017" y="332292"/>
                  </a:lnTo>
                  <a:lnTo>
                    <a:pt x="931545" y="332292"/>
                  </a:lnTo>
                  <a:lnTo>
                    <a:pt x="925769" y="328339"/>
                  </a:lnTo>
                  <a:lnTo>
                    <a:pt x="920304" y="321658"/>
                  </a:lnTo>
                  <a:close/>
                </a:path>
                <a:path w="1056639" h="752475">
                  <a:moveTo>
                    <a:pt x="980145" y="317708"/>
                  </a:moveTo>
                  <a:lnTo>
                    <a:pt x="945818" y="330768"/>
                  </a:lnTo>
                  <a:lnTo>
                    <a:pt x="941877" y="332292"/>
                  </a:lnTo>
                  <a:lnTo>
                    <a:pt x="1009017" y="332292"/>
                  </a:lnTo>
                  <a:lnTo>
                    <a:pt x="1001066" y="323875"/>
                  </a:lnTo>
                  <a:lnTo>
                    <a:pt x="980145" y="317708"/>
                  </a:lnTo>
                  <a:close/>
                </a:path>
                <a:path w="1056639" h="752475">
                  <a:moveTo>
                    <a:pt x="94152" y="483251"/>
                  </a:moveTo>
                  <a:lnTo>
                    <a:pt x="87175" y="483251"/>
                  </a:lnTo>
                  <a:lnTo>
                    <a:pt x="77620" y="484100"/>
                  </a:lnTo>
                  <a:lnTo>
                    <a:pt x="27136" y="535907"/>
                  </a:lnTo>
                  <a:lnTo>
                    <a:pt x="12595" y="586769"/>
                  </a:lnTo>
                  <a:lnTo>
                    <a:pt x="4411" y="642982"/>
                  </a:lnTo>
                  <a:lnTo>
                    <a:pt x="806" y="695594"/>
                  </a:lnTo>
                  <a:lnTo>
                    <a:pt x="0" y="752356"/>
                  </a:lnTo>
                  <a:lnTo>
                    <a:pt x="546116" y="752356"/>
                  </a:lnTo>
                  <a:lnTo>
                    <a:pt x="548325" y="747198"/>
                  </a:lnTo>
                  <a:lnTo>
                    <a:pt x="551275" y="740018"/>
                  </a:lnTo>
                  <a:lnTo>
                    <a:pt x="554910" y="730958"/>
                  </a:lnTo>
                  <a:lnTo>
                    <a:pt x="557017" y="725627"/>
                  </a:lnTo>
                  <a:lnTo>
                    <a:pt x="519991" y="725627"/>
                  </a:lnTo>
                  <a:lnTo>
                    <a:pt x="516956" y="725329"/>
                  </a:lnTo>
                  <a:lnTo>
                    <a:pt x="508147" y="716816"/>
                  </a:lnTo>
                  <a:lnTo>
                    <a:pt x="508147" y="716209"/>
                  </a:lnTo>
                  <a:lnTo>
                    <a:pt x="508442" y="715911"/>
                  </a:lnTo>
                  <a:lnTo>
                    <a:pt x="508442" y="714089"/>
                  </a:lnTo>
                  <a:lnTo>
                    <a:pt x="508753" y="713172"/>
                  </a:lnTo>
                  <a:lnTo>
                    <a:pt x="509659" y="709529"/>
                  </a:lnTo>
                  <a:lnTo>
                    <a:pt x="510265" y="705886"/>
                  </a:lnTo>
                  <a:lnTo>
                    <a:pt x="511478" y="701326"/>
                  </a:lnTo>
                  <a:lnTo>
                    <a:pt x="512088" y="699504"/>
                  </a:lnTo>
                  <a:lnTo>
                    <a:pt x="512396" y="697385"/>
                  </a:lnTo>
                  <a:lnTo>
                    <a:pt x="513002" y="695254"/>
                  </a:lnTo>
                  <a:lnTo>
                    <a:pt x="483735" y="661406"/>
                  </a:lnTo>
                  <a:lnTo>
                    <a:pt x="479593" y="633901"/>
                  </a:lnTo>
                  <a:lnTo>
                    <a:pt x="479593" y="626304"/>
                  </a:lnTo>
                  <a:lnTo>
                    <a:pt x="487913" y="583356"/>
                  </a:lnTo>
                  <a:lnTo>
                    <a:pt x="509869" y="541795"/>
                  </a:lnTo>
                  <a:lnTo>
                    <a:pt x="530921" y="518172"/>
                  </a:lnTo>
                  <a:lnTo>
                    <a:pt x="108737" y="518172"/>
                  </a:lnTo>
                  <a:lnTo>
                    <a:pt x="107524" y="516959"/>
                  </a:lnTo>
                  <a:lnTo>
                    <a:pt x="107823" y="516660"/>
                  </a:lnTo>
                  <a:lnTo>
                    <a:pt x="107823" y="486585"/>
                  </a:lnTo>
                  <a:lnTo>
                    <a:pt x="101141" y="484464"/>
                  </a:lnTo>
                  <a:lnTo>
                    <a:pt x="94152" y="483251"/>
                  </a:lnTo>
                  <a:close/>
                </a:path>
                <a:path w="1056639" h="752475">
                  <a:moveTo>
                    <a:pt x="559176" y="720161"/>
                  </a:moveTo>
                  <a:lnTo>
                    <a:pt x="547989" y="722552"/>
                  </a:lnTo>
                  <a:lnTo>
                    <a:pt x="538482" y="724260"/>
                  </a:lnTo>
                  <a:lnTo>
                    <a:pt x="530511" y="725285"/>
                  </a:lnTo>
                  <a:lnTo>
                    <a:pt x="523932" y="725627"/>
                  </a:lnTo>
                  <a:lnTo>
                    <a:pt x="557017" y="725627"/>
                  </a:lnTo>
                  <a:lnTo>
                    <a:pt x="559176" y="720161"/>
                  </a:lnTo>
                  <a:close/>
                </a:path>
                <a:path w="1056639" h="752475">
                  <a:moveTo>
                    <a:pt x="880515" y="681895"/>
                  </a:moveTo>
                  <a:lnTo>
                    <a:pt x="870798" y="681895"/>
                  </a:lnTo>
                  <a:lnTo>
                    <a:pt x="867003" y="698807"/>
                  </a:lnTo>
                  <a:lnTo>
                    <a:pt x="864574" y="713558"/>
                  </a:lnTo>
                  <a:lnTo>
                    <a:pt x="863305" y="725936"/>
                  </a:lnTo>
                  <a:lnTo>
                    <a:pt x="862904" y="736568"/>
                  </a:lnTo>
                  <a:lnTo>
                    <a:pt x="862904" y="743248"/>
                  </a:lnTo>
                  <a:lnTo>
                    <a:pt x="863510" y="748415"/>
                  </a:lnTo>
                  <a:lnTo>
                    <a:pt x="864120" y="752356"/>
                  </a:lnTo>
                  <a:lnTo>
                    <a:pt x="1056071" y="752356"/>
                  </a:lnTo>
                  <a:lnTo>
                    <a:pt x="1056071" y="728972"/>
                  </a:lnTo>
                  <a:lnTo>
                    <a:pt x="892670" y="728972"/>
                  </a:lnTo>
                  <a:lnTo>
                    <a:pt x="891454" y="728365"/>
                  </a:lnTo>
                  <a:lnTo>
                    <a:pt x="886288" y="718947"/>
                  </a:lnTo>
                  <a:lnTo>
                    <a:pt x="884776" y="714696"/>
                  </a:lnTo>
                  <a:lnTo>
                    <a:pt x="883563" y="710446"/>
                  </a:lnTo>
                  <a:lnTo>
                    <a:pt x="882347" y="704064"/>
                  </a:lnTo>
                  <a:lnTo>
                    <a:pt x="881728" y="697075"/>
                  </a:lnTo>
                  <a:lnTo>
                    <a:pt x="881121" y="692217"/>
                  </a:lnTo>
                  <a:lnTo>
                    <a:pt x="880515" y="681895"/>
                  </a:lnTo>
                  <a:close/>
                </a:path>
                <a:path w="1056639" h="752475">
                  <a:moveTo>
                    <a:pt x="1005660" y="616280"/>
                  </a:moveTo>
                  <a:lnTo>
                    <a:pt x="975893" y="677632"/>
                  </a:lnTo>
                  <a:lnTo>
                    <a:pt x="974680" y="680680"/>
                  </a:lnTo>
                  <a:lnTo>
                    <a:pt x="971333" y="682502"/>
                  </a:lnTo>
                  <a:lnTo>
                    <a:pt x="947641" y="682502"/>
                  </a:lnTo>
                  <a:lnTo>
                    <a:pt x="942783" y="687967"/>
                  </a:lnTo>
                  <a:lnTo>
                    <a:pt x="938223" y="693432"/>
                  </a:lnTo>
                  <a:lnTo>
                    <a:pt x="933974" y="697992"/>
                  </a:lnTo>
                  <a:lnTo>
                    <a:pt x="903600" y="725019"/>
                  </a:lnTo>
                  <a:lnTo>
                    <a:pt x="893883" y="728972"/>
                  </a:lnTo>
                  <a:lnTo>
                    <a:pt x="1056071" y="728972"/>
                  </a:lnTo>
                  <a:lnTo>
                    <a:pt x="1056071" y="721983"/>
                  </a:lnTo>
                  <a:lnTo>
                    <a:pt x="1052726" y="704531"/>
                  </a:lnTo>
                  <a:lnTo>
                    <a:pt x="1043888" y="687620"/>
                  </a:lnTo>
                  <a:lnTo>
                    <a:pt x="1031348" y="671109"/>
                  </a:lnTo>
                  <a:lnTo>
                    <a:pt x="1016901" y="654856"/>
                  </a:lnTo>
                  <a:lnTo>
                    <a:pt x="1014156" y="650434"/>
                  </a:lnTo>
                  <a:lnTo>
                    <a:pt x="1012298" y="644532"/>
                  </a:lnTo>
                  <a:lnTo>
                    <a:pt x="1011298" y="637260"/>
                  </a:lnTo>
                  <a:lnTo>
                    <a:pt x="1011125" y="628733"/>
                  </a:lnTo>
                  <a:lnTo>
                    <a:pt x="1011125" y="624792"/>
                  </a:lnTo>
                  <a:lnTo>
                    <a:pt x="1011653" y="616589"/>
                  </a:lnTo>
                  <a:lnTo>
                    <a:pt x="1005958" y="616589"/>
                  </a:lnTo>
                  <a:lnTo>
                    <a:pt x="1005660" y="616280"/>
                  </a:lnTo>
                  <a:close/>
                </a:path>
                <a:path w="1056639" h="752475">
                  <a:moveTo>
                    <a:pt x="1011731" y="615375"/>
                  </a:moveTo>
                  <a:lnTo>
                    <a:pt x="1009601" y="615982"/>
                  </a:lnTo>
                  <a:lnTo>
                    <a:pt x="1007482" y="616280"/>
                  </a:lnTo>
                  <a:lnTo>
                    <a:pt x="1006266" y="616589"/>
                  </a:lnTo>
                  <a:lnTo>
                    <a:pt x="1011653" y="616589"/>
                  </a:lnTo>
                  <a:lnTo>
                    <a:pt x="1011731" y="615375"/>
                  </a:lnTo>
                  <a:close/>
                </a:path>
              </a:pathLst>
            </a:custGeom>
            <a:solidFill>
              <a:srgbClr val="BAE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03502" y="474624"/>
              <a:ext cx="441959" cy="586740"/>
            </a:xfrm>
            <a:custGeom>
              <a:avLst/>
              <a:gdLst/>
              <a:ahLst/>
              <a:cxnLst/>
              <a:rect l="l" t="t" r="r" b="b"/>
              <a:pathLst>
                <a:path w="441960" h="586740">
                  <a:moveTo>
                    <a:pt x="441807" y="168808"/>
                  </a:moveTo>
                  <a:lnTo>
                    <a:pt x="441794" y="158826"/>
                  </a:lnTo>
                  <a:lnTo>
                    <a:pt x="441579" y="147370"/>
                  </a:lnTo>
                  <a:lnTo>
                    <a:pt x="440753" y="130835"/>
                  </a:lnTo>
                  <a:lnTo>
                    <a:pt x="439508" y="111429"/>
                  </a:lnTo>
                  <a:lnTo>
                    <a:pt x="438886" y="101142"/>
                  </a:lnTo>
                  <a:lnTo>
                    <a:pt x="425945" y="49428"/>
                  </a:lnTo>
                  <a:lnTo>
                    <a:pt x="405168" y="21577"/>
                  </a:lnTo>
                  <a:lnTo>
                    <a:pt x="405168" y="25755"/>
                  </a:lnTo>
                  <a:lnTo>
                    <a:pt x="401802" y="22656"/>
                  </a:lnTo>
                  <a:lnTo>
                    <a:pt x="403720" y="24104"/>
                  </a:lnTo>
                  <a:lnTo>
                    <a:pt x="405168" y="25755"/>
                  </a:lnTo>
                  <a:lnTo>
                    <a:pt x="405168" y="21577"/>
                  </a:lnTo>
                  <a:lnTo>
                    <a:pt x="392341" y="11963"/>
                  </a:lnTo>
                  <a:lnTo>
                    <a:pt x="381000" y="6756"/>
                  </a:lnTo>
                  <a:lnTo>
                    <a:pt x="381000" y="9728"/>
                  </a:lnTo>
                  <a:lnTo>
                    <a:pt x="369862" y="6032"/>
                  </a:lnTo>
                  <a:lnTo>
                    <a:pt x="375729" y="7277"/>
                  </a:lnTo>
                  <a:lnTo>
                    <a:pt x="381000" y="9728"/>
                  </a:lnTo>
                  <a:lnTo>
                    <a:pt x="381000" y="6756"/>
                  </a:lnTo>
                  <a:lnTo>
                    <a:pt x="376707" y="4775"/>
                  </a:lnTo>
                  <a:lnTo>
                    <a:pt x="368731" y="3035"/>
                  </a:lnTo>
                  <a:lnTo>
                    <a:pt x="359016" y="914"/>
                  </a:lnTo>
                  <a:lnTo>
                    <a:pt x="353542" y="304"/>
                  </a:lnTo>
                  <a:lnTo>
                    <a:pt x="348691" y="0"/>
                  </a:lnTo>
                  <a:lnTo>
                    <a:pt x="343827" y="304"/>
                  </a:lnTo>
                  <a:lnTo>
                    <a:pt x="320433" y="2578"/>
                  </a:lnTo>
                  <a:lnTo>
                    <a:pt x="303390" y="7747"/>
                  </a:lnTo>
                  <a:lnTo>
                    <a:pt x="292442" y="13385"/>
                  </a:lnTo>
                  <a:lnTo>
                    <a:pt x="287337" y="17018"/>
                  </a:lnTo>
                  <a:lnTo>
                    <a:pt x="285508" y="16700"/>
                  </a:lnTo>
                  <a:lnTo>
                    <a:pt x="280035" y="16408"/>
                  </a:lnTo>
                  <a:lnTo>
                    <a:pt x="273062" y="16408"/>
                  </a:lnTo>
                  <a:lnTo>
                    <a:pt x="263867" y="16624"/>
                  </a:lnTo>
                  <a:lnTo>
                    <a:pt x="253580" y="17437"/>
                  </a:lnTo>
                  <a:lnTo>
                    <a:pt x="245910" y="18618"/>
                  </a:lnTo>
                  <a:lnTo>
                    <a:pt x="245910" y="147281"/>
                  </a:lnTo>
                  <a:lnTo>
                    <a:pt x="242849" y="159613"/>
                  </a:lnTo>
                  <a:lnTo>
                    <a:pt x="241465" y="162941"/>
                  </a:lnTo>
                  <a:lnTo>
                    <a:pt x="242379" y="159156"/>
                  </a:lnTo>
                  <a:lnTo>
                    <a:pt x="243573" y="150202"/>
                  </a:lnTo>
                  <a:lnTo>
                    <a:pt x="243903" y="142151"/>
                  </a:lnTo>
                  <a:lnTo>
                    <a:pt x="243903" y="133299"/>
                  </a:lnTo>
                  <a:lnTo>
                    <a:pt x="244690" y="135801"/>
                  </a:lnTo>
                  <a:lnTo>
                    <a:pt x="245910" y="147281"/>
                  </a:lnTo>
                  <a:lnTo>
                    <a:pt x="245910" y="18618"/>
                  </a:lnTo>
                  <a:lnTo>
                    <a:pt x="212915" y="30975"/>
                  </a:lnTo>
                  <a:lnTo>
                    <a:pt x="210781" y="32524"/>
                  </a:lnTo>
                  <a:lnTo>
                    <a:pt x="210781" y="36322"/>
                  </a:lnTo>
                  <a:lnTo>
                    <a:pt x="205727" y="43611"/>
                  </a:lnTo>
                  <a:lnTo>
                    <a:pt x="206235" y="41922"/>
                  </a:lnTo>
                  <a:lnTo>
                    <a:pt x="209867" y="37058"/>
                  </a:lnTo>
                  <a:lnTo>
                    <a:pt x="210781" y="36322"/>
                  </a:lnTo>
                  <a:lnTo>
                    <a:pt x="210781" y="32524"/>
                  </a:lnTo>
                  <a:lnTo>
                    <a:pt x="207441" y="34937"/>
                  </a:lnTo>
                  <a:lnTo>
                    <a:pt x="203504" y="40398"/>
                  </a:lnTo>
                  <a:lnTo>
                    <a:pt x="202844" y="42811"/>
                  </a:lnTo>
                  <a:lnTo>
                    <a:pt x="202844" y="52819"/>
                  </a:lnTo>
                  <a:lnTo>
                    <a:pt x="202755" y="64731"/>
                  </a:lnTo>
                  <a:lnTo>
                    <a:pt x="202285" y="60744"/>
                  </a:lnTo>
                  <a:lnTo>
                    <a:pt x="202336" y="56197"/>
                  </a:lnTo>
                  <a:lnTo>
                    <a:pt x="202844" y="52819"/>
                  </a:lnTo>
                  <a:lnTo>
                    <a:pt x="202844" y="42811"/>
                  </a:lnTo>
                  <a:lnTo>
                    <a:pt x="201676" y="47078"/>
                  </a:lnTo>
                  <a:lnTo>
                    <a:pt x="200469" y="51638"/>
                  </a:lnTo>
                  <a:lnTo>
                    <a:pt x="199555" y="56197"/>
                  </a:lnTo>
                  <a:lnTo>
                    <a:pt x="199555" y="60744"/>
                  </a:lnTo>
                  <a:lnTo>
                    <a:pt x="215646" y="100533"/>
                  </a:lnTo>
                  <a:lnTo>
                    <a:pt x="238429" y="120891"/>
                  </a:lnTo>
                  <a:lnTo>
                    <a:pt x="239026" y="123329"/>
                  </a:lnTo>
                  <a:lnTo>
                    <a:pt x="241134" y="130835"/>
                  </a:lnTo>
                  <a:lnTo>
                    <a:pt x="241160" y="142151"/>
                  </a:lnTo>
                  <a:lnTo>
                    <a:pt x="240779" y="150202"/>
                  </a:lnTo>
                  <a:lnTo>
                    <a:pt x="222402" y="204431"/>
                  </a:lnTo>
                  <a:lnTo>
                    <a:pt x="177228" y="274955"/>
                  </a:lnTo>
                  <a:lnTo>
                    <a:pt x="133642" y="319836"/>
                  </a:lnTo>
                  <a:lnTo>
                    <a:pt x="94399" y="354253"/>
                  </a:lnTo>
                  <a:lnTo>
                    <a:pt x="94399" y="582574"/>
                  </a:lnTo>
                  <a:lnTo>
                    <a:pt x="93345" y="582523"/>
                  </a:lnTo>
                  <a:lnTo>
                    <a:pt x="91808" y="582320"/>
                  </a:lnTo>
                  <a:lnTo>
                    <a:pt x="94399" y="582574"/>
                  </a:lnTo>
                  <a:lnTo>
                    <a:pt x="94399" y="354253"/>
                  </a:lnTo>
                  <a:lnTo>
                    <a:pt x="84963" y="362356"/>
                  </a:lnTo>
                  <a:lnTo>
                    <a:pt x="64109" y="380746"/>
                  </a:lnTo>
                  <a:lnTo>
                    <a:pt x="51155" y="393357"/>
                  </a:lnTo>
                  <a:lnTo>
                    <a:pt x="51155" y="574509"/>
                  </a:lnTo>
                  <a:lnTo>
                    <a:pt x="47866" y="573620"/>
                  </a:lnTo>
                  <a:lnTo>
                    <a:pt x="31280" y="565873"/>
                  </a:lnTo>
                  <a:lnTo>
                    <a:pt x="29527" y="564629"/>
                  </a:lnTo>
                  <a:lnTo>
                    <a:pt x="51155" y="574509"/>
                  </a:lnTo>
                  <a:lnTo>
                    <a:pt x="51155" y="393357"/>
                  </a:lnTo>
                  <a:lnTo>
                    <a:pt x="45859" y="398500"/>
                  </a:lnTo>
                  <a:lnTo>
                    <a:pt x="34226" y="412305"/>
                  </a:lnTo>
                  <a:lnTo>
                    <a:pt x="34226" y="416610"/>
                  </a:lnTo>
                  <a:lnTo>
                    <a:pt x="31407" y="420433"/>
                  </a:lnTo>
                  <a:lnTo>
                    <a:pt x="32626" y="418515"/>
                  </a:lnTo>
                  <a:lnTo>
                    <a:pt x="34226" y="416610"/>
                  </a:lnTo>
                  <a:lnTo>
                    <a:pt x="34226" y="412305"/>
                  </a:lnTo>
                  <a:lnTo>
                    <a:pt x="30403" y="416839"/>
                  </a:lnTo>
                  <a:lnTo>
                    <a:pt x="19685" y="433603"/>
                  </a:lnTo>
                  <a:lnTo>
                    <a:pt x="19685" y="556539"/>
                  </a:lnTo>
                  <a:lnTo>
                    <a:pt x="18681" y="555586"/>
                  </a:lnTo>
                  <a:lnTo>
                    <a:pt x="13766" y="549503"/>
                  </a:lnTo>
                  <a:lnTo>
                    <a:pt x="9715" y="542785"/>
                  </a:lnTo>
                  <a:lnTo>
                    <a:pt x="6705" y="535368"/>
                  </a:lnTo>
                  <a:lnTo>
                    <a:pt x="6578" y="534936"/>
                  </a:lnTo>
                  <a:lnTo>
                    <a:pt x="19685" y="556539"/>
                  </a:lnTo>
                  <a:lnTo>
                    <a:pt x="19685" y="433603"/>
                  </a:lnTo>
                  <a:lnTo>
                    <a:pt x="17843" y="436473"/>
                  </a:lnTo>
                  <a:lnTo>
                    <a:pt x="13728" y="445985"/>
                  </a:lnTo>
                  <a:lnTo>
                    <a:pt x="13728" y="453275"/>
                  </a:lnTo>
                  <a:lnTo>
                    <a:pt x="9448" y="466394"/>
                  </a:lnTo>
                  <a:lnTo>
                    <a:pt x="11163" y="459282"/>
                  </a:lnTo>
                  <a:lnTo>
                    <a:pt x="13728" y="453275"/>
                  </a:lnTo>
                  <a:lnTo>
                    <a:pt x="13728" y="445985"/>
                  </a:lnTo>
                  <a:lnTo>
                    <a:pt x="8356" y="458393"/>
                  </a:lnTo>
                  <a:lnTo>
                    <a:pt x="3721" y="477113"/>
                  </a:lnTo>
                  <a:lnTo>
                    <a:pt x="3721" y="522033"/>
                  </a:lnTo>
                  <a:lnTo>
                    <a:pt x="3175" y="518388"/>
                  </a:lnTo>
                  <a:lnTo>
                    <a:pt x="2844" y="511200"/>
                  </a:lnTo>
                  <a:lnTo>
                    <a:pt x="2768" y="500875"/>
                  </a:lnTo>
                  <a:lnTo>
                    <a:pt x="3644" y="493280"/>
                  </a:lnTo>
                  <a:lnTo>
                    <a:pt x="0" y="500875"/>
                  </a:lnTo>
                  <a:lnTo>
                    <a:pt x="114" y="511200"/>
                  </a:lnTo>
                  <a:lnTo>
                    <a:pt x="14008" y="554367"/>
                  </a:lnTo>
                  <a:lnTo>
                    <a:pt x="46774" y="576186"/>
                  </a:lnTo>
                  <a:lnTo>
                    <a:pt x="99949" y="585724"/>
                  </a:lnTo>
                  <a:lnTo>
                    <a:pt x="122415" y="586524"/>
                  </a:lnTo>
                  <a:lnTo>
                    <a:pt x="123012" y="586524"/>
                  </a:lnTo>
                  <a:lnTo>
                    <a:pt x="161582" y="581406"/>
                  </a:lnTo>
                  <a:lnTo>
                    <a:pt x="203542" y="566775"/>
                  </a:lnTo>
                  <a:lnTo>
                    <a:pt x="246926" y="543725"/>
                  </a:lnTo>
                  <a:lnTo>
                    <a:pt x="289763" y="513321"/>
                  </a:lnTo>
                  <a:lnTo>
                    <a:pt x="329793" y="476643"/>
                  </a:lnTo>
                  <a:lnTo>
                    <a:pt x="365086" y="434733"/>
                  </a:lnTo>
                  <a:lnTo>
                    <a:pt x="393547" y="388594"/>
                  </a:lnTo>
                  <a:lnTo>
                    <a:pt x="413080" y="339280"/>
                  </a:lnTo>
                  <a:lnTo>
                    <a:pt x="427583" y="283210"/>
                  </a:lnTo>
                  <a:lnTo>
                    <a:pt x="436372" y="236613"/>
                  </a:lnTo>
                  <a:lnTo>
                    <a:pt x="440753" y="197802"/>
                  </a:lnTo>
                  <a:lnTo>
                    <a:pt x="441807" y="16880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12" y="488893"/>
              <a:ext cx="216563" cy="12665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66612" y="696955"/>
              <a:ext cx="231140" cy="406400"/>
            </a:xfrm>
            <a:custGeom>
              <a:avLst/>
              <a:gdLst/>
              <a:ahLst/>
              <a:cxnLst/>
              <a:rect l="l" t="t" r="r" b="b"/>
              <a:pathLst>
                <a:path w="231139" h="406400">
                  <a:moveTo>
                    <a:pt x="136684" y="0"/>
                  </a:moveTo>
                  <a:lnTo>
                    <a:pt x="97499" y="1216"/>
                  </a:lnTo>
                  <a:lnTo>
                    <a:pt x="80573" y="51439"/>
                  </a:lnTo>
                  <a:lnTo>
                    <a:pt x="62557" y="117825"/>
                  </a:lnTo>
                  <a:lnTo>
                    <a:pt x="53151" y="164628"/>
                  </a:lnTo>
                  <a:lnTo>
                    <a:pt x="38441" y="235497"/>
                  </a:lnTo>
                  <a:lnTo>
                    <a:pt x="20882" y="314713"/>
                  </a:lnTo>
                  <a:lnTo>
                    <a:pt x="6169" y="379180"/>
                  </a:lnTo>
                  <a:lnTo>
                    <a:pt x="0" y="405801"/>
                  </a:lnTo>
                  <a:lnTo>
                    <a:pt x="155816" y="405801"/>
                  </a:lnTo>
                  <a:lnTo>
                    <a:pt x="159144" y="349927"/>
                  </a:lnTo>
                  <a:lnTo>
                    <a:pt x="175784" y="254754"/>
                  </a:lnTo>
                  <a:lnTo>
                    <a:pt x="199093" y="153085"/>
                  </a:lnTo>
                  <a:lnTo>
                    <a:pt x="221265" y="60301"/>
                  </a:lnTo>
                  <a:lnTo>
                    <a:pt x="231135" y="19741"/>
                  </a:lnTo>
                  <a:lnTo>
                    <a:pt x="222233" y="10396"/>
                  </a:lnTo>
                  <a:lnTo>
                    <a:pt x="175247" y="1216"/>
                  </a:lnTo>
                  <a:lnTo>
                    <a:pt x="145613" y="62"/>
                  </a:lnTo>
                  <a:lnTo>
                    <a:pt x="13668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64790" y="695630"/>
              <a:ext cx="234950" cy="409575"/>
            </a:xfrm>
            <a:custGeom>
              <a:avLst/>
              <a:gdLst/>
              <a:ahLst/>
              <a:cxnLst/>
              <a:rect l="l" t="t" r="r" b="b"/>
              <a:pathLst>
                <a:path w="234950" h="409575">
                  <a:moveTo>
                    <a:pt x="147435" y="0"/>
                  </a:moveTo>
                  <a:lnTo>
                    <a:pt x="122597" y="296"/>
                  </a:lnTo>
                  <a:lnTo>
                    <a:pt x="101938" y="1009"/>
                  </a:lnTo>
                  <a:lnTo>
                    <a:pt x="99014" y="1026"/>
                  </a:lnTo>
                  <a:lnTo>
                    <a:pt x="98407" y="1026"/>
                  </a:lnTo>
                  <a:lnTo>
                    <a:pt x="98109" y="1324"/>
                  </a:lnTo>
                  <a:lnTo>
                    <a:pt x="80883" y="52161"/>
                  </a:lnTo>
                  <a:lnTo>
                    <a:pt x="62992" y="118673"/>
                  </a:lnTo>
                  <a:lnTo>
                    <a:pt x="53634" y="166261"/>
                  </a:lnTo>
                  <a:lnTo>
                    <a:pt x="47098" y="198538"/>
                  </a:lnTo>
                  <a:lnTo>
                    <a:pt x="38989" y="236494"/>
                  </a:lnTo>
                  <a:lnTo>
                    <a:pt x="29777" y="278231"/>
                  </a:lnTo>
                  <a:lnTo>
                    <a:pt x="21265" y="315995"/>
                  </a:lnTo>
                  <a:lnTo>
                    <a:pt x="9558" y="366958"/>
                  </a:lnTo>
                  <a:lnTo>
                    <a:pt x="6382" y="380396"/>
                  </a:lnTo>
                  <a:lnTo>
                    <a:pt x="3038" y="395279"/>
                  </a:lnTo>
                  <a:lnTo>
                    <a:pt x="1822" y="399827"/>
                  </a:lnTo>
                  <a:lnTo>
                    <a:pt x="905" y="404387"/>
                  </a:lnTo>
                  <a:lnTo>
                    <a:pt x="0" y="406816"/>
                  </a:lnTo>
                  <a:lnTo>
                    <a:pt x="298" y="407126"/>
                  </a:lnTo>
                  <a:lnTo>
                    <a:pt x="298" y="408030"/>
                  </a:lnTo>
                  <a:lnTo>
                    <a:pt x="1216" y="408947"/>
                  </a:lnTo>
                  <a:lnTo>
                    <a:pt x="1822" y="408638"/>
                  </a:lnTo>
                  <a:lnTo>
                    <a:pt x="158246" y="408638"/>
                  </a:lnTo>
                  <a:lnTo>
                    <a:pt x="158855" y="408030"/>
                  </a:lnTo>
                  <a:lnTo>
                    <a:pt x="158929" y="406816"/>
                  </a:lnTo>
                  <a:lnTo>
                    <a:pt x="159039" y="405911"/>
                  </a:lnTo>
                  <a:lnTo>
                    <a:pt x="3645" y="405911"/>
                  </a:lnTo>
                  <a:lnTo>
                    <a:pt x="19845" y="335284"/>
                  </a:lnTo>
                  <a:lnTo>
                    <a:pt x="32864" y="277557"/>
                  </a:lnTo>
                  <a:lnTo>
                    <a:pt x="45898" y="217949"/>
                  </a:lnTo>
                  <a:lnTo>
                    <a:pt x="56497" y="166261"/>
                  </a:lnTo>
                  <a:lnTo>
                    <a:pt x="62733" y="136586"/>
                  </a:lnTo>
                  <a:lnTo>
                    <a:pt x="77037" y="79980"/>
                  </a:lnTo>
                  <a:lnTo>
                    <a:pt x="90472" y="33870"/>
                  </a:lnTo>
                  <a:lnTo>
                    <a:pt x="95679" y="17421"/>
                  </a:lnTo>
                  <a:lnTo>
                    <a:pt x="96892" y="12873"/>
                  </a:lnTo>
                  <a:lnTo>
                    <a:pt x="98109" y="9219"/>
                  </a:lnTo>
                  <a:lnTo>
                    <a:pt x="99322" y="6789"/>
                  </a:lnTo>
                  <a:lnTo>
                    <a:pt x="99931" y="4360"/>
                  </a:lnTo>
                  <a:lnTo>
                    <a:pt x="100227" y="3754"/>
                  </a:lnTo>
                  <a:lnTo>
                    <a:pt x="102050" y="3754"/>
                  </a:lnTo>
                  <a:lnTo>
                    <a:pt x="107615" y="3486"/>
                  </a:lnTo>
                  <a:lnTo>
                    <a:pt x="115829" y="3189"/>
                  </a:lnTo>
                  <a:lnTo>
                    <a:pt x="126265" y="2948"/>
                  </a:lnTo>
                  <a:lnTo>
                    <a:pt x="188867" y="2848"/>
                  </a:lnTo>
                  <a:lnTo>
                    <a:pt x="177070" y="1026"/>
                  </a:lnTo>
                  <a:lnTo>
                    <a:pt x="166775" y="455"/>
                  </a:lnTo>
                  <a:lnTo>
                    <a:pt x="156877" y="114"/>
                  </a:lnTo>
                  <a:lnTo>
                    <a:pt x="147435" y="0"/>
                  </a:lnTo>
                  <a:close/>
                </a:path>
                <a:path w="234950" h="409575">
                  <a:moveTo>
                    <a:pt x="188867" y="2848"/>
                  </a:moveTo>
                  <a:lnTo>
                    <a:pt x="138507" y="2848"/>
                  </a:lnTo>
                  <a:lnTo>
                    <a:pt x="147473" y="2904"/>
                  </a:lnTo>
                  <a:lnTo>
                    <a:pt x="156952" y="3074"/>
                  </a:lnTo>
                  <a:lnTo>
                    <a:pt x="202773" y="7782"/>
                  </a:lnTo>
                  <a:lnTo>
                    <a:pt x="230233" y="20457"/>
                  </a:lnTo>
                  <a:lnTo>
                    <a:pt x="231135" y="20768"/>
                  </a:lnTo>
                  <a:lnTo>
                    <a:pt x="231135" y="21673"/>
                  </a:lnTo>
                  <a:lnTo>
                    <a:pt x="231446" y="21673"/>
                  </a:lnTo>
                  <a:lnTo>
                    <a:pt x="220623" y="66364"/>
                  </a:lnTo>
                  <a:lnTo>
                    <a:pt x="210710" y="107485"/>
                  </a:lnTo>
                  <a:lnTo>
                    <a:pt x="199549" y="154105"/>
                  </a:lnTo>
                  <a:lnTo>
                    <a:pt x="187287" y="206579"/>
                  </a:lnTo>
                  <a:lnTo>
                    <a:pt x="176165" y="255857"/>
                  </a:lnTo>
                  <a:lnTo>
                    <a:pt x="167502" y="297091"/>
                  </a:lnTo>
                  <a:lnTo>
                    <a:pt x="159876" y="353031"/>
                  </a:lnTo>
                  <a:lnTo>
                    <a:pt x="156612" y="395991"/>
                  </a:lnTo>
                  <a:lnTo>
                    <a:pt x="156115" y="405911"/>
                  </a:lnTo>
                  <a:lnTo>
                    <a:pt x="159039" y="405911"/>
                  </a:lnTo>
                  <a:lnTo>
                    <a:pt x="159151" y="401042"/>
                  </a:lnTo>
                  <a:lnTo>
                    <a:pt x="159811" y="388731"/>
                  </a:lnTo>
                  <a:lnTo>
                    <a:pt x="162954" y="349062"/>
                  </a:lnTo>
                  <a:lnTo>
                    <a:pt x="170520" y="296639"/>
                  </a:lnTo>
                  <a:lnTo>
                    <a:pt x="178893" y="256464"/>
                  </a:lnTo>
                  <a:lnTo>
                    <a:pt x="196058" y="180986"/>
                  </a:lnTo>
                  <a:lnTo>
                    <a:pt x="205296" y="141739"/>
                  </a:lnTo>
                  <a:lnTo>
                    <a:pt x="214134" y="104600"/>
                  </a:lnTo>
                  <a:lnTo>
                    <a:pt x="222179" y="71679"/>
                  </a:lnTo>
                  <a:lnTo>
                    <a:pt x="225578" y="57568"/>
                  </a:lnTo>
                  <a:lnTo>
                    <a:pt x="228411" y="45365"/>
                  </a:lnTo>
                  <a:lnTo>
                    <a:pt x="230233" y="37781"/>
                  </a:lnTo>
                  <a:lnTo>
                    <a:pt x="231745" y="32009"/>
                  </a:lnTo>
                  <a:lnTo>
                    <a:pt x="232659" y="27757"/>
                  </a:lnTo>
                  <a:lnTo>
                    <a:pt x="233565" y="23803"/>
                  </a:lnTo>
                  <a:lnTo>
                    <a:pt x="234174" y="21374"/>
                  </a:lnTo>
                  <a:lnTo>
                    <a:pt x="234326" y="21374"/>
                  </a:lnTo>
                  <a:lnTo>
                    <a:pt x="234482" y="21066"/>
                  </a:lnTo>
                  <a:lnTo>
                    <a:pt x="234174" y="20768"/>
                  </a:lnTo>
                  <a:lnTo>
                    <a:pt x="233876" y="20161"/>
                  </a:lnTo>
                  <a:lnTo>
                    <a:pt x="230759" y="17421"/>
                  </a:lnTo>
                  <a:lnTo>
                    <a:pt x="221077" y="11500"/>
                  </a:lnTo>
                  <a:lnTo>
                    <a:pt x="203588" y="5123"/>
                  </a:lnTo>
                  <a:lnTo>
                    <a:pt x="188867" y="2848"/>
                  </a:lnTo>
                  <a:close/>
                </a:path>
                <a:path w="234950" h="409575">
                  <a:moveTo>
                    <a:pt x="234326" y="21374"/>
                  </a:moveTo>
                  <a:lnTo>
                    <a:pt x="234174" y="21374"/>
                  </a:lnTo>
                  <a:lnTo>
                    <a:pt x="234174" y="21673"/>
                  </a:lnTo>
                  <a:lnTo>
                    <a:pt x="234326" y="213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793" y="703944"/>
              <a:ext cx="93425" cy="1372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70933" y="694230"/>
              <a:ext cx="452120" cy="408940"/>
            </a:xfrm>
            <a:custGeom>
              <a:avLst/>
              <a:gdLst/>
              <a:ahLst/>
              <a:cxnLst/>
              <a:rect l="l" t="t" r="r" b="b"/>
              <a:pathLst>
                <a:path w="452119" h="408940">
                  <a:moveTo>
                    <a:pt x="210790" y="0"/>
                  </a:moveTo>
                  <a:lnTo>
                    <a:pt x="77452" y="2426"/>
                  </a:lnTo>
                  <a:lnTo>
                    <a:pt x="72803" y="13840"/>
                  </a:lnTo>
                  <a:lnTo>
                    <a:pt x="71457" y="44988"/>
                  </a:lnTo>
                  <a:lnTo>
                    <a:pt x="72295" y="153387"/>
                  </a:lnTo>
                  <a:lnTo>
                    <a:pt x="65769" y="208786"/>
                  </a:lnTo>
                  <a:lnTo>
                    <a:pt x="49824" y="271404"/>
                  </a:lnTo>
                  <a:lnTo>
                    <a:pt x="29913" y="331836"/>
                  </a:lnTo>
                  <a:lnTo>
                    <a:pt x="11487" y="380678"/>
                  </a:lnTo>
                  <a:lnTo>
                    <a:pt x="0" y="408526"/>
                  </a:lnTo>
                  <a:lnTo>
                    <a:pt x="117552" y="408526"/>
                  </a:lnTo>
                  <a:lnTo>
                    <a:pt x="131331" y="351913"/>
                  </a:lnTo>
                  <a:lnTo>
                    <a:pt x="141766" y="312545"/>
                  </a:lnTo>
                  <a:lnTo>
                    <a:pt x="163872" y="241428"/>
                  </a:lnTo>
                  <a:lnTo>
                    <a:pt x="175369" y="204638"/>
                  </a:lnTo>
                  <a:lnTo>
                    <a:pt x="184761" y="170011"/>
                  </a:lnTo>
                  <a:lnTo>
                    <a:pt x="190143" y="140622"/>
                  </a:lnTo>
                  <a:lnTo>
                    <a:pt x="194936" y="106720"/>
                  </a:lnTo>
                  <a:lnTo>
                    <a:pt x="201640" y="65300"/>
                  </a:lnTo>
                  <a:lnTo>
                    <a:pt x="207604" y="30258"/>
                  </a:lnTo>
                  <a:lnTo>
                    <a:pt x="210180" y="15489"/>
                  </a:lnTo>
                  <a:lnTo>
                    <a:pt x="212314" y="1213"/>
                  </a:lnTo>
                  <a:lnTo>
                    <a:pt x="210790" y="0"/>
                  </a:lnTo>
                  <a:close/>
                </a:path>
                <a:path w="452119" h="408940">
                  <a:moveTo>
                    <a:pt x="315577" y="4547"/>
                  </a:moveTo>
                  <a:lnTo>
                    <a:pt x="310719" y="4855"/>
                  </a:lnTo>
                  <a:lnTo>
                    <a:pt x="293717" y="4855"/>
                  </a:lnTo>
                  <a:lnTo>
                    <a:pt x="290675" y="11225"/>
                  </a:lnTo>
                  <a:lnTo>
                    <a:pt x="290669" y="20037"/>
                  </a:lnTo>
                  <a:lnTo>
                    <a:pt x="288684" y="44548"/>
                  </a:lnTo>
                  <a:lnTo>
                    <a:pt x="287296" y="63476"/>
                  </a:lnTo>
                  <a:lnTo>
                    <a:pt x="285850" y="86504"/>
                  </a:lnTo>
                  <a:lnTo>
                    <a:pt x="283692" y="123312"/>
                  </a:lnTo>
                  <a:lnTo>
                    <a:pt x="278678" y="172146"/>
                  </a:lnTo>
                  <a:lnTo>
                    <a:pt x="270020" y="222406"/>
                  </a:lnTo>
                  <a:lnTo>
                    <a:pt x="258402" y="270502"/>
                  </a:lnTo>
                  <a:lnTo>
                    <a:pt x="244507" y="312847"/>
                  </a:lnTo>
                  <a:lnTo>
                    <a:pt x="233020" y="347293"/>
                  </a:lnTo>
                  <a:lnTo>
                    <a:pt x="227343" y="374049"/>
                  </a:lnTo>
                  <a:lnTo>
                    <a:pt x="225540" y="393062"/>
                  </a:lnTo>
                  <a:lnTo>
                    <a:pt x="225673" y="404275"/>
                  </a:lnTo>
                  <a:lnTo>
                    <a:pt x="225981" y="406097"/>
                  </a:lnTo>
                  <a:lnTo>
                    <a:pt x="225981" y="408526"/>
                  </a:lnTo>
                  <a:lnTo>
                    <a:pt x="315885" y="408526"/>
                  </a:lnTo>
                  <a:lnTo>
                    <a:pt x="314633" y="393979"/>
                  </a:lnTo>
                  <a:lnTo>
                    <a:pt x="315885" y="371430"/>
                  </a:lnTo>
                  <a:lnTo>
                    <a:pt x="321693" y="340396"/>
                  </a:lnTo>
                  <a:lnTo>
                    <a:pt x="334103" y="300393"/>
                  </a:lnTo>
                  <a:lnTo>
                    <a:pt x="429823" y="300393"/>
                  </a:lnTo>
                  <a:lnTo>
                    <a:pt x="440961" y="286672"/>
                  </a:lnTo>
                  <a:lnTo>
                    <a:pt x="451951" y="272747"/>
                  </a:lnTo>
                  <a:lnTo>
                    <a:pt x="451951" y="272449"/>
                  </a:lnTo>
                  <a:lnTo>
                    <a:pt x="396075" y="272449"/>
                  </a:lnTo>
                  <a:lnTo>
                    <a:pt x="390166" y="269454"/>
                  </a:lnTo>
                  <a:lnTo>
                    <a:pt x="387563" y="260565"/>
                  </a:lnTo>
                  <a:lnTo>
                    <a:pt x="387694" y="245923"/>
                  </a:lnTo>
                  <a:lnTo>
                    <a:pt x="389991" y="225670"/>
                  </a:lnTo>
                  <a:lnTo>
                    <a:pt x="399964" y="180968"/>
                  </a:lnTo>
                  <a:lnTo>
                    <a:pt x="416911" y="118868"/>
                  </a:lnTo>
                  <a:lnTo>
                    <a:pt x="433005" y="61951"/>
                  </a:lnTo>
                  <a:lnTo>
                    <a:pt x="440414" y="32799"/>
                  </a:lnTo>
                  <a:lnTo>
                    <a:pt x="428132" y="25037"/>
                  </a:lnTo>
                  <a:lnTo>
                    <a:pt x="397968" y="17647"/>
                  </a:lnTo>
                  <a:lnTo>
                    <a:pt x="361313" y="11225"/>
                  </a:lnTo>
                  <a:lnTo>
                    <a:pt x="321957" y="5154"/>
                  </a:lnTo>
                  <a:lnTo>
                    <a:pt x="315577" y="4547"/>
                  </a:lnTo>
                  <a:close/>
                </a:path>
                <a:path w="452119" h="408940">
                  <a:moveTo>
                    <a:pt x="429823" y="300393"/>
                  </a:moveTo>
                  <a:lnTo>
                    <a:pt x="334103" y="300393"/>
                  </a:lnTo>
                  <a:lnTo>
                    <a:pt x="334184" y="331708"/>
                  </a:lnTo>
                  <a:lnTo>
                    <a:pt x="334749" y="349329"/>
                  </a:lnTo>
                  <a:lnTo>
                    <a:pt x="336283" y="359719"/>
                  </a:lnTo>
                  <a:lnTo>
                    <a:pt x="339269" y="369342"/>
                  </a:lnTo>
                  <a:lnTo>
                    <a:pt x="342006" y="377843"/>
                  </a:lnTo>
                  <a:lnTo>
                    <a:pt x="343223" y="382701"/>
                  </a:lnTo>
                  <a:lnTo>
                    <a:pt x="349901" y="382701"/>
                  </a:lnTo>
                  <a:lnTo>
                    <a:pt x="354759" y="379974"/>
                  </a:lnTo>
                  <a:lnTo>
                    <a:pt x="363571" y="373890"/>
                  </a:lnTo>
                  <a:lnTo>
                    <a:pt x="385839" y="352451"/>
                  </a:lnTo>
                  <a:lnTo>
                    <a:pt x="415280" y="318309"/>
                  </a:lnTo>
                  <a:lnTo>
                    <a:pt x="429823" y="300393"/>
                  </a:lnTo>
                  <a:close/>
                </a:path>
                <a:path w="452119" h="408940">
                  <a:moveTo>
                    <a:pt x="451951" y="243590"/>
                  </a:moveTo>
                  <a:lnTo>
                    <a:pt x="417144" y="263538"/>
                  </a:lnTo>
                  <a:lnTo>
                    <a:pt x="396075" y="272449"/>
                  </a:lnTo>
                  <a:lnTo>
                    <a:pt x="451951" y="272449"/>
                  </a:lnTo>
                  <a:lnTo>
                    <a:pt x="451951" y="243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70926" y="883157"/>
              <a:ext cx="452120" cy="219710"/>
            </a:xfrm>
            <a:custGeom>
              <a:avLst/>
              <a:gdLst/>
              <a:ahLst/>
              <a:cxnLst/>
              <a:rect l="l" t="t" r="r" b="b"/>
              <a:pathLst>
                <a:path w="452119" h="219709">
                  <a:moveTo>
                    <a:pt x="78981" y="6375"/>
                  </a:moveTo>
                  <a:lnTo>
                    <a:pt x="60452" y="43738"/>
                  </a:lnTo>
                  <a:lnTo>
                    <a:pt x="44208" y="100736"/>
                  </a:lnTo>
                  <a:lnTo>
                    <a:pt x="26009" y="153657"/>
                  </a:lnTo>
                  <a:lnTo>
                    <a:pt x="9918" y="195580"/>
                  </a:lnTo>
                  <a:lnTo>
                    <a:pt x="0" y="219608"/>
                  </a:lnTo>
                  <a:lnTo>
                    <a:pt x="27940" y="219608"/>
                  </a:lnTo>
                  <a:lnTo>
                    <a:pt x="78981" y="6375"/>
                  </a:lnTo>
                  <a:close/>
                </a:path>
                <a:path w="452119" h="219709">
                  <a:moveTo>
                    <a:pt x="451954" y="54673"/>
                  </a:moveTo>
                  <a:lnTo>
                    <a:pt x="417144" y="74612"/>
                  </a:lnTo>
                  <a:lnTo>
                    <a:pt x="396074" y="83527"/>
                  </a:lnTo>
                  <a:lnTo>
                    <a:pt x="390169" y="80530"/>
                  </a:lnTo>
                  <a:lnTo>
                    <a:pt x="387565" y="71640"/>
                  </a:lnTo>
                  <a:lnTo>
                    <a:pt x="387692" y="56997"/>
                  </a:lnTo>
                  <a:lnTo>
                    <a:pt x="394474" y="14325"/>
                  </a:lnTo>
                  <a:lnTo>
                    <a:pt x="396976" y="4559"/>
                  </a:lnTo>
                  <a:lnTo>
                    <a:pt x="373291" y="0"/>
                  </a:lnTo>
                  <a:lnTo>
                    <a:pt x="325869" y="83820"/>
                  </a:lnTo>
                  <a:lnTo>
                    <a:pt x="297510" y="129768"/>
                  </a:lnTo>
                  <a:lnTo>
                    <a:pt x="251790" y="174345"/>
                  </a:lnTo>
                  <a:lnTo>
                    <a:pt x="238467" y="183984"/>
                  </a:lnTo>
                  <a:lnTo>
                    <a:pt x="232194" y="188607"/>
                  </a:lnTo>
                  <a:lnTo>
                    <a:pt x="226275" y="193167"/>
                  </a:lnTo>
                  <a:lnTo>
                    <a:pt x="225069" y="203809"/>
                  </a:lnTo>
                  <a:lnTo>
                    <a:pt x="225374" y="211404"/>
                  </a:lnTo>
                  <a:lnTo>
                    <a:pt x="225679" y="215353"/>
                  </a:lnTo>
                  <a:lnTo>
                    <a:pt x="225983" y="217170"/>
                  </a:lnTo>
                  <a:lnTo>
                    <a:pt x="225983" y="219608"/>
                  </a:lnTo>
                  <a:lnTo>
                    <a:pt x="315887" y="219608"/>
                  </a:lnTo>
                  <a:lnTo>
                    <a:pt x="314629" y="205054"/>
                  </a:lnTo>
                  <a:lnTo>
                    <a:pt x="315887" y="182511"/>
                  </a:lnTo>
                  <a:lnTo>
                    <a:pt x="321691" y="151472"/>
                  </a:lnTo>
                  <a:lnTo>
                    <a:pt x="334098" y="111467"/>
                  </a:lnTo>
                  <a:lnTo>
                    <a:pt x="334187" y="142786"/>
                  </a:lnTo>
                  <a:lnTo>
                    <a:pt x="334746" y="160413"/>
                  </a:lnTo>
                  <a:lnTo>
                    <a:pt x="336283" y="170802"/>
                  </a:lnTo>
                  <a:lnTo>
                    <a:pt x="339267" y="180416"/>
                  </a:lnTo>
                  <a:lnTo>
                    <a:pt x="342011" y="188925"/>
                  </a:lnTo>
                  <a:lnTo>
                    <a:pt x="343217" y="193776"/>
                  </a:lnTo>
                  <a:lnTo>
                    <a:pt x="349897" y="193776"/>
                  </a:lnTo>
                  <a:lnTo>
                    <a:pt x="354761" y="191058"/>
                  </a:lnTo>
                  <a:lnTo>
                    <a:pt x="363575" y="184975"/>
                  </a:lnTo>
                  <a:lnTo>
                    <a:pt x="385838" y="163525"/>
                  </a:lnTo>
                  <a:lnTo>
                    <a:pt x="415277" y="129387"/>
                  </a:lnTo>
                  <a:lnTo>
                    <a:pt x="429818" y="111467"/>
                  </a:lnTo>
                  <a:lnTo>
                    <a:pt x="440956" y="97751"/>
                  </a:lnTo>
                  <a:lnTo>
                    <a:pt x="451954" y="83820"/>
                  </a:lnTo>
                  <a:lnTo>
                    <a:pt x="451954" y="83527"/>
                  </a:lnTo>
                  <a:lnTo>
                    <a:pt x="451954" y="54673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73060" y="937221"/>
              <a:ext cx="394970" cy="164465"/>
            </a:xfrm>
            <a:custGeom>
              <a:avLst/>
              <a:gdLst/>
              <a:ahLst/>
              <a:cxnLst/>
              <a:rect l="l" t="t" r="r" b="b"/>
              <a:pathLst>
                <a:path w="394969" h="164465">
                  <a:moveTo>
                    <a:pt x="35521" y="125437"/>
                  </a:moveTo>
                  <a:lnTo>
                    <a:pt x="26733" y="127863"/>
                  </a:lnTo>
                  <a:lnTo>
                    <a:pt x="18821" y="130302"/>
                  </a:lnTo>
                  <a:lnTo>
                    <a:pt x="13055" y="131826"/>
                  </a:lnTo>
                  <a:lnTo>
                    <a:pt x="8928" y="142328"/>
                  </a:lnTo>
                  <a:lnTo>
                    <a:pt x="5270" y="151371"/>
                  </a:lnTo>
                  <a:lnTo>
                    <a:pt x="0" y="164325"/>
                  </a:lnTo>
                  <a:lnTo>
                    <a:pt x="26416" y="164325"/>
                  </a:lnTo>
                  <a:lnTo>
                    <a:pt x="35521" y="125437"/>
                  </a:lnTo>
                  <a:close/>
                </a:path>
                <a:path w="394969" h="164465">
                  <a:moveTo>
                    <a:pt x="65608" y="0"/>
                  </a:moveTo>
                  <a:lnTo>
                    <a:pt x="52857" y="36753"/>
                  </a:lnTo>
                  <a:lnTo>
                    <a:pt x="56794" y="36144"/>
                  </a:lnTo>
                  <a:lnTo>
                    <a:pt x="65608" y="0"/>
                  </a:lnTo>
                  <a:close/>
                </a:path>
                <a:path w="394969" h="164465">
                  <a:moveTo>
                    <a:pt x="318922" y="94157"/>
                  </a:moveTo>
                  <a:lnTo>
                    <a:pt x="281559" y="93853"/>
                  </a:lnTo>
                  <a:lnTo>
                    <a:pt x="279425" y="92633"/>
                  </a:lnTo>
                  <a:lnTo>
                    <a:pt x="277914" y="90512"/>
                  </a:lnTo>
                  <a:lnTo>
                    <a:pt x="270294" y="99822"/>
                  </a:lnTo>
                  <a:lnTo>
                    <a:pt x="231292" y="133731"/>
                  </a:lnTo>
                  <a:lnTo>
                    <a:pt x="225666" y="137896"/>
                  </a:lnTo>
                  <a:lnTo>
                    <a:pt x="225069" y="144576"/>
                  </a:lnTo>
                  <a:lnTo>
                    <a:pt x="224828" y="148831"/>
                  </a:lnTo>
                  <a:lnTo>
                    <a:pt x="224751" y="157022"/>
                  </a:lnTo>
                  <a:lnTo>
                    <a:pt x="225069" y="159461"/>
                  </a:lnTo>
                  <a:lnTo>
                    <a:pt x="225069" y="160985"/>
                  </a:lnTo>
                  <a:lnTo>
                    <a:pt x="223545" y="161290"/>
                  </a:lnTo>
                  <a:lnTo>
                    <a:pt x="225069" y="161290"/>
                  </a:lnTo>
                  <a:lnTo>
                    <a:pt x="225069" y="162191"/>
                  </a:lnTo>
                  <a:lnTo>
                    <a:pt x="225361" y="163410"/>
                  </a:lnTo>
                  <a:lnTo>
                    <a:pt x="225069" y="164325"/>
                  </a:lnTo>
                  <a:lnTo>
                    <a:pt x="311937" y="164325"/>
                  </a:lnTo>
                  <a:lnTo>
                    <a:pt x="311327" y="160375"/>
                  </a:lnTo>
                  <a:lnTo>
                    <a:pt x="311124" y="157022"/>
                  </a:lnTo>
                  <a:lnTo>
                    <a:pt x="311010" y="148831"/>
                  </a:lnTo>
                  <a:lnTo>
                    <a:pt x="311391" y="138239"/>
                  </a:lnTo>
                  <a:lnTo>
                    <a:pt x="312686" y="125590"/>
                  </a:lnTo>
                  <a:lnTo>
                    <a:pt x="315112" y="110896"/>
                  </a:lnTo>
                  <a:lnTo>
                    <a:pt x="318922" y="94157"/>
                  </a:lnTo>
                  <a:close/>
                </a:path>
                <a:path w="394969" h="164465">
                  <a:moveTo>
                    <a:pt x="394843" y="94767"/>
                  </a:moveTo>
                  <a:lnTo>
                    <a:pt x="334416" y="94157"/>
                  </a:lnTo>
                  <a:lnTo>
                    <a:pt x="335013" y="104482"/>
                  </a:lnTo>
                  <a:lnTo>
                    <a:pt x="335622" y="109042"/>
                  </a:lnTo>
                  <a:lnTo>
                    <a:pt x="336232" y="116027"/>
                  </a:lnTo>
                  <a:lnTo>
                    <a:pt x="341083" y="133959"/>
                  </a:lnTo>
                  <a:lnTo>
                    <a:pt x="341693" y="136067"/>
                  </a:lnTo>
                  <a:lnTo>
                    <a:pt x="342607" y="137287"/>
                  </a:lnTo>
                  <a:lnTo>
                    <a:pt x="343204" y="137896"/>
                  </a:lnTo>
                  <a:lnTo>
                    <a:pt x="343814" y="138201"/>
                  </a:lnTo>
                  <a:lnTo>
                    <a:pt x="344131" y="138506"/>
                  </a:lnTo>
                  <a:lnTo>
                    <a:pt x="344728" y="138201"/>
                  </a:lnTo>
                  <a:lnTo>
                    <a:pt x="345948" y="138201"/>
                  </a:lnTo>
                  <a:lnTo>
                    <a:pt x="347764" y="137591"/>
                  </a:lnTo>
                  <a:lnTo>
                    <a:pt x="350507" y="136385"/>
                  </a:lnTo>
                  <a:lnTo>
                    <a:pt x="352933" y="135166"/>
                  </a:lnTo>
                  <a:lnTo>
                    <a:pt x="356577" y="132740"/>
                  </a:lnTo>
                  <a:lnTo>
                    <a:pt x="360832" y="129997"/>
                  </a:lnTo>
                  <a:lnTo>
                    <a:pt x="364324" y="127114"/>
                  </a:lnTo>
                  <a:lnTo>
                    <a:pt x="368731" y="123088"/>
                  </a:lnTo>
                  <a:lnTo>
                    <a:pt x="373811" y="118046"/>
                  </a:lnTo>
                  <a:lnTo>
                    <a:pt x="379361" y="112077"/>
                  </a:lnTo>
                  <a:lnTo>
                    <a:pt x="384213" y="106908"/>
                  </a:lnTo>
                  <a:lnTo>
                    <a:pt x="389674" y="100838"/>
                  </a:lnTo>
                  <a:lnTo>
                    <a:pt x="394843" y="94767"/>
                  </a:lnTo>
                  <a:close/>
                </a:path>
              </a:pathLst>
            </a:custGeom>
            <a:solidFill>
              <a:srgbClr val="BAE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69415" y="692099"/>
              <a:ext cx="455295" cy="412750"/>
            </a:xfrm>
            <a:custGeom>
              <a:avLst/>
              <a:gdLst/>
              <a:ahLst/>
              <a:cxnLst/>
              <a:rect l="l" t="t" r="r" b="b"/>
              <a:pathLst>
                <a:path w="455294" h="412750">
                  <a:moveTo>
                    <a:pt x="118757" y="137909"/>
                  </a:moveTo>
                  <a:lnTo>
                    <a:pt x="118452" y="136982"/>
                  </a:lnTo>
                  <a:lnTo>
                    <a:pt x="117843" y="136385"/>
                  </a:lnTo>
                  <a:lnTo>
                    <a:pt x="117538" y="136385"/>
                  </a:lnTo>
                  <a:lnTo>
                    <a:pt x="117246" y="136080"/>
                  </a:lnTo>
                  <a:lnTo>
                    <a:pt x="116636" y="136080"/>
                  </a:lnTo>
                  <a:lnTo>
                    <a:pt x="116027" y="136385"/>
                  </a:lnTo>
                  <a:lnTo>
                    <a:pt x="115722" y="136690"/>
                  </a:lnTo>
                  <a:lnTo>
                    <a:pt x="95364" y="163715"/>
                  </a:lnTo>
                  <a:lnTo>
                    <a:pt x="94767" y="164325"/>
                  </a:lnTo>
                  <a:lnTo>
                    <a:pt x="94767" y="165239"/>
                  </a:lnTo>
                  <a:lnTo>
                    <a:pt x="95669" y="166141"/>
                  </a:lnTo>
                  <a:lnTo>
                    <a:pt x="96583" y="166141"/>
                  </a:lnTo>
                  <a:lnTo>
                    <a:pt x="97193" y="165849"/>
                  </a:lnTo>
                  <a:lnTo>
                    <a:pt x="97485" y="165531"/>
                  </a:lnTo>
                  <a:lnTo>
                    <a:pt x="118148" y="138506"/>
                  </a:lnTo>
                  <a:lnTo>
                    <a:pt x="118757" y="137909"/>
                  </a:lnTo>
                  <a:close/>
                </a:path>
                <a:path w="455294" h="412750">
                  <a:moveTo>
                    <a:pt x="214071" y="8813"/>
                  </a:moveTo>
                  <a:lnTo>
                    <a:pt x="214020" y="3644"/>
                  </a:lnTo>
                  <a:lnTo>
                    <a:pt x="213931" y="3352"/>
                  </a:lnTo>
                  <a:lnTo>
                    <a:pt x="213829" y="2438"/>
                  </a:lnTo>
                  <a:lnTo>
                    <a:pt x="213512" y="1828"/>
                  </a:lnTo>
                  <a:lnTo>
                    <a:pt x="213474" y="1485"/>
                  </a:lnTo>
                  <a:lnTo>
                    <a:pt x="213220" y="1219"/>
                  </a:lnTo>
                  <a:lnTo>
                    <a:pt x="212902" y="1219"/>
                  </a:lnTo>
                  <a:lnTo>
                    <a:pt x="212610" y="927"/>
                  </a:lnTo>
                  <a:lnTo>
                    <a:pt x="212001" y="609"/>
                  </a:lnTo>
                  <a:lnTo>
                    <a:pt x="211696" y="609"/>
                  </a:lnTo>
                  <a:lnTo>
                    <a:pt x="212001" y="927"/>
                  </a:lnTo>
                  <a:lnTo>
                    <a:pt x="211658" y="939"/>
                  </a:lnTo>
                  <a:lnTo>
                    <a:pt x="211658" y="4749"/>
                  </a:lnTo>
                  <a:lnTo>
                    <a:pt x="211632" y="5067"/>
                  </a:lnTo>
                  <a:lnTo>
                    <a:pt x="211391" y="5778"/>
                  </a:lnTo>
                  <a:lnTo>
                    <a:pt x="211315" y="8813"/>
                  </a:lnTo>
                  <a:lnTo>
                    <a:pt x="211048" y="11849"/>
                  </a:lnTo>
                  <a:lnTo>
                    <a:pt x="210477" y="17322"/>
                  </a:lnTo>
                  <a:lnTo>
                    <a:pt x="201117" y="70358"/>
                  </a:lnTo>
                  <a:lnTo>
                    <a:pt x="195897" y="101079"/>
                  </a:lnTo>
                  <a:lnTo>
                    <a:pt x="192976" y="121196"/>
                  </a:lnTo>
                  <a:lnTo>
                    <a:pt x="190436" y="142468"/>
                  </a:lnTo>
                  <a:lnTo>
                    <a:pt x="185051" y="171678"/>
                  </a:lnTo>
                  <a:lnTo>
                    <a:pt x="175628" y="206209"/>
                  </a:lnTo>
                  <a:lnTo>
                    <a:pt x="164033" y="242963"/>
                  </a:lnTo>
                  <a:lnTo>
                    <a:pt x="152158" y="278841"/>
                  </a:lnTo>
                  <a:lnTo>
                    <a:pt x="142024" y="313385"/>
                  </a:lnTo>
                  <a:lnTo>
                    <a:pt x="131813" y="352005"/>
                  </a:lnTo>
                  <a:lnTo>
                    <a:pt x="123215" y="386689"/>
                  </a:lnTo>
                  <a:lnTo>
                    <a:pt x="117843" y="409448"/>
                  </a:lnTo>
                  <a:lnTo>
                    <a:pt x="3644" y="409448"/>
                  </a:lnTo>
                  <a:lnTo>
                    <a:pt x="19481" y="370116"/>
                  </a:lnTo>
                  <a:lnTo>
                    <a:pt x="42824" y="305257"/>
                  </a:lnTo>
                  <a:lnTo>
                    <a:pt x="54914" y="266103"/>
                  </a:lnTo>
                  <a:lnTo>
                    <a:pt x="65227" y="226631"/>
                  </a:lnTo>
                  <a:lnTo>
                    <a:pt x="72466" y="189039"/>
                  </a:lnTo>
                  <a:lnTo>
                    <a:pt x="75323" y="155524"/>
                  </a:lnTo>
                  <a:lnTo>
                    <a:pt x="75222" y="136080"/>
                  </a:lnTo>
                  <a:lnTo>
                    <a:pt x="75120" y="121196"/>
                  </a:lnTo>
                  <a:lnTo>
                    <a:pt x="74866" y="99060"/>
                  </a:lnTo>
                  <a:lnTo>
                    <a:pt x="74549" y="74828"/>
                  </a:lnTo>
                  <a:lnTo>
                    <a:pt x="74434" y="57797"/>
                  </a:lnTo>
                  <a:lnTo>
                    <a:pt x="74549" y="39725"/>
                  </a:lnTo>
                  <a:lnTo>
                    <a:pt x="74701" y="32804"/>
                  </a:lnTo>
                  <a:lnTo>
                    <a:pt x="75057" y="25107"/>
                  </a:lnTo>
                  <a:lnTo>
                    <a:pt x="75704" y="17322"/>
                  </a:lnTo>
                  <a:lnTo>
                    <a:pt x="75933" y="14274"/>
                  </a:lnTo>
                  <a:lnTo>
                    <a:pt x="76530" y="10934"/>
                  </a:lnTo>
                  <a:lnTo>
                    <a:pt x="77139" y="8813"/>
                  </a:lnTo>
                  <a:lnTo>
                    <a:pt x="77749" y="6997"/>
                  </a:lnTo>
                  <a:lnTo>
                    <a:pt x="78359" y="6680"/>
                  </a:lnTo>
                  <a:lnTo>
                    <a:pt x="78663" y="6388"/>
                  </a:lnTo>
                  <a:lnTo>
                    <a:pt x="78968" y="6388"/>
                  </a:lnTo>
                  <a:lnTo>
                    <a:pt x="81089" y="6083"/>
                  </a:lnTo>
                  <a:lnTo>
                    <a:pt x="187693" y="4000"/>
                  </a:lnTo>
                  <a:lnTo>
                    <a:pt x="202399" y="3975"/>
                  </a:lnTo>
                  <a:lnTo>
                    <a:pt x="153085" y="92341"/>
                  </a:lnTo>
                  <a:lnTo>
                    <a:pt x="152768" y="92951"/>
                  </a:lnTo>
                  <a:lnTo>
                    <a:pt x="152768" y="93256"/>
                  </a:lnTo>
                  <a:lnTo>
                    <a:pt x="153085" y="93865"/>
                  </a:lnTo>
                  <a:lnTo>
                    <a:pt x="173113" y="121196"/>
                  </a:lnTo>
                  <a:lnTo>
                    <a:pt x="150342" y="136982"/>
                  </a:lnTo>
                  <a:lnTo>
                    <a:pt x="149733" y="137591"/>
                  </a:lnTo>
                  <a:lnTo>
                    <a:pt x="149682" y="138811"/>
                  </a:lnTo>
                  <a:lnTo>
                    <a:pt x="135458" y="322580"/>
                  </a:lnTo>
                  <a:lnTo>
                    <a:pt x="135458" y="323189"/>
                  </a:lnTo>
                  <a:lnTo>
                    <a:pt x="136067" y="323799"/>
                  </a:lnTo>
                  <a:lnTo>
                    <a:pt x="136982" y="324091"/>
                  </a:lnTo>
                  <a:lnTo>
                    <a:pt x="137591" y="324091"/>
                  </a:lnTo>
                  <a:lnTo>
                    <a:pt x="138201" y="323481"/>
                  </a:lnTo>
                  <a:lnTo>
                    <a:pt x="138493" y="322580"/>
                  </a:lnTo>
                  <a:lnTo>
                    <a:pt x="152476" y="138811"/>
                  </a:lnTo>
                  <a:lnTo>
                    <a:pt x="175856" y="122707"/>
                  </a:lnTo>
                  <a:lnTo>
                    <a:pt x="176466" y="122097"/>
                  </a:lnTo>
                  <a:lnTo>
                    <a:pt x="176466" y="120891"/>
                  </a:lnTo>
                  <a:lnTo>
                    <a:pt x="176161" y="120586"/>
                  </a:lnTo>
                  <a:lnTo>
                    <a:pt x="156121" y="92951"/>
                  </a:lnTo>
                  <a:lnTo>
                    <a:pt x="205511" y="3975"/>
                  </a:lnTo>
                  <a:lnTo>
                    <a:pt x="206235" y="3962"/>
                  </a:lnTo>
                  <a:lnTo>
                    <a:pt x="210185" y="3644"/>
                  </a:lnTo>
                  <a:lnTo>
                    <a:pt x="211391" y="3644"/>
                  </a:lnTo>
                  <a:lnTo>
                    <a:pt x="211493" y="4254"/>
                  </a:lnTo>
                  <a:lnTo>
                    <a:pt x="211658" y="4749"/>
                  </a:lnTo>
                  <a:lnTo>
                    <a:pt x="211658" y="939"/>
                  </a:lnTo>
                  <a:lnTo>
                    <a:pt x="206959" y="1003"/>
                  </a:lnTo>
                  <a:lnTo>
                    <a:pt x="206832" y="609"/>
                  </a:lnTo>
                  <a:lnTo>
                    <a:pt x="205930" y="317"/>
                  </a:lnTo>
                  <a:lnTo>
                    <a:pt x="205625" y="317"/>
                  </a:lnTo>
                  <a:lnTo>
                    <a:pt x="205320" y="0"/>
                  </a:lnTo>
                  <a:lnTo>
                    <a:pt x="204711" y="0"/>
                  </a:lnTo>
                  <a:lnTo>
                    <a:pt x="204406" y="317"/>
                  </a:lnTo>
                  <a:lnTo>
                    <a:pt x="204101" y="927"/>
                  </a:lnTo>
                  <a:lnTo>
                    <a:pt x="148831" y="1828"/>
                  </a:lnTo>
                  <a:lnTo>
                    <a:pt x="90512" y="3035"/>
                  </a:lnTo>
                  <a:lnTo>
                    <a:pt x="81089" y="3352"/>
                  </a:lnTo>
                  <a:lnTo>
                    <a:pt x="78663" y="3352"/>
                  </a:lnTo>
                  <a:lnTo>
                    <a:pt x="77749" y="3644"/>
                  </a:lnTo>
                  <a:lnTo>
                    <a:pt x="76530" y="3962"/>
                  </a:lnTo>
                  <a:lnTo>
                    <a:pt x="76238" y="4864"/>
                  </a:lnTo>
                  <a:lnTo>
                    <a:pt x="71374" y="53759"/>
                  </a:lnTo>
                  <a:lnTo>
                    <a:pt x="71513" y="74828"/>
                  </a:lnTo>
                  <a:lnTo>
                    <a:pt x="72085" y="121196"/>
                  </a:lnTo>
                  <a:lnTo>
                    <a:pt x="72186" y="136080"/>
                  </a:lnTo>
                  <a:lnTo>
                    <a:pt x="69596" y="188556"/>
                  </a:lnTo>
                  <a:lnTo>
                    <a:pt x="52171" y="265341"/>
                  </a:lnTo>
                  <a:lnTo>
                    <a:pt x="40093" y="304355"/>
                  </a:lnTo>
                  <a:lnTo>
                    <a:pt x="27508" y="340652"/>
                  </a:lnTo>
                  <a:lnTo>
                    <a:pt x="6210" y="395922"/>
                  </a:lnTo>
                  <a:lnTo>
                    <a:pt x="0" y="410959"/>
                  </a:lnTo>
                  <a:lnTo>
                    <a:pt x="0" y="411276"/>
                  </a:lnTo>
                  <a:lnTo>
                    <a:pt x="609" y="411873"/>
                  </a:lnTo>
                  <a:lnTo>
                    <a:pt x="1219" y="412178"/>
                  </a:lnTo>
                  <a:lnTo>
                    <a:pt x="119672" y="412178"/>
                  </a:lnTo>
                  <a:lnTo>
                    <a:pt x="120281" y="411568"/>
                  </a:lnTo>
                  <a:lnTo>
                    <a:pt x="120345" y="410959"/>
                  </a:lnTo>
                  <a:lnTo>
                    <a:pt x="120700" y="409448"/>
                  </a:lnTo>
                  <a:lnTo>
                    <a:pt x="134061" y="354622"/>
                  </a:lnTo>
                  <a:lnTo>
                    <a:pt x="144500" y="315163"/>
                  </a:lnTo>
                  <a:lnTo>
                    <a:pt x="166598" y="243992"/>
                  </a:lnTo>
                  <a:lnTo>
                    <a:pt x="178142" y="207149"/>
                  </a:lnTo>
                  <a:lnTo>
                    <a:pt x="187617" y="172364"/>
                  </a:lnTo>
                  <a:lnTo>
                    <a:pt x="193167" y="142760"/>
                  </a:lnTo>
                  <a:lnTo>
                    <a:pt x="195059" y="127622"/>
                  </a:lnTo>
                  <a:lnTo>
                    <a:pt x="197802" y="108902"/>
                  </a:lnTo>
                  <a:lnTo>
                    <a:pt x="201117" y="88353"/>
                  </a:lnTo>
                  <a:lnTo>
                    <a:pt x="204711" y="67741"/>
                  </a:lnTo>
                  <a:lnTo>
                    <a:pt x="206336" y="57797"/>
                  </a:lnTo>
                  <a:lnTo>
                    <a:pt x="209435" y="39725"/>
                  </a:lnTo>
                  <a:lnTo>
                    <a:pt x="210477" y="32804"/>
                  </a:lnTo>
                  <a:lnTo>
                    <a:pt x="211391" y="28257"/>
                  </a:lnTo>
                  <a:lnTo>
                    <a:pt x="212001" y="24599"/>
                  </a:lnTo>
                  <a:lnTo>
                    <a:pt x="212305" y="21882"/>
                  </a:lnTo>
                  <a:lnTo>
                    <a:pt x="212902" y="19443"/>
                  </a:lnTo>
                  <a:lnTo>
                    <a:pt x="213004" y="17322"/>
                  </a:lnTo>
                  <a:lnTo>
                    <a:pt x="213829" y="11849"/>
                  </a:lnTo>
                  <a:lnTo>
                    <a:pt x="214071" y="8813"/>
                  </a:lnTo>
                  <a:close/>
                </a:path>
                <a:path w="455294" h="412750">
                  <a:moveTo>
                    <a:pt x="332282" y="146405"/>
                  </a:moveTo>
                  <a:lnTo>
                    <a:pt x="331368" y="146100"/>
                  </a:lnTo>
                  <a:lnTo>
                    <a:pt x="307670" y="124231"/>
                  </a:lnTo>
                  <a:lnTo>
                    <a:pt x="327723" y="109042"/>
                  </a:lnTo>
                  <a:lnTo>
                    <a:pt x="328333" y="108750"/>
                  </a:lnTo>
                  <a:lnTo>
                    <a:pt x="328333" y="108140"/>
                  </a:lnTo>
                  <a:lnTo>
                    <a:pt x="328028" y="107823"/>
                  </a:lnTo>
                  <a:lnTo>
                    <a:pt x="312585" y="13982"/>
                  </a:lnTo>
                  <a:lnTo>
                    <a:pt x="312534" y="13068"/>
                  </a:lnTo>
                  <a:lnTo>
                    <a:pt x="311937" y="12458"/>
                  </a:lnTo>
                  <a:lnTo>
                    <a:pt x="310108" y="12458"/>
                  </a:lnTo>
                  <a:lnTo>
                    <a:pt x="309905" y="13068"/>
                  </a:lnTo>
                  <a:lnTo>
                    <a:pt x="309803" y="13982"/>
                  </a:lnTo>
                  <a:lnTo>
                    <a:pt x="325297" y="107226"/>
                  </a:lnTo>
                  <a:lnTo>
                    <a:pt x="304342" y="123024"/>
                  </a:lnTo>
                  <a:lnTo>
                    <a:pt x="303733" y="123621"/>
                  </a:lnTo>
                  <a:lnTo>
                    <a:pt x="303733" y="124841"/>
                  </a:lnTo>
                  <a:lnTo>
                    <a:pt x="304342" y="125450"/>
                  </a:lnTo>
                  <a:lnTo>
                    <a:pt x="328930" y="147320"/>
                  </a:lnTo>
                  <a:lnTo>
                    <a:pt x="266065" y="296760"/>
                  </a:lnTo>
                  <a:lnTo>
                    <a:pt x="265760" y="297357"/>
                  </a:lnTo>
                  <a:lnTo>
                    <a:pt x="266065" y="298284"/>
                  </a:lnTo>
                  <a:lnTo>
                    <a:pt x="266979" y="298577"/>
                  </a:lnTo>
                  <a:lnTo>
                    <a:pt x="267284" y="298577"/>
                  </a:lnTo>
                  <a:lnTo>
                    <a:pt x="267284" y="298881"/>
                  </a:lnTo>
                  <a:lnTo>
                    <a:pt x="267893" y="298881"/>
                  </a:lnTo>
                  <a:lnTo>
                    <a:pt x="268795" y="297967"/>
                  </a:lnTo>
                  <a:lnTo>
                    <a:pt x="331965" y="147624"/>
                  </a:lnTo>
                  <a:lnTo>
                    <a:pt x="332282" y="147015"/>
                  </a:lnTo>
                  <a:lnTo>
                    <a:pt x="332282" y="146405"/>
                  </a:lnTo>
                  <a:close/>
                </a:path>
                <a:path w="455294" h="412750">
                  <a:moveTo>
                    <a:pt x="391502" y="95948"/>
                  </a:moveTo>
                  <a:lnTo>
                    <a:pt x="390893" y="94678"/>
                  </a:lnTo>
                  <a:lnTo>
                    <a:pt x="389382" y="94678"/>
                  </a:lnTo>
                  <a:lnTo>
                    <a:pt x="388467" y="95948"/>
                  </a:lnTo>
                  <a:lnTo>
                    <a:pt x="362953" y="189928"/>
                  </a:lnTo>
                  <a:lnTo>
                    <a:pt x="362648" y="191198"/>
                  </a:lnTo>
                  <a:lnTo>
                    <a:pt x="363258" y="192468"/>
                  </a:lnTo>
                  <a:lnTo>
                    <a:pt x="365683" y="192468"/>
                  </a:lnTo>
                  <a:lnTo>
                    <a:pt x="365683" y="191198"/>
                  </a:lnTo>
                  <a:lnTo>
                    <a:pt x="391210" y="97218"/>
                  </a:lnTo>
                  <a:lnTo>
                    <a:pt x="391502" y="95948"/>
                  </a:lnTo>
                  <a:close/>
                </a:path>
                <a:path w="455294" h="412750">
                  <a:moveTo>
                    <a:pt x="454990" y="245808"/>
                  </a:moveTo>
                  <a:lnTo>
                    <a:pt x="454672" y="245808"/>
                  </a:lnTo>
                  <a:lnTo>
                    <a:pt x="454075" y="244538"/>
                  </a:lnTo>
                  <a:lnTo>
                    <a:pt x="452551" y="244538"/>
                  </a:lnTo>
                  <a:lnTo>
                    <a:pt x="451954" y="245046"/>
                  </a:lnTo>
                  <a:lnTo>
                    <a:pt x="451954" y="249618"/>
                  </a:lnTo>
                  <a:lnTo>
                    <a:pt x="451954" y="275018"/>
                  </a:lnTo>
                  <a:lnTo>
                    <a:pt x="451637" y="276288"/>
                  </a:lnTo>
                  <a:lnTo>
                    <a:pt x="450735" y="277558"/>
                  </a:lnTo>
                  <a:lnTo>
                    <a:pt x="449516" y="278828"/>
                  </a:lnTo>
                  <a:lnTo>
                    <a:pt x="442722" y="286448"/>
                  </a:lnTo>
                  <a:lnTo>
                    <a:pt x="432968" y="299148"/>
                  </a:lnTo>
                  <a:lnTo>
                    <a:pt x="408203" y="328358"/>
                  </a:lnTo>
                  <a:lnTo>
                    <a:pt x="401751" y="337248"/>
                  </a:lnTo>
                  <a:lnTo>
                    <a:pt x="395262" y="343598"/>
                  </a:lnTo>
                  <a:lnTo>
                    <a:pt x="388950" y="351218"/>
                  </a:lnTo>
                  <a:lnTo>
                    <a:pt x="383006" y="357568"/>
                  </a:lnTo>
                  <a:lnTo>
                    <a:pt x="359918" y="377888"/>
                  </a:lnTo>
                  <a:lnTo>
                    <a:pt x="356577" y="380428"/>
                  </a:lnTo>
                  <a:lnTo>
                    <a:pt x="354152" y="381698"/>
                  </a:lnTo>
                  <a:lnTo>
                    <a:pt x="351409" y="384238"/>
                  </a:lnTo>
                  <a:lnTo>
                    <a:pt x="346849" y="384238"/>
                  </a:lnTo>
                  <a:lnTo>
                    <a:pt x="346252" y="382968"/>
                  </a:lnTo>
                  <a:lnTo>
                    <a:pt x="345338" y="381698"/>
                  </a:lnTo>
                  <a:lnTo>
                    <a:pt x="344728" y="379158"/>
                  </a:lnTo>
                  <a:lnTo>
                    <a:pt x="343814" y="377888"/>
                  </a:lnTo>
                  <a:lnTo>
                    <a:pt x="342912" y="375348"/>
                  </a:lnTo>
                  <a:lnTo>
                    <a:pt x="341998" y="371538"/>
                  </a:lnTo>
                  <a:lnTo>
                    <a:pt x="340779" y="367728"/>
                  </a:lnTo>
                  <a:lnTo>
                    <a:pt x="339877" y="362648"/>
                  </a:lnTo>
                  <a:lnTo>
                    <a:pt x="339267" y="355028"/>
                  </a:lnTo>
                  <a:lnTo>
                    <a:pt x="338467" y="346138"/>
                  </a:lnTo>
                  <a:lnTo>
                    <a:pt x="337045" y="314388"/>
                  </a:lnTo>
                  <a:lnTo>
                    <a:pt x="336943" y="313118"/>
                  </a:lnTo>
                  <a:lnTo>
                    <a:pt x="336842" y="310578"/>
                  </a:lnTo>
                  <a:lnTo>
                    <a:pt x="336842" y="302958"/>
                  </a:lnTo>
                  <a:lnTo>
                    <a:pt x="336219" y="301688"/>
                  </a:lnTo>
                  <a:lnTo>
                    <a:pt x="334403" y="301688"/>
                  </a:lnTo>
                  <a:lnTo>
                    <a:pt x="334098" y="302958"/>
                  </a:lnTo>
                  <a:lnTo>
                    <a:pt x="324535" y="333438"/>
                  </a:lnTo>
                  <a:lnTo>
                    <a:pt x="318566" y="357568"/>
                  </a:lnTo>
                  <a:lnTo>
                    <a:pt x="315518" y="377888"/>
                  </a:lnTo>
                  <a:lnTo>
                    <a:pt x="314655" y="394398"/>
                  </a:lnTo>
                  <a:lnTo>
                    <a:pt x="314731" y="402018"/>
                  </a:lnTo>
                  <a:lnTo>
                    <a:pt x="314972" y="405828"/>
                  </a:lnTo>
                  <a:lnTo>
                    <a:pt x="315582" y="409638"/>
                  </a:lnTo>
                  <a:lnTo>
                    <a:pt x="228714" y="409638"/>
                  </a:lnTo>
                  <a:lnTo>
                    <a:pt x="228396" y="408368"/>
                  </a:lnTo>
                  <a:lnTo>
                    <a:pt x="228714" y="407098"/>
                  </a:lnTo>
                  <a:lnTo>
                    <a:pt x="228396" y="405828"/>
                  </a:lnTo>
                  <a:lnTo>
                    <a:pt x="228396" y="399478"/>
                  </a:lnTo>
                  <a:lnTo>
                    <a:pt x="229031" y="386778"/>
                  </a:lnTo>
                  <a:lnTo>
                    <a:pt x="231660" y="367728"/>
                  </a:lnTo>
                  <a:lnTo>
                    <a:pt x="237375" y="344868"/>
                  </a:lnTo>
                  <a:lnTo>
                    <a:pt x="247230" y="315658"/>
                  </a:lnTo>
                  <a:lnTo>
                    <a:pt x="261302" y="273748"/>
                  </a:lnTo>
                  <a:lnTo>
                    <a:pt x="273011" y="225488"/>
                  </a:lnTo>
                  <a:lnTo>
                    <a:pt x="281698" y="174688"/>
                  </a:lnTo>
                  <a:lnTo>
                    <a:pt x="286715" y="126428"/>
                  </a:lnTo>
                  <a:lnTo>
                    <a:pt x="288074" y="103568"/>
                  </a:lnTo>
                  <a:lnTo>
                    <a:pt x="289369" y="83248"/>
                  </a:lnTo>
                  <a:lnTo>
                    <a:pt x="292176" y="41338"/>
                  </a:lnTo>
                  <a:lnTo>
                    <a:pt x="292798" y="34988"/>
                  </a:lnTo>
                  <a:lnTo>
                    <a:pt x="293408" y="26098"/>
                  </a:lnTo>
                  <a:lnTo>
                    <a:pt x="293700" y="23558"/>
                  </a:lnTo>
                  <a:lnTo>
                    <a:pt x="293700" y="21018"/>
                  </a:lnTo>
                  <a:lnTo>
                    <a:pt x="294309" y="17208"/>
                  </a:lnTo>
                  <a:lnTo>
                    <a:pt x="305549" y="8318"/>
                  </a:lnTo>
                  <a:lnTo>
                    <a:pt x="316788" y="8318"/>
                  </a:lnTo>
                  <a:lnTo>
                    <a:pt x="322859" y="9588"/>
                  </a:lnTo>
                  <a:lnTo>
                    <a:pt x="362381" y="15938"/>
                  </a:lnTo>
                  <a:lnTo>
                    <a:pt x="380695" y="18478"/>
                  </a:lnTo>
                  <a:lnTo>
                    <a:pt x="398805" y="22288"/>
                  </a:lnTo>
                  <a:lnTo>
                    <a:pt x="407428" y="23558"/>
                  </a:lnTo>
                  <a:lnTo>
                    <a:pt x="415429" y="24828"/>
                  </a:lnTo>
                  <a:lnTo>
                    <a:pt x="422630" y="27368"/>
                  </a:lnTo>
                  <a:lnTo>
                    <a:pt x="428866" y="28638"/>
                  </a:lnTo>
                  <a:lnTo>
                    <a:pt x="432511" y="29908"/>
                  </a:lnTo>
                  <a:lnTo>
                    <a:pt x="435546" y="31178"/>
                  </a:lnTo>
                  <a:lnTo>
                    <a:pt x="437680" y="33718"/>
                  </a:lnTo>
                  <a:lnTo>
                    <a:pt x="439496" y="33718"/>
                  </a:lnTo>
                  <a:lnTo>
                    <a:pt x="440715" y="34988"/>
                  </a:lnTo>
                  <a:lnTo>
                    <a:pt x="440410" y="34988"/>
                  </a:lnTo>
                  <a:lnTo>
                    <a:pt x="440410" y="36258"/>
                  </a:lnTo>
                  <a:lnTo>
                    <a:pt x="440105" y="37528"/>
                  </a:lnTo>
                  <a:lnTo>
                    <a:pt x="440105" y="38798"/>
                  </a:lnTo>
                  <a:lnTo>
                    <a:pt x="436587" y="52768"/>
                  </a:lnTo>
                  <a:lnTo>
                    <a:pt x="430695" y="74358"/>
                  </a:lnTo>
                  <a:lnTo>
                    <a:pt x="414896" y="128968"/>
                  </a:lnTo>
                  <a:lnTo>
                    <a:pt x="406654" y="159448"/>
                  </a:lnTo>
                  <a:lnTo>
                    <a:pt x="393573" y="210248"/>
                  </a:lnTo>
                  <a:lnTo>
                    <a:pt x="387731" y="250888"/>
                  </a:lnTo>
                  <a:lnTo>
                    <a:pt x="387565" y="257238"/>
                  </a:lnTo>
                  <a:lnTo>
                    <a:pt x="387565" y="263588"/>
                  </a:lnTo>
                  <a:lnTo>
                    <a:pt x="388162" y="267398"/>
                  </a:lnTo>
                  <a:lnTo>
                    <a:pt x="389686" y="271208"/>
                  </a:lnTo>
                  <a:lnTo>
                    <a:pt x="391502" y="273748"/>
                  </a:lnTo>
                  <a:lnTo>
                    <a:pt x="393026" y="275018"/>
                  </a:lnTo>
                  <a:lnTo>
                    <a:pt x="394246" y="276288"/>
                  </a:lnTo>
                  <a:lnTo>
                    <a:pt x="400621" y="276288"/>
                  </a:lnTo>
                  <a:lnTo>
                    <a:pt x="403656" y="275018"/>
                  </a:lnTo>
                  <a:lnTo>
                    <a:pt x="407593" y="273748"/>
                  </a:lnTo>
                  <a:lnTo>
                    <a:pt x="420331" y="267398"/>
                  </a:lnTo>
                  <a:lnTo>
                    <a:pt x="433197" y="259778"/>
                  </a:lnTo>
                  <a:lnTo>
                    <a:pt x="451954" y="249618"/>
                  </a:lnTo>
                  <a:lnTo>
                    <a:pt x="451954" y="245046"/>
                  </a:lnTo>
                  <a:lnTo>
                    <a:pt x="451027" y="245808"/>
                  </a:lnTo>
                  <a:lnTo>
                    <a:pt x="448310" y="248348"/>
                  </a:lnTo>
                  <a:lnTo>
                    <a:pt x="440220" y="252158"/>
                  </a:lnTo>
                  <a:lnTo>
                    <a:pt x="429628" y="258508"/>
                  </a:lnTo>
                  <a:lnTo>
                    <a:pt x="417893" y="264858"/>
                  </a:lnTo>
                  <a:lnTo>
                    <a:pt x="406387" y="271208"/>
                  </a:lnTo>
                  <a:lnTo>
                    <a:pt x="402742" y="272478"/>
                  </a:lnTo>
                  <a:lnTo>
                    <a:pt x="400011" y="273748"/>
                  </a:lnTo>
                  <a:lnTo>
                    <a:pt x="395147" y="273748"/>
                  </a:lnTo>
                  <a:lnTo>
                    <a:pt x="394538" y="272478"/>
                  </a:lnTo>
                  <a:lnTo>
                    <a:pt x="393319" y="272478"/>
                  </a:lnTo>
                  <a:lnTo>
                    <a:pt x="391502" y="267398"/>
                  </a:lnTo>
                  <a:lnTo>
                    <a:pt x="390893" y="264858"/>
                  </a:lnTo>
                  <a:lnTo>
                    <a:pt x="390283" y="257238"/>
                  </a:lnTo>
                  <a:lnTo>
                    <a:pt x="390461" y="250888"/>
                  </a:lnTo>
                  <a:lnTo>
                    <a:pt x="396557" y="210248"/>
                  </a:lnTo>
                  <a:lnTo>
                    <a:pt x="410921" y="154368"/>
                  </a:lnTo>
                  <a:lnTo>
                    <a:pt x="419760" y="122618"/>
                  </a:lnTo>
                  <a:lnTo>
                    <a:pt x="424230" y="106108"/>
                  </a:lnTo>
                  <a:lnTo>
                    <a:pt x="428485" y="92138"/>
                  </a:lnTo>
                  <a:lnTo>
                    <a:pt x="432396" y="78168"/>
                  </a:lnTo>
                  <a:lnTo>
                    <a:pt x="435851" y="65468"/>
                  </a:lnTo>
                  <a:lnTo>
                    <a:pt x="437972" y="57848"/>
                  </a:lnTo>
                  <a:lnTo>
                    <a:pt x="439788" y="51498"/>
                  </a:lnTo>
                  <a:lnTo>
                    <a:pt x="441007" y="45148"/>
                  </a:lnTo>
                  <a:lnTo>
                    <a:pt x="441629" y="42608"/>
                  </a:lnTo>
                  <a:lnTo>
                    <a:pt x="442239" y="41338"/>
                  </a:lnTo>
                  <a:lnTo>
                    <a:pt x="442531" y="40068"/>
                  </a:lnTo>
                  <a:lnTo>
                    <a:pt x="442836" y="37528"/>
                  </a:lnTo>
                  <a:lnTo>
                    <a:pt x="443445" y="34988"/>
                  </a:lnTo>
                  <a:lnTo>
                    <a:pt x="426758" y="26098"/>
                  </a:lnTo>
                  <a:lnTo>
                    <a:pt x="415010" y="22288"/>
                  </a:lnTo>
                  <a:lnTo>
                    <a:pt x="401383" y="19748"/>
                  </a:lnTo>
                  <a:lnTo>
                    <a:pt x="356577" y="12128"/>
                  </a:lnTo>
                  <a:lnTo>
                    <a:pt x="342912" y="9588"/>
                  </a:lnTo>
                  <a:lnTo>
                    <a:pt x="331063" y="8318"/>
                  </a:lnTo>
                  <a:lnTo>
                    <a:pt x="323176" y="7048"/>
                  </a:lnTo>
                  <a:lnTo>
                    <a:pt x="317093" y="5778"/>
                  </a:lnTo>
                  <a:lnTo>
                    <a:pt x="303123" y="5778"/>
                  </a:lnTo>
                  <a:lnTo>
                    <a:pt x="297954" y="7048"/>
                  </a:lnTo>
                  <a:lnTo>
                    <a:pt x="294919" y="10858"/>
                  </a:lnTo>
                  <a:lnTo>
                    <a:pt x="293103" y="12128"/>
                  </a:lnTo>
                  <a:lnTo>
                    <a:pt x="292176" y="13398"/>
                  </a:lnTo>
                  <a:lnTo>
                    <a:pt x="290969" y="18478"/>
                  </a:lnTo>
                  <a:lnTo>
                    <a:pt x="290855" y="23558"/>
                  </a:lnTo>
                  <a:lnTo>
                    <a:pt x="288975" y="46418"/>
                  </a:lnTo>
                  <a:lnTo>
                    <a:pt x="287553" y="65468"/>
                  </a:lnTo>
                  <a:lnTo>
                    <a:pt x="285521" y="97218"/>
                  </a:lnTo>
                  <a:lnTo>
                    <a:pt x="283679" y="125158"/>
                  </a:lnTo>
                  <a:lnTo>
                    <a:pt x="278676" y="174688"/>
                  </a:lnTo>
                  <a:lnTo>
                    <a:pt x="270014" y="224218"/>
                  </a:lnTo>
                  <a:lnTo>
                    <a:pt x="258394" y="272478"/>
                  </a:lnTo>
                  <a:lnTo>
                    <a:pt x="244500" y="314388"/>
                  </a:lnTo>
                  <a:lnTo>
                    <a:pt x="234467" y="343598"/>
                  </a:lnTo>
                  <a:lnTo>
                    <a:pt x="228701" y="367728"/>
                  </a:lnTo>
                  <a:lnTo>
                    <a:pt x="226136" y="386778"/>
                  </a:lnTo>
                  <a:lnTo>
                    <a:pt x="225666" y="399478"/>
                  </a:lnTo>
                  <a:lnTo>
                    <a:pt x="225666" y="407098"/>
                  </a:lnTo>
                  <a:lnTo>
                    <a:pt x="225971" y="408368"/>
                  </a:lnTo>
                  <a:lnTo>
                    <a:pt x="225971" y="412178"/>
                  </a:lnTo>
                  <a:lnTo>
                    <a:pt x="318617" y="412178"/>
                  </a:lnTo>
                  <a:lnTo>
                    <a:pt x="318909" y="410908"/>
                  </a:lnTo>
                  <a:lnTo>
                    <a:pt x="318706" y="409638"/>
                  </a:lnTo>
                  <a:lnTo>
                    <a:pt x="318300" y="407098"/>
                  </a:lnTo>
                  <a:lnTo>
                    <a:pt x="317690" y="402018"/>
                  </a:lnTo>
                  <a:lnTo>
                    <a:pt x="317398" y="394398"/>
                  </a:lnTo>
                  <a:lnTo>
                    <a:pt x="318122" y="379158"/>
                  </a:lnTo>
                  <a:lnTo>
                    <a:pt x="320738" y="361378"/>
                  </a:lnTo>
                  <a:lnTo>
                    <a:pt x="325856" y="338518"/>
                  </a:lnTo>
                  <a:lnTo>
                    <a:pt x="334098" y="310578"/>
                  </a:lnTo>
                  <a:lnTo>
                    <a:pt x="334098" y="315658"/>
                  </a:lnTo>
                  <a:lnTo>
                    <a:pt x="335013" y="339788"/>
                  </a:lnTo>
                  <a:lnTo>
                    <a:pt x="336829" y="362648"/>
                  </a:lnTo>
                  <a:lnTo>
                    <a:pt x="338061" y="368998"/>
                  </a:lnTo>
                  <a:lnTo>
                    <a:pt x="339267" y="372808"/>
                  </a:lnTo>
                  <a:lnTo>
                    <a:pt x="340779" y="376618"/>
                  </a:lnTo>
                  <a:lnTo>
                    <a:pt x="341693" y="380428"/>
                  </a:lnTo>
                  <a:lnTo>
                    <a:pt x="343522" y="384238"/>
                  </a:lnTo>
                  <a:lnTo>
                    <a:pt x="344131" y="384238"/>
                  </a:lnTo>
                  <a:lnTo>
                    <a:pt x="345948" y="386778"/>
                  </a:lnTo>
                  <a:lnTo>
                    <a:pt x="350494" y="386778"/>
                  </a:lnTo>
                  <a:lnTo>
                    <a:pt x="352336" y="385508"/>
                  </a:lnTo>
                  <a:lnTo>
                    <a:pt x="355371" y="384238"/>
                  </a:lnTo>
                  <a:lnTo>
                    <a:pt x="358089" y="382968"/>
                  </a:lnTo>
                  <a:lnTo>
                    <a:pt x="361442" y="380428"/>
                  </a:lnTo>
                  <a:lnTo>
                    <a:pt x="365988" y="377888"/>
                  </a:lnTo>
                  <a:lnTo>
                    <a:pt x="370395" y="374078"/>
                  </a:lnTo>
                  <a:lnTo>
                    <a:pt x="375754" y="368998"/>
                  </a:lnTo>
                  <a:lnTo>
                    <a:pt x="381838" y="362648"/>
                  </a:lnTo>
                  <a:lnTo>
                    <a:pt x="388467" y="356298"/>
                  </a:lnTo>
                  <a:lnTo>
                    <a:pt x="410603" y="330898"/>
                  </a:lnTo>
                  <a:lnTo>
                    <a:pt x="454672" y="276288"/>
                  </a:lnTo>
                  <a:lnTo>
                    <a:pt x="454990" y="276288"/>
                  </a:lnTo>
                  <a:lnTo>
                    <a:pt x="454990" y="249618"/>
                  </a:lnTo>
                  <a:lnTo>
                    <a:pt x="454990" y="24580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1263" y="867655"/>
              <a:ext cx="206227" cy="13820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33573" y="693621"/>
              <a:ext cx="194310" cy="380365"/>
            </a:xfrm>
            <a:custGeom>
              <a:avLst/>
              <a:gdLst/>
              <a:ahLst/>
              <a:cxnLst/>
              <a:rect l="l" t="t" r="r" b="b"/>
              <a:pathLst>
                <a:path w="194310" h="380365">
                  <a:moveTo>
                    <a:pt x="99928" y="0"/>
                  </a:moveTo>
                  <a:lnTo>
                    <a:pt x="95725" y="894"/>
                  </a:lnTo>
                  <a:lnTo>
                    <a:pt x="91427" y="4134"/>
                  </a:lnTo>
                  <a:lnTo>
                    <a:pt x="87800" y="10629"/>
                  </a:lnTo>
                  <a:lnTo>
                    <a:pt x="85651" y="21253"/>
                  </a:lnTo>
                  <a:lnTo>
                    <a:pt x="80509" y="45725"/>
                  </a:lnTo>
                  <a:lnTo>
                    <a:pt x="68088" y="97008"/>
                  </a:lnTo>
                  <a:lnTo>
                    <a:pt x="51337" y="164161"/>
                  </a:lnTo>
                  <a:lnTo>
                    <a:pt x="33203" y="236245"/>
                  </a:lnTo>
                  <a:lnTo>
                    <a:pt x="16637" y="302319"/>
                  </a:lnTo>
                  <a:lnTo>
                    <a:pt x="4586" y="351443"/>
                  </a:lnTo>
                  <a:lnTo>
                    <a:pt x="0" y="372678"/>
                  </a:lnTo>
                  <a:lnTo>
                    <a:pt x="0" y="377238"/>
                  </a:lnTo>
                  <a:lnTo>
                    <a:pt x="3953" y="380274"/>
                  </a:lnTo>
                  <a:lnTo>
                    <a:pt x="14273" y="380274"/>
                  </a:lnTo>
                  <a:lnTo>
                    <a:pt x="52242" y="373893"/>
                  </a:lnTo>
                  <a:lnTo>
                    <a:pt x="131136" y="349866"/>
                  </a:lnTo>
                  <a:lnTo>
                    <a:pt x="184973" y="331983"/>
                  </a:lnTo>
                  <a:lnTo>
                    <a:pt x="191164" y="282477"/>
                  </a:lnTo>
                  <a:lnTo>
                    <a:pt x="90211" y="282477"/>
                  </a:lnTo>
                  <a:lnTo>
                    <a:pt x="140634" y="134553"/>
                  </a:lnTo>
                  <a:lnTo>
                    <a:pt x="126360" y="2121"/>
                  </a:lnTo>
                  <a:lnTo>
                    <a:pt x="113891" y="886"/>
                  </a:lnTo>
                  <a:lnTo>
                    <a:pt x="107107" y="265"/>
                  </a:lnTo>
                  <a:lnTo>
                    <a:pt x="103247" y="33"/>
                  </a:lnTo>
                  <a:lnTo>
                    <a:pt x="99928" y="0"/>
                  </a:lnTo>
                  <a:close/>
                </a:path>
                <a:path w="194310" h="380365">
                  <a:moveTo>
                    <a:pt x="193785" y="261510"/>
                  </a:moveTo>
                  <a:lnTo>
                    <a:pt x="90211" y="282477"/>
                  </a:lnTo>
                  <a:lnTo>
                    <a:pt x="191164" y="282477"/>
                  </a:lnTo>
                  <a:lnTo>
                    <a:pt x="193785" y="261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573" y="821792"/>
              <a:ext cx="188009" cy="25210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532115" y="692099"/>
              <a:ext cx="196850" cy="383540"/>
            </a:xfrm>
            <a:custGeom>
              <a:avLst/>
              <a:gdLst/>
              <a:ahLst/>
              <a:cxnLst/>
              <a:rect l="l" t="t" r="r" b="b"/>
              <a:pathLst>
                <a:path w="196850" h="383540">
                  <a:moveTo>
                    <a:pt x="178828" y="185293"/>
                  </a:moveTo>
                  <a:lnTo>
                    <a:pt x="177927" y="184683"/>
                  </a:lnTo>
                  <a:lnTo>
                    <a:pt x="177317" y="184378"/>
                  </a:lnTo>
                  <a:lnTo>
                    <a:pt x="167017" y="183464"/>
                  </a:lnTo>
                  <a:lnTo>
                    <a:pt x="132359" y="180416"/>
                  </a:lnTo>
                  <a:lnTo>
                    <a:pt x="131749" y="180416"/>
                  </a:lnTo>
                  <a:lnTo>
                    <a:pt x="131457" y="180733"/>
                  </a:lnTo>
                  <a:lnTo>
                    <a:pt x="131140" y="180733"/>
                  </a:lnTo>
                  <a:lnTo>
                    <a:pt x="130543" y="181343"/>
                  </a:lnTo>
                  <a:lnTo>
                    <a:pt x="130848" y="181648"/>
                  </a:lnTo>
                  <a:lnTo>
                    <a:pt x="125069" y="253923"/>
                  </a:lnTo>
                  <a:lnTo>
                    <a:pt x="124777" y="254241"/>
                  </a:lnTo>
                  <a:lnTo>
                    <a:pt x="125069" y="254533"/>
                  </a:lnTo>
                  <a:lnTo>
                    <a:pt x="125387" y="255143"/>
                  </a:lnTo>
                  <a:lnTo>
                    <a:pt x="125996" y="255752"/>
                  </a:lnTo>
                  <a:lnTo>
                    <a:pt x="126288" y="255447"/>
                  </a:lnTo>
                  <a:lnTo>
                    <a:pt x="172758" y="257276"/>
                  </a:lnTo>
                  <a:lnTo>
                    <a:pt x="173672" y="257276"/>
                  </a:lnTo>
                  <a:lnTo>
                    <a:pt x="174282" y="256057"/>
                  </a:lnTo>
                  <a:lnTo>
                    <a:pt x="174320" y="255447"/>
                  </a:lnTo>
                  <a:lnTo>
                    <a:pt x="174371" y="254533"/>
                  </a:lnTo>
                  <a:lnTo>
                    <a:pt x="178536" y="185902"/>
                  </a:lnTo>
                  <a:lnTo>
                    <a:pt x="178828" y="185293"/>
                  </a:lnTo>
                  <a:close/>
                </a:path>
                <a:path w="196850" h="383540">
                  <a:moveTo>
                    <a:pt x="196761" y="262737"/>
                  </a:moveTo>
                  <a:lnTo>
                    <a:pt x="195846" y="261823"/>
                  </a:lnTo>
                  <a:lnTo>
                    <a:pt x="194932" y="261823"/>
                  </a:lnTo>
                  <a:lnTo>
                    <a:pt x="93802" y="281876"/>
                  </a:lnTo>
                  <a:lnTo>
                    <a:pt x="143306" y="136690"/>
                  </a:lnTo>
                  <a:lnTo>
                    <a:pt x="143598" y="136080"/>
                  </a:lnTo>
                  <a:lnTo>
                    <a:pt x="143306" y="135166"/>
                  </a:lnTo>
                  <a:lnTo>
                    <a:pt x="142379" y="134861"/>
                  </a:lnTo>
                  <a:lnTo>
                    <a:pt x="141478" y="134861"/>
                  </a:lnTo>
                  <a:lnTo>
                    <a:pt x="140868" y="135166"/>
                  </a:lnTo>
                  <a:lnTo>
                    <a:pt x="140563" y="135775"/>
                  </a:lnTo>
                  <a:lnTo>
                    <a:pt x="90449" y="283400"/>
                  </a:lnTo>
                  <a:lnTo>
                    <a:pt x="90144" y="283692"/>
                  </a:lnTo>
                  <a:lnTo>
                    <a:pt x="90754" y="284911"/>
                  </a:lnTo>
                  <a:lnTo>
                    <a:pt x="91059" y="285216"/>
                  </a:lnTo>
                  <a:lnTo>
                    <a:pt x="91960" y="285216"/>
                  </a:lnTo>
                  <a:lnTo>
                    <a:pt x="108686" y="281876"/>
                  </a:lnTo>
                  <a:lnTo>
                    <a:pt x="193713" y="264858"/>
                  </a:lnTo>
                  <a:lnTo>
                    <a:pt x="185216" y="332600"/>
                  </a:lnTo>
                  <a:lnTo>
                    <a:pt x="184607" y="332905"/>
                  </a:lnTo>
                  <a:lnTo>
                    <a:pt x="183388" y="333197"/>
                  </a:lnTo>
                  <a:lnTo>
                    <a:pt x="181876" y="333514"/>
                  </a:lnTo>
                  <a:lnTo>
                    <a:pt x="121399" y="353631"/>
                  </a:lnTo>
                  <a:lnTo>
                    <a:pt x="83172" y="365709"/>
                  </a:lnTo>
                  <a:lnTo>
                    <a:pt x="41186" y="376961"/>
                  </a:lnTo>
                  <a:lnTo>
                    <a:pt x="15722" y="380288"/>
                  </a:lnTo>
                  <a:lnTo>
                    <a:pt x="10871" y="380288"/>
                  </a:lnTo>
                  <a:lnTo>
                    <a:pt x="7531" y="379679"/>
                  </a:lnTo>
                  <a:lnTo>
                    <a:pt x="5410" y="378472"/>
                  </a:lnTo>
                  <a:lnTo>
                    <a:pt x="4495" y="377863"/>
                  </a:lnTo>
                  <a:lnTo>
                    <a:pt x="3886" y="377558"/>
                  </a:lnTo>
                  <a:lnTo>
                    <a:pt x="3289" y="376631"/>
                  </a:lnTo>
                  <a:lnTo>
                    <a:pt x="2971" y="375729"/>
                  </a:lnTo>
                  <a:lnTo>
                    <a:pt x="2667" y="375119"/>
                  </a:lnTo>
                  <a:lnTo>
                    <a:pt x="2971" y="374205"/>
                  </a:lnTo>
                  <a:lnTo>
                    <a:pt x="3048" y="372389"/>
                  </a:lnTo>
                  <a:lnTo>
                    <a:pt x="4711" y="364528"/>
                  </a:lnTo>
                  <a:lnTo>
                    <a:pt x="7988" y="350634"/>
                  </a:lnTo>
                  <a:lnTo>
                    <a:pt x="12623" y="331901"/>
                  </a:lnTo>
                  <a:lnTo>
                    <a:pt x="18465" y="309206"/>
                  </a:lnTo>
                  <a:lnTo>
                    <a:pt x="28422" y="269316"/>
                  </a:lnTo>
                  <a:lnTo>
                    <a:pt x="51054" y="178930"/>
                  </a:lnTo>
                  <a:lnTo>
                    <a:pt x="62191" y="134264"/>
                  </a:lnTo>
                  <a:lnTo>
                    <a:pt x="67360" y="113182"/>
                  </a:lnTo>
                  <a:lnTo>
                    <a:pt x="76771" y="75361"/>
                  </a:lnTo>
                  <a:lnTo>
                    <a:pt x="80733" y="59232"/>
                  </a:lnTo>
                  <a:lnTo>
                    <a:pt x="83159" y="49517"/>
                  </a:lnTo>
                  <a:lnTo>
                    <a:pt x="84988" y="41008"/>
                  </a:lnTo>
                  <a:lnTo>
                    <a:pt x="86194" y="34937"/>
                  </a:lnTo>
                  <a:lnTo>
                    <a:pt x="87414" y="28562"/>
                  </a:lnTo>
                  <a:lnTo>
                    <a:pt x="88315" y="24599"/>
                  </a:lnTo>
                  <a:lnTo>
                    <a:pt x="88633" y="22783"/>
                  </a:lnTo>
                  <a:lnTo>
                    <a:pt x="89230" y="14274"/>
                  </a:lnTo>
                  <a:lnTo>
                    <a:pt x="91668" y="9423"/>
                  </a:lnTo>
                  <a:lnTo>
                    <a:pt x="93802" y="6680"/>
                  </a:lnTo>
                  <a:lnTo>
                    <a:pt x="96227" y="3962"/>
                  </a:lnTo>
                  <a:lnTo>
                    <a:pt x="98945" y="3035"/>
                  </a:lnTo>
                  <a:lnTo>
                    <a:pt x="103809" y="3035"/>
                  </a:lnTo>
                  <a:lnTo>
                    <a:pt x="110502" y="3644"/>
                  </a:lnTo>
                  <a:lnTo>
                    <a:pt x="116573" y="3962"/>
                  </a:lnTo>
                  <a:lnTo>
                    <a:pt x="122643" y="4559"/>
                  </a:lnTo>
                  <a:lnTo>
                    <a:pt x="127812" y="4864"/>
                  </a:lnTo>
                  <a:lnTo>
                    <a:pt x="128422" y="4864"/>
                  </a:lnTo>
                  <a:lnTo>
                    <a:pt x="129032" y="4254"/>
                  </a:lnTo>
                  <a:lnTo>
                    <a:pt x="129032" y="3644"/>
                  </a:lnTo>
                  <a:lnTo>
                    <a:pt x="129222" y="3035"/>
                  </a:lnTo>
                  <a:lnTo>
                    <a:pt x="129324" y="2743"/>
                  </a:lnTo>
                  <a:lnTo>
                    <a:pt x="128422" y="2133"/>
                  </a:lnTo>
                  <a:lnTo>
                    <a:pt x="128104" y="2133"/>
                  </a:lnTo>
                  <a:lnTo>
                    <a:pt x="122643" y="1524"/>
                  </a:lnTo>
                  <a:lnTo>
                    <a:pt x="116573" y="1219"/>
                  </a:lnTo>
                  <a:lnTo>
                    <a:pt x="110502" y="609"/>
                  </a:lnTo>
                  <a:lnTo>
                    <a:pt x="104114" y="317"/>
                  </a:lnTo>
                  <a:lnTo>
                    <a:pt x="101384" y="0"/>
                  </a:lnTo>
                  <a:lnTo>
                    <a:pt x="98348" y="0"/>
                  </a:lnTo>
                  <a:lnTo>
                    <a:pt x="94703" y="1219"/>
                  </a:lnTo>
                  <a:lnTo>
                    <a:pt x="91960" y="4559"/>
                  </a:lnTo>
                  <a:lnTo>
                    <a:pt x="88925" y="8204"/>
                  </a:lnTo>
                  <a:lnTo>
                    <a:pt x="86499" y="13677"/>
                  </a:lnTo>
                  <a:lnTo>
                    <a:pt x="85598" y="22783"/>
                  </a:lnTo>
                  <a:lnTo>
                    <a:pt x="85483" y="24599"/>
                  </a:lnTo>
                  <a:lnTo>
                    <a:pt x="85280" y="26123"/>
                  </a:lnTo>
                  <a:lnTo>
                    <a:pt x="67068" y="102933"/>
                  </a:lnTo>
                  <a:lnTo>
                    <a:pt x="53327" y="158115"/>
                  </a:lnTo>
                  <a:lnTo>
                    <a:pt x="38519" y="217487"/>
                  </a:lnTo>
                  <a:lnTo>
                    <a:pt x="31140" y="246697"/>
                  </a:lnTo>
                  <a:lnTo>
                    <a:pt x="11785" y="323799"/>
                  </a:lnTo>
                  <a:lnTo>
                    <a:pt x="2362" y="362966"/>
                  </a:lnTo>
                  <a:lnTo>
                    <a:pt x="1409" y="366814"/>
                  </a:lnTo>
                  <a:lnTo>
                    <a:pt x="838" y="369354"/>
                  </a:lnTo>
                  <a:lnTo>
                    <a:pt x="241" y="371779"/>
                  </a:lnTo>
                  <a:lnTo>
                    <a:pt x="241" y="372389"/>
                  </a:lnTo>
                  <a:lnTo>
                    <a:pt x="88" y="372694"/>
                  </a:lnTo>
                  <a:lnTo>
                    <a:pt x="0" y="375729"/>
                  </a:lnTo>
                  <a:lnTo>
                    <a:pt x="241" y="376961"/>
                  </a:lnTo>
                  <a:lnTo>
                    <a:pt x="1155" y="378155"/>
                  </a:lnTo>
                  <a:lnTo>
                    <a:pt x="2057" y="379984"/>
                  </a:lnTo>
                  <a:lnTo>
                    <a:pt x="3886" y="381190"/>
                  </a:lnTo>
                  <a:lnTo>
                    <a:pt x="6007" y="381800"/>
                  </a:lnTo>
                  <a:lnTo>
                    <a:pt x="8445" y="382714"/>
                  </a:lnTo>
                  <a:lnTo>
                    <a:pt x="11480" y="383019"/>
                  </a:lnTo>
                  <a:lnTo>
                    <a:pt x="15722" y="383019"/>
                  </a:lnTo>
                  <a:lnTo>
                    <a:pt x="54000" y="376948"/>
                  </a:lnTo>
                  <a:lnTo>
                    <a:pt x="133007" y="352793"/>
                  </a:lnTo>
                  <a:lnTo>
                    <a:pt x="186740" y="335026"/>
                  </a:lnTo>
                  <a:lnTo>
                    <a:pt x="196570" y="264858"/>
                  </a:lnTo>
                  <a:lnTo>
                    <a:pt x="196761" y="263347"/>
                  </a:lnTo>
                  <a:lnTo>
                    <a:pt x="196761" y="26273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80889" y="855808"/>
              <a:ext cx="13335" cy="29209"/>
            </a:xfrm>
            <a:custGeom>
              <a:avLst/>
              <a:gdLst/>
              <a:ahLst/>
              <a:cxnLst/>
              <a:rect l="l" t="t" r="r" b="b"/>
              <a:pathLst>
                <a:path w="13335" h="29209">
                  <a:moveTo>
                    <a:pt x="13060" y="0"/>
                  </a:moveTo>
                  <a:lnTo>
                    <a:pt x="905" y="0"/>
                  </a:lnTo>
                  <a:lnTo>
                    <a:pt x="0" y="28254"/>
                  </a:lnTo>
                  <a:lnTo>
                    <a:pt x="12454" y="29160"/>
                  </a:lnTo>
                  <a:lnTo>
                    <a:pt x="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679673" y="854595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4883" y="0"/>
                  </a:moveTo>
                  <a:lnTo>
                    <a:pt x="1216" y="0"/>
                  </a:lnTo>
                  <a:lnTo>
                    <a:pt x="606" y="1213"/>
                  </a:lnTo>
                  <a:lnTo>
                    <a:pt x="0" y="30074"/>
                  </a:lnTo>
                  <a:lnTo>
                    <a:pt x="606" y="30681"/>
                  </a:lnTo>
                  <a:lnTo>
                    <a:pt x="1216" y="30979"/>
                  </a:lnTo>
                  <a:lnTo>
                    <a:pt x="13670" y="31586"/>
                  </a:lnTo>
                  <a:lnTo>
                    <a:pt x="13965" y="31586"/>
                  </a:lnTo>
                  <a:lnTo>
                    <a:pt x="14276" y="31290"/>
                  </a:lnTo>
                  <a:lnTo>
                    <a:pt x="14572" y="31290"/>
                  </a:lnTo>
                  <a:lnTo>
                    <a:pt x="14883" y="30979"/>
                  </a:lnTo>
                  <a:lnTo>
                    <a:pt x="14883" y="30681"/>
                  </a:lnTo>
                  <a:lnTo>
                    <a:pt x="15182" y="30373"/>
                  </a:lnTo>
                  <a:lnTo>
                    <a:pt x="15201" y="28550"/>
                  </a:lnTo>
                  <a:lnTo>
                    <a:pt x="12146" y="28550"/>
                  </a:lnTo>
                  <a:lnTo>
                    <a:pt x="2727" y="28251"/>
                  </a:lnTo>
                  <a:lnTo>
                    <a:pt x="3334" y="2429"/>
                  </a:lnTo>
                  <a:lnTo>
                    <a:pt x="15477" y="2429"/>
                  </a:lnTo>
                  <a:lnTo>
                    <a:pt x="15489" y="606"/>
                  </a:lnTo>
                  <a:lnTo>
                    <a:pt x="14883" y="0"/>
                  </a:lnTo>
                  <a:close/>
                </a:path>
                <a:path w="15875" h="31750">
                  <a:moveTo>
                    <a:pt x="15477" y="2429"/>
                  </a:moveTo>
                  <a:lnTo>
                    <a:pt x="12752" y="2429"/>
                  </a:lnTo>
                  <a:lnTo>
                    <a:pt x="12146" y="28550"/>
                  </a:lnTo>
                  <a:lnTo>
                    <a:pt x="15201" y="28550"/>
                  </a:lnTo>
                  <a:lnTo>
                    <a:pt x="15477" y="242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8849" y="832128"/>
              <a:ext cx="238436" cy="19985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563" y="539316"/>
              <a:ext cx="164927" cy="19531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10843" y="1101547"/>
              <a:ext cx="1030605" cy="3175"/>
            </a:xfrm>
            <a:custGeom>
              <a:avLst/>
              <a:gdLst/>
              <a:ahLst/>
              <a:cxnLst/>
              <a:rect l="l" t="t" r="r" b="b"/>
              <a:pathLst>
                <a:path w="1030605" h="3175">
                  <a:moveTo>
                    <a:pt x="218084" y="609"/>
                  </a:moveTo>
                  <a:lnTo>
                    <a:pt x="217487" y="0"/>
                  </a:lnTo>
                  <a:lnTo>
                    <a:pt x="1524" y="0"/>
                  </a:lnTo>
                  <a:lnTo>
                    <a:pt x="609" y="0"/>
                  </a:lnTo>
                  <a:lnTo>
                    <a:pt x="0" y="609"/>
                  </a:lnTo>
                  <a:lnTo>
                    <a:pt x="0" y="2120"/>
                  </a:lnTo>
                  <a:lnTo>
                    <a:pt x="609" y="2730"/>
                  </a:lnTo>
                  <a:lnTo>
                    <a:pt x="217487" y="2730"/>
                  </a:lnTo>
                  <a:lnTo>
                    <a:pt x="218084" y="2120"/>
                  </a:lnTo>
                  <a:lnTo>
                    <a:pt x="218084" y="609"/>
                  </a:lnTo>
                  <a:close/>
                </a:path>
                <a:path w="1030605" h="3175">
                  <a:moveTo>
                    <a:pt x="983183" y="50"/>
                  </a:moveTo>
                  <a:lnTo>
                    <a:pt x="240817" y="50"/>
                  </a:lnTo>
                  <a:lnTo>
                    <a:pt x="240817" y="1320"/>
                  </a:lnTo>
                  <a:lnTo>
                    <a:pt x="240550" y="1320"/>
                  </a:lnTo>
                  <a:lnTo>
                    <a:pt x="240550" y="2590"/>
                  </a:lnTo>
                  <a:lnTo>
                    <a:pt x="982929" y="2590"/>
                  </a:lnTo>
                  <a:lnTo>
                    <a:pt x="982929" y="1320"/>
                  </a:lnTo>
                  <a:lnTo>
                    <a:pt x="983183" y="1320"/>
                  </a:lnTo>
                  <a:lnTo>
                    <a:pt x="983183" y="50"/>
                  </a:lnTo>
                  <a:close/>
                </a:path>
                <a:path w="1030605" h="3175">
                  <a:moveTo>
                    <a:pt x="1030566" y="609"/>
                  </a:moveTo>
                  <a:lnTo>
                    <a:pt x="1029970" y="0"/>
                  </a:lnTo>
                  <a:lnTo>
                    <a:pt x="1002626" y="0"/>
                  </a:lnTo>
                  <a:lnTo>
                    <a:pt x="1001712" y="0"/>
                  </a:lnTo>
                  <a:lnTo>
                    <a:pt x="1001102" y="609"/>
                  </a:lnTo>
                  <a:lnTo>
                    <a:pt x="1001102" y="2120"/>
                  </a:lnTo>
                  <a:lnTo>
                    <a:pt x="1001712" y="2730"/>
                  </a:lnTo>
                  <a:lnTo>
                    <a:pt x="1029970" y="2730"/>
                  </a:lnTo>
                  <a:lnTo>
                    <a:pt x="1030566" y="2120"/>
                  </a:lnTo>
                  <a:lnTo>
                    <a:pt x="1030566" y="60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42669" y="528396"/>
              <a:ext cx="511175" cy="317500"/>
            </a:xfrm>
            <a:custGeom>
              <a:avLst/>
              <a:gdLst/>
              <a:ahLst/>
              <a:cxnLst/>
              <a:rect l="l" t="t" r="r" b="b"/>
              <a:pathLst>
                <a:path w="511175" h="317500">
                  <a:moveTo>
                    <a:pt x="198640" y="0"/>
                  </a:moveTo>
                  <a:lnTo>
                    <a:pt x="0" y="0"/>
                  </a:lnTo>
                  <a:lnTo>
                    <a:pt x="0" y="311023"/>
                  </a:lnTo>
                  <a:lnTo>
                    <a:pt x="0" y="317093"/>
                  </a:lnTo>
                  <a:lnTo>
                    <a:pt x="14884" y="317093"/>
                  </a:lnTo>
                  <a:lnTo>
                    <a:pt x="104482" y="317093"/>
                  </a:lnTo>
                  <a:lnTo>
                    <a:pt x="118351" y="289229"/>
                  </a:lnTo>
                  <a:lnTo>
                    <a:pt x="129679" y="248920"/>
                  </a:lnTo>
                  <a:lnTo>
                    <a:pt x="139915" y="200126"/>
                  </a:lnTo>
                  <a:lnTo>
                    <a:pt x="150482" y="146862"/>
                  </a:lnTo>
                  <a:lnTo>
                    <a:pt x="162839" y="93091"/>
                  </a:lnTo>
                  <a:lnTo>
                    <a:pt x="178409" y="42811"/>
                  </a:lnTo>
                  <a:lnTo>
                    <a:pt x="198640" y="0"/>
                  </a:lnTo>
                  <a:close/>
                </a:path>
                <a:path w="511175" h="317500">
                  <a:moveTo>
                    <a:pt x="511175" y="0"/>
                  </a:moveTo>
                  <a:lnTo>
                    <a:pt x="198640" y="0"/>
                  </a:lnTo>
                  <a:lnTo>
                    <a:pt x="178422" y="42811"/>
                  </a:lnTo>
                  <a:lnTo>
                    <a:pt x="162890" y="93091"/>
                  </a:lnTo>
                  <a:lnTo>
                    <a:pt x="150583" y="146862"/>
                  </a:lnTo>
                  <a:lnTo>
                    <a:pt x="140042" y="200126"/>
                  </a:lnTo>
                  <a:lnTo>
                    <a:pt x="129819" y="248920"/>
                  </a:lnTo>
                  <a:lnTo>
                    <a:pt x="118452" y="289229"/>
                  </a:lnTo>
                  <a:lnTo>
                    <a:pt x="104482" y="317093"/>
                  </a:lnTo>
                  <a:lnTo>
                    <a:pt x="435851" y="317093"/>
                  </a:lnTo>
                  <a:lnTo>
                    <a:pt x="442531" y="311023"/>
                  </a:lnTo>
                  <a:lnTo>
                    <a:pt x="446176" y="307987"/>
                  </a:lnTo>
                  <a:lnTo>
                    <a:pt x="446786" y="305536"/>
                  </a:lnTo>
                  <a:lnTo>
                    <a:pt x="446786" y="317093"/>
                  </a:lnTo>
                  <a:lnTo>
                    <a:pt x="511175" y="317093"/>
                  </a:lnTo>
                  <a:lnTo>
                    <a:pt x="511175" y="166738"/>
                  </a:lnTo>
                  <a:lnTo>
                    <a:pt x="482650" y="166738"/>
                  </a:lnTo>
                  <a:lnTo>
                    <a:pt x="484149" y="164922"/>
                  </a:lnTo>
                  <a:lnTo>
                    <a:pt x="488099" y="163703"/>
                  </a:lnTo>
                  <a:lnTo>
                    <a:pt x="493560" y="163703"/>
                  </a:lnTo>
                  <a:lnTo>
                    <a:pt x="500240" y="164312"/>
                  </a:lnTo>
                  <a:lnTo>
                    <a:pt x="506018" y="164922"/>
                  </a:lnTo>
                  <a:lnTo>
                    <a:pt x="507834" y="165227"/>
                  </a:lnTo>
                  <a:lnTo>
                    <a:pt x="511175" y="165227"/>
                  </a:lnTo>
                  <a:lnTo>
                    <a:pt x="511175" y="163703"/>
                  </a:lnTo>
                  <a:lnTo>
                    <a:pt x="51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8531" y="692097"/>
              <a:ext cx="75319" cy="15339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133259" y="508507"/>
              <a:ext cx="530860" cy="358140"/>
            </a:xfrm>
            <a:custGeom>
              <a:avLst/>
              <a:gdLst/>
              <a:ahLst/>
              <a:cxnLst/>
              <a:rect l="l" t="t" r="r" b="b"/>
              <a:pathLst>
                <a:path w="530860" h="358140">
                  <a:moveTo>
                    <a:pt x="5303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39090"/>
                  </a:lnTo>
                  <a:lnTo>
                    <a:pt x="0" y="358140"/>
                  </a:lnTo>
                  <a:lnTo>
                    <a:pt x="530313" y="358140"/>
                  </a:lnTo>
                  <a:lnTo>
                    <a:pt x="530313" y="339090"/>
                  </a:lnTo>
                  <a:lnTo>
                    <a:pt x="8204" y="339090"/>
                  </a:lnTo>
                  <a:lnTo>
                    <a:pt x="8204" y="19050"/>
                  </a:lnTo>
                  <a:lnTo>
                    <a:pt x="522109" y="19050"/>
                  </a:lnTo>
                  <a:lnTo>
                    <a:pt x="522109" y="338505"/>
                  </a:lnTo>
                  <a:lnTo>
                    <a:pt x="530313" y="338505"/>
                  </a:lnTo>
                  <a:lnTo>
                    <a:pt x="530313" y="19050"/>
                  </a:lnTo>
                  <a:lnTo>
                    <a:pt x="530313" y="18669"/>
                  </a:lnTo>
                  <a:lnTo>
                    <a:pt x="530313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31658" y="505967"/>
              <a:ext cx="534035" cy="361950"/>
            </a:xfrm>
            <a:custGeom>
              <a:avLst/>
              <a:gdLst/>
              <a:ahLst/>
              <a:cxnLst/>
              <a:rect l="l" t="t" r="r" b="b"/>
              <a:pathLst>
                <a:path w="534035" h="361950">
                  <a:moveTo>
                    <a:pt x="524929" y="20320"/>
                  </a:moveTo>
                  <a:lnTo>
                    <a:pt x="524319" y="20320"/>
                  </a:lnTo>
                  <a:lnTo>
                    <a:pt x="524319" y="19050"/>
                  </a:lnTo>
                  <a:lnTo>
                    <a:pt x="522185" y="19050"/>
                  </a:lnTo>
                  <a:lnTo>
                    <a:pt x="522185" y="22860"/>
                  </a:lnTo>
                  <a:lnTo>
                    <a:pt x="522185" y="339090"/>
                  </a:lnTo>
                  <a:lnTo>
                    <a:pt x="11010" y="339090"/>
                  </a:lnTo>
                  <a:lnTo>
                    <a:pt x="11010" y="22860"/>
                  </a:lnTo>
                  <a:lnTo>
                    <a:pt x="522185" y="22860"/>
                  </a:lnTo>
                  <a:lnTo>
                    <a:pt x="522185" y="19050"/>
                  </a:lnTo>
                  <a:lnTo>
                    <a:pt x="9486" y="19050"/>
                  </a:lnTo>
                  <a:lnTo>
                    <a:pt x="9486" y="20320"/>
                  </a:lnTo>
                  <a:lnTo>
                    <a:pt x="8407" y="20320"/>
                  </a:lnTo>
                  <a:lnTo>
                    <a:pt x="8407" y="21590"/>
                  </a:lnTo>
                  <a:lnTo>
                    <a:pt x="8280" y="21590"/>
                  </a:lnTo>
                  <a:lnTo>
                    <a:pt x="8280" y="22860"/>
                  </a:lnTo>
                  <a:lnTo>
                    <a:pt x="8280" y="339090"/>
                  </a:lnTo>
                  <a:lnTo>
                    <a:pt x="8280" y="341630"/>
                  </a:lnTo>
                  <a:lnTo>
                    <a:pt x="9194" y="341630"/>
                  </a:lnTo>
                  <a:lnTo>
                    <a:pt x="9194" y="342900"/>
                  </a:lnTo>
                  <a:lnTo>
                    <a:pt x="524306" y="342900"/>
                  </a:lnTo>
                  <a:lnTo>
                    <a:pt x="524306" y="341630"/>
                  </a:lnTo>
                  <a:lnTo>
                    <a:pt x="524929" y="341630"/>
                  </a:lnTo>
                  <a:lnTo>
                    <a:pt x="524929" y="21590"/>
                  </a:lnTo>
                  <a:lnTo>
                    <a:pt x="524929" y="20320"/>
                  </a:lnTo>
                  <a:close/>
                </a:path>
                <a:path w="534035" h="361950">
                  <a:moveTo>
                    <a:pt x="533425" y="1270"/>
                  </a:moveTo>
                  <a:lnTo>
                    <a:pt x="532917" y="1270"/>
                  </a:lnTo>
                  <a:lnTo>
                    <a:pt x="532917" y="0"/>
                  </a:lnTo>
                  <a:lnTo>
                    <a:pt x="901" y="0"/>
                  </a:lnTo>
                  <a:lnTo>
                    <a:pt x="901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6" y="3810"/>
                  </a:lnTo>
                  <a:lnTo>
                    <a:pt x="76" y="359410"/>
                  </a:lnTo>
                  <a:lnTo>
                    <a:pt x="76" y="360680"/>
                  </a:lnTo>
                  <a:lnTo>
                    <a:pt x="609" y="360680"/>
                  </a:lnTo>
                  <a:lnTo>
                    <a:pt x="609" y="361950"/>
                  </a:lnTo>
                  <a:lnTo>
                    <a:pt x="532663" y="361950"/>
                  </a:lnTo>
                  <a:lnTo>
                    <a:pt x="532663" y="360680"/>
                  </a:lnTo>
                  <a:lnTo>
                    <a:pt x="533425" y="360680"/>
                  </a:lnTo>
                  <a:lnTo>
                    <a:pt x="533425" y="359410"/>
                  </a:lnTo>
                  <a:lnTo>
                    <a:pt x="2806" y="359410"/>
                  </a:lnTo>
                  <a:lnTo>
                    <a:pt x="2806" y="3810"/>
                  </a:lnTo>
                  <a:lnTo>
                    <a:pt x="530694" y="3810"/>
                  </a:lnTo>
                  <a:lnTo>
                    <a:pt x="530694" y="358965"/>
                  </a:lnTo>
                  <a:lnTo>
                    <a:pt x="533425" y="358965"/>
                  </a:lnTo>
                  <a:lnTo>
                    <a:pt x="533425" y="3810"/>
                  </a:lnTo>
                  <a:lnTo>
                    <a:pt x="533425" y="3276"/>
                  </a:lnTo>
                  <a:lnTo>
                    <a:pt x="533425" y="2540"/>
                  </a:lnTo>
                  <a:lnTo>
                    <a:pt x="533425" y="127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152393" y="537185"/>
              <a:ext cx="363220" cy="28575"/>
            </a:xfrm>
            <a:custGeom>
              <a:avLst/>
              <a:gdLst/>
              <a:ahLst/>
              <a:cxnLst/>
              <a:rect l="l" t="t" r="r" b="b"/>
              <a:pathLst>
                <a:path w="363219" h="28575">
                  <a:moveTo>
                    <a:pt x="358103" y="0"/>
                  </a:moveTo>
                  <a:lnTo>
                    <a:pt x="9717" y="0"/>
                  </a:lnTo>
                  <a:lnTo>
                    <a:pt x="4559" y="0"/>
                  </a:lnTo>
                  <a:lnTo>
                    <a:pt x="310" y="4264"/>
                  </a:lnTo>
                  <a:lnTo>
                    <a:pt x="0" y="9418"/>
                  </a:lnTo>
                  <a:lnTo>
                    <a:pt x="0" y="24002"/>
                  </a:lnTo>
                  <a:lnTo>
                    <a:pt x="4251" y="28254"/>
                  </a:lnTo>
                  <a:lnTo>
                    <a:pt x="358103" y="28254"/>
                  </a:lnTo>
                  <a:lnTo>
                    <a:pt x="362654" y="24002"/>
                  </a:lnTo>
                  <a:lnTo>
                    <a:pt x="362654" y="4264"/>
                  </a:lnTo>
                  <a:lnTo>
                    <a:pt x="358103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50861" y="535685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5">
                  <a:moveTo>
                    <a:pt x="83540" y="112382"/>
                  </a:moveTo>
                  <a:lnTo>
                    <a:pt x="82931" y="111772"/>
                  </a:lnTo>
                  <a:lnTo>
                    <a:pt x="7302" y="111772"/>
                  </a:lnTo>
                  <a:lnTo>
                    <a:pt x="6692" y="111772"/>
                  </a:lnTo>
                  <a:lnTo>
                    <a:pt x="6083" y="112382"/>
                  </a:lnTo>
                  <a:lnTo>
                    <a:pt x="6083" y="113906"/>
                  </a:lnTo>
                  <a:lnTo>
                    <a:pt x="6692" y="114503"/>
                  </a:lnTo>
                  <a:lnTo>
                    <a:pt x="7302" y="114808"/>
                  </a:lnTo>
                  <a:lnTo>
                    <a:pt x="82931" y="114808"/>
                  </a:lnTo>
                  <a:lnTo>
                    <a:pt x="83223" y="114198"/>
                  </a:lnTo>
                  <a:lnTo>
                    <a:pt x="83540" y="113284"/>
                  </a:lnTo>
                  <a:lnTo>
                    <a:pt x="83540" y="112382"/>
                  </a:lnTo>
                  <a:close/>
                </a:path>
                <a:path w="365759" h="234315">
                  <a:moveTo>
                    <a:pt x="83540" y="94754"/>
                  </a:moveTo>
                  <a:lnTo>
                    <a:pt x="82931" y="94145"/>
                  </a:lnTo>
                  <a:lnTo>
                    <a:pt x="7302" y="94145"/>
                  </a:lnTo>
                  <a:lnTo>
                    <a:pt x="6692" y="94145"/>
                  </a:lnTo>
                  <a:lnTo>
                    <a:pt x="6083" y="94754"/>
                  </a:lnTo>
                  <a:lnTo>
                    <a:pt x="6083" y="96278"/>
                  </a:lnTo>
                  <a:lnTo>
                    <a:pt x="6692" y="96888"/>
                  </a:lnTo>
                  <a:lnTo>
                    <a:pt x="82931" y="96888"/>
                  </a:lnTo>
                  <a:lnTo>
                    <a:pt x="83540" y="95669"/>
                  </a:lnTo>
                  <a:lnTo>
                    <a:pt x="83540" y="94754"/>
                  </a:lnTo>
                  <a:close/>
                </a:path>
                <a:path w="365759" h="234315">
                  <a:moveTo>
                    <a:pt x="83540" y="78054"/>
                  </a:moveTo>
                  <a:lnTo>
                    <a:pt x="82931" y="77444"/>
                  </a:lnTo>
                  <a:lnTo>
                    <a:pt x="82016" y="77152"/>
                  </a:lnTo>
                  <a:lnTo>
                    <a:pt x="7302" y="77152"/>
                  </a:lnTo>
                  <a:lnTo>
                    <a:pt x="6692" y="77152"/>
                  </a:lnTo>
                  <a:lnTo>
                    <a:pt x="6083" y="77749"/>
                  </a:lnTo>
                  <a:lnTo>
                    <a:pt x="6083" y="79578"/>
                  </a:lnTo>
                  <a:lnTo>
                    <a:pt x="6692" y="80187"/>
                  </a:lnTo>
                  <a:lnTo>
                    <a:pt x="82931" y="80187"/>
                  </a:lnTo>
                  <a:lnTo>
                    <a:pt x="83540" y="78968"/>
                  </a:lnTo>
                  <a:lnTo>
                    <a:pt x="83540" y="78054"/>
                  </a:lnTo>
                  <a:close/>
                </a:path>
                <a:path w="365759" h="234315">
                  <a:moveTo>
                    <a:pt x="83540" y="61341"/>
                  </a:moveTo>
                  <a:lnTo>
                    <a:pt x="82931" y="60744"/>
                  </a:lnTo>
                  <a:lnTo>
                    <a:pt x="82016" y="60439"/>
                  </a:lnTo>
                  <a:lnTo>
                    <a:pt x="7302" y="60439"/>
                  </a:lnTo>
                  <a:lnTo>
                    <a:pt x="6692" y="60439"/>
                  </a:lnTo>
                  <a:lnTo>
                    <a:pt x="6083" y="61048"/>
                  </a:lnTo>
                  <a:lnTo>
                    <a:pt x="6083" y="62865"/>
                  </a:lnTo>
                  <a:lnTo>
                    <a:pt x="6692" y="63474"/>
                  </a:lnTo>
                  <a:lnTo>
                    <a:pt x="82931" y="63474"/>
                  </a:lnTo>
                  <a:lnTo>
                    <a:pt x="83223" y="62865"/>
                  </a:lnTo>
                  <a:lnTo>
                    <a:pt x="83540" y="61950"/>
                  </a:lnTo>
                  <a:lnTo>
                    <a:pt x="83540" y="61341"/>
                  </a:lnTo>
                  <a:close/>
                </a:path>
                <a:path w="365759" h="234315">
                  <a:moveTo>
                    <a:pt x="172529" y="112382"/>
                  </a:moveTo>
                  <a:lnTo>
                    <a:pt x="171919" y="111772"/>
                  </a:lnTo>
                  <a:lnTo>
                    <a:pt x="96596" y="111772"/>
                  </a:lnTo>
                  <a:lnTo>
                    <a:pt x="95986" y="111772"/>
                  </a:lnTo>
                  <a:lnTo>
                    <a:pt x="95389" y="112382"/>
                  </a:lnTo>
                  <a:lnTo>
                    <a:pt x="95072" y="113284"/>
                  </a:lnTo>
                  <a:lnTo>
                    <a:pt x="95072" y="113906"/>
                  </a:lnTo>
                  <a:lnTo>
                    <a:pt x="95681" y="114503"/>
                  </a:lnTo>
                  <a:lnTo>
                    <a:pt x="96596" y="114808"/>
                  </a:lnTo>
                  <a:lnTo>
                    <a:pt x="171919" y="114808"/>
                  </a:lnTo>
                  <a:lnTo>
                    <a:pt x="172224" y="114198"/>
                  </a:lnTo>
                  <a:lnTo>
                    <a:pt x="172529" y="113284"/>
                  </a:lnTo>
                  <a:lnTo>
                    <a:pt x="172529" y="112382"/>
                  </a:lnTo>
                  <a:close/>
                </a:path>
                <a:path w="365759" h="234315">
                  <a:moveTo>
                    <a:pt x="172529" y="94754"/>
                  </a:moveTo>
                  <a:lnTo>
                    <a:pt x="171919" y="94145"/>
                  </a:lnTo>
                  <a:lnTo>
                    <a:pt x="96596" y="94145"/>
                  </a:lnTo>
                  <a:lnTo>
                    <a:pt x="95986" y="94145"/>
                  </a:lnTo>
                  <a:lnTo>
                    <a:pt x="95389" y="94754"/>
                  </a:lnTo>
                  <a:lnTo>
                    <a:pt x="95072" y="95669"/>
                  </a:lnTo>
                  <a:lnTo>
                    <a:pt x="95072" y="96278"/>
                  </a:lnTo>
                  <a:lnTo>
                    <a:pt x="95681" y="96888"/>
                  </a:lnTo>
                  <a:lnTo>
                    <a:pt x="171919" y="96888"/>
                  </a:lnTo>
                  <a:lnTo>
                    <a:pt x="172529" y="95669"/>
                  </a:lnTo>
                  <a:lnTo>
                    <a:pt x="172529" y="94754"/>
                  </a:lnTo>
                  <a:close/>
                </a:path>
                <a:path w="365759" h="234315">
                  <a:moveTo>
                    <a:pt x="172529" y="78054"/>
                  </a:moveTo>
                  <a:lnTo>
                    <a:pt x="171919" y="77444"/>
                  </a:lnTo>
                  <a:lnTo>
                    <a:pt x="171018" y="77152"/>
                  </a:lnTo>
                  <a:lnTo>
                    <a:pt x="96596" y="77152"/>
                  </a:lnTo>
                  <a:lnTo>
                    <a:pt x="95986" y="77152"/>
                  </a:lnTo>
                  <a:lnTo>
                    <a:pt x="95389" y="77749"/>
                  </a:lnTo>
                  <a:lnTo>
                    <a:pt x="95072" y="78968"/>
                  </a:lnTo>
                  <a:lnTo>
                    <a:pt x="95072" y="79578"/>
                  </a:lnTo>
                  <a:lnTo>
                    <a:pt x="95681" y="80187"/>
                  </a:lnTo>
                  <a:lnTo>
                    <a:pt x="171919" y="80187"/>
                  </a:lnTo>
                  <a:lnTo>
                    <a:pt x="172529" y="78968"/>
                  </a:lnTo>
                  <a:lnTo>
                    <a:pt x="172529" y="78054"/>
                  </a:lnTo>
                  <a:close/>
                </a:path>
                <a:path w="365759" h="234315">
                  <a:moveTo>
                    <a:pt x="172529" y="61341"/>
                  </a:moveTo>
                  <a:lnTo>
                    <a:pt x="171919" y="60744"/>
                  </a:lnTo>
                  <a:lnTo>
                    <a:pt x="171018" y="60439"/>
                  </a:lnTo>
                  <a:lnTo>
                    <a:pt x="96596" y="60439"/>
                  </a:lnTo>
                  <a:lnTo>
                    <a:pt x="95986" y="60439"/>
                  </a:lnTo>
                  <a:lnTo>
                    <a:pt x="95389" y="61048"/>
                  </a:lnTo>
                  <a:lnTo>
                    <a:pt x="95072" y="61950"/>
                  </a:lnTo>
                  <a:lnTo>
                    <a:pt x="95072" y="62865"/>
                  </a:lnTo>
                  <a:lnTo>
                    <a:pt x="95681" y="63474"/>
                  </a:lnTo>
                  <a:lnTo>
                    <a:pt x="171919" y="63474"/>
                  </a:lnTo>
                  <a:lnTo>
                    <a:pt x="172224" y="62865"/>
                  </a:lnTo>
                  <a:lnTo>
                    <a:pt x="172529" y="61950"/>
                  </a:lnTo>
                  <a:lnTo>
                    <a:pt x="172529" y="61341"/>
                  </a:lnTo>
                  <a:close/>
                </a:path>
                <a:path w="365759" h="234315">
                  <a:moveTo>
                    <a:pt x="261518" y="112382"/>
                  </a:moveTo>
                  <a:lnTo>
                    <a:pt x="260921" y="111772"/>
                  </a:lnTo>
                  <a:lnTo>
                    <a:pt x="185585" y="111772"/>
                  </a:lnTo>
                  <a:lnTo>
                    <a:pt x="184975" y="111772"/>
                  </a:lnTo>
                  <a:lnTo>
                    <a:pt x="184365" y="112382"/>
                  </a:lnTo>
                  <a:lnTo>
                    <a:pt x="184365" y="113906"/>
                  </a:lnTo>
                  <a:lnTo>
                    <a:pt x="184975" y="114503"/>
                  </a:lnTo>
                  <a:lnTo>
                    <a:pt x="185585" y="114808"/>
                  </a:lnTo>
                  <a:lnTo>
                    <a:pt x="261213" y="114808"/>
                  </a:lnTo>
                  <a:lnTo>
                    <a:pt x="261518" y="114198"/>
                  </a:lnTo>
                  <a:lnTo>
                    <a:pt x="261518" y="112382"/>
                  </a:lnTo>
                  <a:close/>
                </a:path>
                <a:path w="365759" h="234315">
                  <a:moveTo>
                    <a:pt x="261518" y="94754"/>
                  </a:moveTo>
                  <a:lnTo>
                    <a:pt x="260921" y="94145"/>
                  </a:lnTo>
                  <a:lnTo>
                    <a:pt x="185585" y="94145"/>
                  </a:lnTo>
                  <a:lnTo>
                    <a:pt x="184975" y="94145"/>
                  </a:lnTo>
                  <a:lnTo>
                    <a:pt x="184365" y="94754"/>
                  </a:lnTo>
                  <a:lnTo>
                    <a:pt x="184365" y="96278"/>
                  </a:lnTo>
                  <a:lnTo>
                    <a:pt x="184975" y="96888"/>
                  </a:lnTo>
                  <a:lnTo>
                    <a:pt x="261213" y="96888"/>
                  </a:lnTo>
                  <a:lnTo>
                    <a:pt x="261518" y="96278"/>
                  </a:lnTo>
                  <a:lnTo>
                    <a:pt x="261518" y="94754"/>
                  </a:lnTo>
                  <a:close/>
                </a:path>
                <a:path w="365759" h="234315">
                  <a:moveTo>
                    <a:pt x="261518" y="78054"/>
                  </a:moveTo>
                  <a:lnTo>
                    <a:pt x="260921" y="77444"/>
                  </a:lnTo>
                  <a:lnTo>
                    <a:pt x="260311" y="77152"/>
                  </a:lnTo>
                  <a:lnTo>
                    <a:pt x="185585" y="77152"/>
                  </a:lnTo>
                  <a:lnTo>
                    <a:pt x="184975" y="77152"/>
                  </a:lnTo>
                  <a:lnTo>
                    <a:pt x="184365" y="77749"/>
                  </a:lnTo>
                  <a:lnTo>
                    <a:pt x="184365" y="79578"/>
                  </a:lnTo>
                  <a:lnTo>
                    <a:pt x="184975" y="80187"/>
                  </a:lnTo>
                  <a:lnTo>
                    <a:pt x="261213" y="80187"/>
                  </a:lnTo>
                  <a:lnTo>
                    <a:pt x="261518" y="79578"/>
                  </a:lnTo>
                  <a:lnTo>
                    <a:pt x="261518" y="78054"/>
                  </a:lnTo>
                  <a:close/>
                </a:path>
                <a:path w="365759" h="234315">
                  <a:moveTo>
                    <a:pt x="261518" y="61341"/>
                  </a:moveTo>
                  <a:lnTo>
                    <a:pt x="260921" y="60744"/>
                  </a:lnTo>
                  <a:lnTo>
                    <a:pt x="260311" y="60439"/>
                  </a:lnTo>
                  <a:lnTo>
                    <a:pt x="185585" y="60439"/>
                  </a:lnTo>
                  <a:lnTo>
                    <a:pt x="184975" y="60439"/>
                  </a:lnTo>
                  <a:lnTo>
                    <a:pt x="184365" y="61048"/>
                  </a:lnTo>
                  <a:lnTo>
                    <a:pt x="184365" y="62865"/>
                  </a:lnTo>
                  <a:lnTo>
                    <a:pt x="184975" y="63474"/>
                  </a:lnTo>
                  <a:lnTo>
                    <a:pt x="261213" y="63474"/>
                  </a:lnTo>
                  <a:lnTo>
                    <a:pt x="261518" y="62865"/>
                  </a:lnTo>
                  <a:lnTo>
                    <a:pt x="261518" y="61341"/>
                  </a:lnTo>
                  <a:close/>
                </a:path>
                <a:path w="365759" h="234315">
                  <a:moveTo>
                    <a:pt x="325310" y="152171"/>
                  </a:moveTo>
                  <a:lnTo>
                    <a:pt x="324700" y="151853"/>
                  </a:lnTo>
                  <a:lnTo>
                    <a:pt x="324383" y="151561"/>
                  </a:lnTo>
                  <a:lnTo>
                    <a:pt x="324091" y="151561"/>
                  </a:lnTo>
                  <a:lnTo>
                    <a:pt x="323786" y="151257"/>
                  </a:lnTo>
                  <a:lnTo>
                    <a:pt x="323176" y="151257"/>
                  </a:lnTo>
                  <a:lnTo>
                    <a:pt x="322567" y="151853"/>
                  </a:lnTo>
                  <a:lnTo>
                    <a:pt x="259994" y="217766"/>
                  </a:lnTo>
                  <a:lnTo>
                    <a:pt x="206616" y="177368"/>
                  </a:lnTo>
                  <a:lnTo>
                    <a:pt x="202603" y="174332"/>
                  </a:lnTo>
                  <a:lnTo>
                    <a:pt x="202285" y="174332"/>
                  </a:lnTo>
                  <a:lnTo>
                    <a:pt x="201993" y="174040"/>
                  </a:lnTo>
                  <a:lnTo>
                    <a:pt x="201079" y="174040"/>
                  </a:lnTo>
                  <a:lnTo>
                    <a:pt x="200774" y="174650"/>
                  </a:lnTo>
                  <a:lnTo>
                    <a:pt x="162204" y="209562"/>
                  </a:lnTo>
                  <a:lnTo>
                    <a:pt x="120332" y="171615"/>
                  </a:lnTo>
                  <a:lnTo>
                    <a:pt x="116636" y="168262"/>
                  </a:lnTo>
                  <a:lnTo>
                    <a:pt x="116344" y="167957"/>
                  </a:lnTo>
                  <a:lnTo>
                    <a:pt x="115417" y="167957"/>
                  </a:lnTo>
                  <a:lnTo>
                    <a:pt x="114820" y="168262"/>
                  </a:lnTo>
                  <a:lnTo>
                    <a:pt x="50736" y="232359"/>
                  </a:lnTo>
                  <a:lnTo>
                    <a:pt x="50736" y="232968"/>
                  </a:lnTo>
                  <a:lnTo>
                    <a:pt x="51346" y="233870"/>
                  </a:lnTo>
                  <a:lnTo>
                    <a:pt x="51638" y="234175"/>
                  </a:lnTo>
                  <a:lnTo>
                    <a:pt x="53162" y="234175"/>
                  </a:lnTo>
                  <a:lnTo>
                    <a:pt x="115735" y="171615"/>
                  </a:lnTo>
                  <a:lnTo>
                    <a:pt x="161290" y="212305"/>
                  </a:lnTo>
                  <a:lnTo>
                    <a:pt x="161594" y="212610"/>
                  </a:lnTo>
                  <a:lnTo>
                    <a:pt x="162814" y="212610"/>
                  </a:lnTo>
                  <a:lnTo>
                    <a:pt x="163410" y="212305"/>
                  </a:lnTo>
                  <a:lnTo>
                    <a:pt x="166433" y="209562"/>
                  </a:lnTo>
                  <a:lnTo>
                    <a:pt x="201993" y="177368"/>
                  </a:lnTo>
                  <a:lnTo>
                    <a:pt x="259397" y="220802"/>
                  </a:lnTo>
                  <a:lnTo>
                    <a:pt x="259702" y="220802"/>
                  </a:lnTo>
                  <a:lnTo>
                    <a:pt x="259994" y="221119"/>
                  </a:lnTo>
                  <a:lnTo>
                    <a:pt x="260921" y="221119"/>
                  </a:lnTo>
                  <a:lnTo>
                    <a:pt x="264083" y="217766"/>
                  </a:lnTo>
                  <a:lnTo>
                    <a:pt x="324700" y="153682"/>
                  </a:lnTo>
                  <a:lnTo>
                    <a:pt x="325310" y="153073"/>
                  </a:lnTo>
                  <a:lnTo>
                    <a:pt x="325310" y="152171"/>
                  </a:lnTo>
                  <a:close/>
                </a:path>
                <a:path w="365759" h="234315">
                  <a:moveTo>
                    <a:pt x="350824" y="112382"/>
                  </a:moveTo>
                  <a:lnTo>
                    <a:pt x="350215" y="111772"/>
                  </a:lnTo>
                  <a:lnTo>
                    <a:pt x="274586" y="111772"/>
                  </a:lnTo>
                  <a:lnTo>
                    <a:pt x="273977" y="111772"/>
                  </a:lnTo>
                  <a:lnTo>
                    <a:pt x="273367" y="112382"/>
                  </a:lnTo>
                  <a:lnTo>
                    <a:pt x="273367" y="113906"/>
                  </a:lnTo>
                  <a:lnTo>
                    <a:pt x="273977" y="114503"/>
                  </a:lnTo>
                  <a:lnTo>
                    <a:pt x="274586" y="114808"/>
                  </a:lnTo>
                  <a:lnTo>
                    <a:pt x="350215" y="114808"/>
                  </a:lnTo>
                  <a:lnTo>
                    <a:pt x="350507" y="114198"/>
                  </a:lnTo>
                  <a:lnTo>
                    <a:pt x="350824" y="113284"/>
                  </a:lnTo>
                  <a:lnTo>
                    <a:pt x="350824" y="112382"/>
                  </a:lnTo>
                  <a:close/>
                </a:path>
                <a:path w="365759" h="234315">
                  <a:moveTo>
                    <a:pt x="350824" y="94754"/>
                  </a:moveTo>
                  <a:lnTo>
                    <a:pt x="350215" y="94145"/>
                  </a:lnTo>
                  <a:lnTo>
                    <a:pt x="274586" y="94145"/>
                  </a:lnTo>
                  <a:lnTo>
                    <a:pt x="273977" y="94145"/>
                  </a:lnTo>
                  <a:lnTo>
                    <a:pt x="273367" y="94754"/>
                  </a:lnTo>
                  <a:lnTo>
                    <a:pt x="273367" y="96278"/>
                  </a:lnTo>
                  <a:lnTo>
                    <a:pt x="273977" y="96888"/>
                  </a:lnTo>
                  <a:lnTo>
                    <a:pt x="350215" y="96888"/>
                  </a:lnTo>
                  <a:lnTo>
                    <a:pt x="350824" y="95669"/>
                  </a:lnTo>
                  <a:lnTo>
                    <a:pt x="350824" y="94754"/>
                  </a:lnTo>
                  <a:close/>
                </a:path>
                <a:path w="365759" h="234315">
                  <a:moveTo>
                    <a:pt x="350824" y="78054"/>
                  </a:moveTo>
                  <a:lnTo>
                    <a:pt x="350215" y="77444"/>
                  </a:lnTo>
                  <a:lnTo>
                    <a:pt x="349300" y="77152"/>
                  </a:lnTo>
                  <a:lnTo>
                    <a:pt x="274586" y="77152"/>
                  </a:lnTo>
                  <a:lnTo>
                    <a:pt x="273977" y="77152"/>
                  </a:lnTo>
                  <a:lnTo>
                    <a:pt x="273367" y="77749"/>
                  </a:lnTo>
                  <a:lnTo>
                    <a:pt x="273367" y="79578"/>
                  </a:lnTo>
                  <a:lnTo>
                    <a:pt x="273977" y="80187"/>
                  </a:lnTo>
                  <a:lnTo>
                    <a:pt x="350215" y="80187"/>
                  </a:lnTo>
                  <a:lnTo>
                    <a:pt x="350824" y="78968"/>
                  </a:lnTo>
                  <a:lnTo>
                    <a:pt x="350824" y="78054"/>
                  </a:lnTo>
                  <a:close/>
                </a:path>
                <a:path w="365759" h="234315">
                  <a:moveTo>
                    <a:pt x="350824" y="61341"/>
                  </a:moveTo>
                  <a:lnTo>
                    <a:pt x="350215" y="60744"/>
                  </a:lnTo>
                  <a:lnTo>
                    <a:pt x="349300" y="60439"/>
                  </a:lnTo>
                  <a:lnTo>
                    <a:pt x="274586" y="60439"/>
                  </a:lnTo>
                  <a:lnTo>
                    <a:pt x="273977" y="60439"/>
                  </a:lnTo>
                  <a:lnTo>
                    <a:pt x="273367" y="61048"/>
                  </a:lnTo>
                  <a:lnTo>
                    <a:pt x="273367" y="62865"/>
                  </a:lnTo>
                  <a:lnTo>
                    <a:pt x="273977" y="63474"/>
                  </a:lnTo>
                  <a:lnTo>
                    <a:pt x="350215" y="63474"/>
                  </a:lnTo>
                  <a:lnTo>
                    <a:pt x="350507" y="62865"/>
                  </a:lnTo>
                  <a:lnTo>
                    <a:pt x="350824" y="61950"/>
                  </a:lnTo>
                  <a:lnTo>
                    <a:pt x="350824" y="61341"/>
                  </a:lnTo>
                  <a:close/>
                </a:path>
                <a:path w="365759" h="234315">
                  <a:moveTo>
                    <a:pt x="365391" y="4851"/>
                  </a:moveTo>
                  <a:lnTo>
                    <a:pt x="363575" y="3035"/>
                  </a:lnTo>
                  <a:lnTo>
                    <a:pt x="362661" y="2120"/>
                  </a:lnTo>
                  <a:lnTo>
                    <a:pt x="362661" y="6667"/>
                  </a:lnTo>
                  <a:lnTo>
                    <a:pt x="362661" y="24904"/>
                  </a:lnTo>
                  <a:lnTo>
                    <a:pt x="359029" y="28549"/>
                  </a:lnTo>
                  <a:lnTo>
                    <a:pt x="6692" y="28549"/>
                  </a:lnTo>
                  <a:lnTo>
                    <a:pt x="3048" y="24904"/>
                  </a:lnTo>
                  <a:lnTo>
                    <a:pt x="3048" y="6375"/>
                  </a:lnTo>
                  <a:lnTo>
                    <a:pt x="6692" y="3035"/>
                  </a:lnTo>
                  <a:lnTo>
                    <a:pt x="359029" y="3035"/>
                  </a:lnTo>
                  <a:lnTo>
                    <a:pt x="362661" y="6667"/>
                  </a:lnTo>
                  <a:lnTo>
                    <a:pt x="362661" y="2120"/>
                  </a:lnTo>
                  <a:lnTo>
                    <a:pt x="360540" y="0"/>
                  </a:lnTo>
                  <a:lnTo>
                    <a:pt x="5168" y="0"/>
                  </a:lnTo>
                  <a:lnTo>
                    <a:pt x="317" y="4851"/>
                  </a:lnTo>
                  <a:lnTo>
                    <a:pt x="0" y="10922"/>
                  </a:lnTo>
                  <a:lnTo>
                    <a:pt x="0" y="26416"/>
                  </a:lnTo>
                  <a:lnTo>
                    <a:pt x="4876" y="31280"/>
                  </a:lnTo>
                  <a:lnTo>
                    <a:pt x="360540" y="31280"/>
                  </a:lnTo>
                  <a:lnTo>
                    <a:pt x="363270" y="28549"/>
                  </a:lnTo>
                  <a:lnTo>
                    <a:pt x="365391" y="26416"/>
                  </a:lnTo>
                  <a:lnTo>
                    <a:pt x="365391" y="485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58098" y="69665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8500" y="0"/>
                  </a:moveTo>
                  <a:lnTo>
                    <a:pt x="3941" y="0"/>
                  </a:lnTo>
                  <a:lnTo>
                    <a:pt x="295" y="3645"/>
                  </a:lnTo>
                  <a:lnTo>
                    <a:pt x="0" y="8503"/>
                  </a:lnTo>
                  <a:lnTo>
                    <a:pt x="0" y="13359"/>
                  </a:lnTo>
                  <a:lnTo>
                    <a:pt x="3642" y="17004"/>
                  </a:lnTo>
                  <a:lnTo>
                    <a:pt x="13359" y="17004"/>
                  </a:lnTo>
                  <a:lnTo>
                    <a:pt x="17001" y="13359"/>
                  </a:lnTo>
                  <a:lnTo>
                    <a:pt x="17001" y="3941"/>
                  </a:lnTo>
                  <a:lnTo>
                    <a:pt x="13359" y="298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56882" y="695443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4883" y="0"/>
                  </a:moveTo>
                  <a:lnTo>
                    <a:pt x="4251" y="0"/>
                  </a:lnTo>
                  <a:lnTo>
                    <a:pt x="0" y="4547"/>
                  </a:lnTo>
                  <a:lnTo>
                    <a:pt x="0" y="15182"/>
                  </a:lnTo>
                  <a:lnTo>
                    <a:pt x="4251" y="19431"/>
                  </a:lnTo>
                  <a:lnTo>
                    <a:pt x="15182" y="19431"/>
                  </a:lnTo>
                  <a:lnTo>
                    <a:pt x="17728" y="16706"/>
                  </a:lnTo>
                  <a:lnTo>
                    <a:pt x="6071" y="16706"/>
                  </a:lnTo>
                  <a:lnTo>
                    <a:pt x="2727" y="13667"/>
                  </a:lnTo>
                  <a:lnTo>
                    <a:pt x="2727" y="6071"/>
                  </a:lnTo>
                  <a:lnTo>
                    <a:pt x="6071" y="3035"/>
                  </a:lnTo>
                  <a:lnTo>
                    <a:pt x="17919" y="3035"/>
                  </a:lnTo>
                  <a:lnTo>
                    <a:pt x="14883" y="0"/>
                  </a:lnTo>
                  <a:close/>
                </a:path>
                <a:path w="19684" h="19684">
                  <a:moveTo>
                    <a:pt x="17919" y="3035"/>
                  </a:moveTo>
                  <a:lnTo>
                    <a:pt x="13670" y="3035"/>
                  </a:lnTo>
                  <a:lnTo>
                    <a:pt x="16706" y="6071"/>
                  </a:lnTo>
                  <a:lnTo>
                    <a:pt x="16706" y="13667"/>
                  </a:lnTo>
                  <a:lnTo>
                    <a:pt x="13670" y="16706"/>
                  </a:lnTo>
                  <a:lnTo>
                    <a:pt x="17728" y="16706"/>
                  </a:lnTo>
                  <a:lnTo>
                    <a:pt x="19431" y="14883"/>
                  </a:lnTo>
                  <a:lnTo>
                    <a:pt x="19431" y="4547"/>
                  </a:lnTo>
                  <a:lnTo>
                    <a:pt x="17919" y="303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44359" y="7027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3048" y="0"/>
                  </a:moveTo>
                  <a:lnTo>
                    <a:pt x="8189" y="0"/>
                  </a:lnTo>
                  <a:lnTo>
                    <a:pt x="3642" y="0"/>
                  </a:lnTo>
                  <a:lnTo>
                    <a:pt x="0" y="3642"/>
                  </a:lnTo>
                  <a:lnTo>
                    <a:pt x="0" y="13060"/>
                  </a:lnTo>
                  <a:lnTo>
                    <a:pt x="3642" y="16703"/>
                  </a:lnTo>
                  <a:lnTo>
                    <a:pt x="13048" y="16703"/>
                  </a:lnTo>
                  <a:lnTo>
                    <a:pt x="16703" y="13060"/>
                  </a:lnTo>
                  <a:lnTo>
                    <a:pt x="16703" y="364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42836" y="701515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4880" y="0"/>
                  </a:moveTo>
                  <a:lnTo>
                    <a:pt x="4559" y="0"/>
                  </a:lnTo>
                  <a:lnTo>
                    <a:pt x="0" y="4559"/>
                  </a:lnTo>
                  <a:lnTo>
                    <a:pt x="0" y="15182"/>
                  </a:lnTo>
                  <a:lnTo>
                    <a:pt x="4559" y="19443"/>
                  </a:lnTo>
                  <a:lnTo>
                    <a:pt x="15179" y="19443"/>
                  </a:lnTo>
                  <a:lnTo>
                    <a:pt x="17916" y="16706"/>
                  </a:lnTo>
                  <a:lnTo>
                    <a:pt x="6071" y="16706"/>
                  </a:lnTo>
                  <a:lnTo>
                    <a:pt x="2737" y="13359"/>
                  </a:lnTo>
                  <a:lnTo>
                    <a:pt x="2737" y="5775"/>
                  </a:lnTo>
                  <a:lnTo>
                    <a:pt x="6071" y="2727"/>
                  </a:lnTo>
                  <a:lnTo>
                    <a:pt x="17805" y="2727"/>
                  </a:lnTo>
                  <a:lnTo>
                    <a:pt x="14880" y="0"/>
                  </a:lnTo>
                  <a:close/>
                </a:path>
                <a:path w="19684" h="19684">
                  <a:moveTo>
                    <a:pt x="17805" y="2727"/>
                  </a:moveTo>
                  <a:lnTo>
                    <a:pt x="13667" y="2727"/>
                  </a:lnTo>
                  <a:lnTo>
                    <a:pt x="16703" y="5775"/>
                  </a:lnTo>
                  <a:lnTo>
                    <a:pt x="16703" y="13359"/>
                  </a:lnTo>
                  <a:lnTo>
                    <a:pt x="13667" y="16706"/>
                  </a:lnTo>
                  <a:lnTo>
                    <a:pt x="17916" y="16706"/>
                  </a:lnTo>
                  <a:lnTo>
                    <a:pt x="19440" y="15182"/>
                  </a:lnTo>
                  <a:lnTo>
                    <a:pt x="19440" y="4251"/>
                  </a:lnTo>
                  <a:lnTo>
                    <a:pt x="17805" y="272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402662" y="74707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3371" y="0"/>
                  </a:moveTo>
                  <a:lnTo>
                    <a:pt x="8513" y="0"/>
                  </a:lnTo>
                  <a:lnTo>
                    <a:pt x="3953" y="0"/>
                  </a:lnTo>
                  <a:lnTo>
                    <a:pt x="310" y="3654"/>
                  </a:lnTo>
                  <a:lnTo>
                    <a:pt x="0" y="8202"/>
                  </a:lnTo>
                  <a:lnTo>
                    <a:pt x="0" y="12761"/>
                  </a:lnTo>
                  <a:lnTo>
                    <a:pt x="3657" y="16715"/>
                  </a:lnTo>
                  <a:lnTo>
                    <a:pt x="13371" y="16715"/>
                  </a:lnTo>
                  <a:lnTo>
                    <a:pt x="17013" y="12761"/>
                  </a:lnTo>
                  <a:lnTo>
                    <a:pt x="17013" y="3654"/>
                  </a:lnTo>
                  <a:lnTo>
                    <a:pt x="1337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01449" y="745556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4" h="20320">
                  <a:moveTo>
                    <a:pt x="14883" y="0"/>
                  </a:moveTo>
                  <a:lnTo>
                    <a:pt x="4559" y="0"/>
                  </a:lnTo>
                  <a:lnTo>
                    <a:pt x="0" y="4251"/>
                  </a:lnTo>
                  <a:lnTo>
                    <a:pt x="0" y="15182"/>
                  </a:lnTo>
                  <a:lnTo>
                    <a:pt x="4559" y="19443"/>
                  </a:lnTo>
                  <a:lnTo>
                    <a:pt x="9726" y="19741"/>
                  </a:lnTo>
                  <a:lnTo>
                    <a:pt x="15191" y="19741"/>
                  </a:lnTo>
                  <a:lnTo>
                    <a:pt x="18022" y="16706"/>
                  </a:lnTo>
                  <a:lnTo>
                    <a:pt x="6083" y="16706"/>
                  </a:lnTo>
                  <a:lnTo>
                    <a:pt x="2737" y="13670"/>
                  </a:lnTo>
                  <a:lnTo>
                    <a:pt x="2737" y="6074"/>
                  </a:lnTo>
                  <a:lnTo>
                    <a:pt x="6083" y="2740"/>
                  </a:lnTo>
                  <a:lnTo>
                    <a:pt x="17821" y="2740"/>
                  </a:lnTo>
                  <a:lnTo>
                    <a:pt x="14883" y="0"/>
                  </a:lnTo>
                  <a:close/>
                </a:path>
                <a:path w="19684" h="20320">
                  <a:moveTo>
                    <a:pt x="17821" y="2740"/>
                  </a:moveTo>
                  <a:lnTo>
                    <a:pt x="13667" y="2740"/>
                  </a:lnTo>
                  <a:lnTo>
                    <a:pt x="16703" y="6074"/>
                  </a:lnTo>
                  <a:lnTo>
                    <a:pt x="16703" y="13670"/>
                  </a:lnTo>
                  <a:lnTo>
                    <a:pt x="13667" y="16706"/>
                  </a:lnTo>
                  <a:lnTo>
                    <a:pt x="18022" y="16706"/>
                  </a:lnTo>
                  <a:lnTo>
                    <a:pt x="19443" y="15182"/>
                  </a:lnTo>
                  <a:lnTo>
                    <a:pt x="19443" y="4251"/>
                  </a:lnTo>
                  <a:lnTo>
                    <a:pt x="17821" y="274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64932" y="680252"/>
              <a:ext cx="17145" cy="16510"/>
            </a:xfrm>
            <a:custGeom>
              <a:avLst/>
              <a:gdLst/>
              <a:ahLst/>
              <a:cxnLst/>
              <a:rect l="l" t="t" r="r" b="b"/>
              <a:pathLst>
                <a:path w="17144" h="16509">
                  <a:moveTo>
                    <a:pt x="13060" y="0"/>
                  </a:moveTo>
                  <a:lnTo>
                    <a:pt x="8500" y="0"/>
                  </a:lnTo>
                  <a:lnTo>
                    <a:pt x="3642" y="0"/>
                  </a:lnTo>
                  <a:lnTo>
                    <a:pt x="0" y="3642"/>
                  </a:lnTo>
                  <a:lnTo>
                    <a:pt x="0" y="12761"/>
                  </a:lnTo>
                  <a:lnTo>
                    <a:pt x="3642" y="16404"/>
                  </a:lnTo>
                  <a:lnTo>
                    <a:pt x="13060" y="16404"/>
                  </a:lnTo>
                  <a:lnTo>
                    <a:pt x="16706" y="12761"/>
                  </a:lnTo>
                  <a:lnTo>
                    <a:pt x="16706" y="3642"/>
                  </a:lnTo>
                  <a:lnTo>
                    <a:pt x="1306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63420" y="67874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20">
                  <a:moveTo>
                    <a:pt x="15179" y="0"/>
                  </a:moveTo>
                  <a:lnTo>
                    <a:pt x="4547" y="0"/>
                  </a:lnTo>
                  <a:lnTo>
                    <a:pt x="298" y="4547"/>
                  </a:lnTo>
                  <a:lnTo>
                    <a:pt x="0" y="9713"/>
                  </a:lnTo>
                  <a:lnTo>
                    <a:pt x="0" y="15179"/>
                  </a:lnTo>
                  <a:lnTo>
                    <a:pt x="4547" y="19431"/>
                  </a:lnTo>
                  <a:lnTo>
                    <a:pt x="10012" y="19738"/>
                  </a:lnTo>
                  <a:lnTo>
                    <a:pt x="15179" y="19738"/>
                  </a:lnTo>
                  <a:lnTo>
                    <a:pt x="18216" y="16703"/>
                  </a:lnTo>
                  <a:lnTo>
                    <a:pt x="6071" y="16703"/>
                  </a:lnTo>
                  <a:lnTo>
                    <a:pt x="3035" y="13667"/>
                  </a:lnTo>
                  <a:lnTo>
                    <a:pt x="3035" y="5760"/>
                  </a:lnTo>
                  <a:lnTo>
                    <a:pt x="6071" y="2724"/>
                  </a:lnTo>
                  <a:lnTo>
                    <a:pt x="18105" y="2724"/>
                  </a:lnTo>
                  <a:lnTo>
                    <a:pt x="15179" y="0"/>
                  </a:lnTo>
                  <a:close/>
                </a:path>
                <a:path w="20319" h="20320">
                  <a:moveTo>
                    <a:pt x="18105" y="2724"/>
                  </a:moveTo>
                  <a:lnTo>
                    <a:pt x="13655" y="2724"/>
                  </a:lnTo>
                  <a:lnTo>
                    <a:pt x="17001" y="5760"/>
                  </a:lnTo>
                  <a:lnTo>
                    <a:pt x="17001" y="13667"/>
                  </a:lnTo>
                  <a:lnTo>
                    <a:pt x="13655" y="16703"/>
                  </a:lnTo>
                  <a:lnTo>
                    <a:pt x="18216" y="16703"/>
                  </a:lnTo>
                  <a:lnTo>
                    <a:pt x="19741" y="15179"/>
                  </a:lnTo>
                  <a:lnTo>
                    <a:pt x="19741" y="4248"/>
                  </a:lnTo>
                  <a:lnTo>
                    <a:pt x="18105" y="272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94910" y="7601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3060" y="0"/>
                  </a:moveTo>
                  <a:lnTo>
                    <a:pt x="8205" y="0"/>
                  </a:lnTo>
                  <a:lnTo>
                    <a:pt x="3654" y="0"/>
                  </a:lnTo>
                  <a:lnTo>
                    <a:pt x="0" y="3654"/>
                  </a:lnTo>
                  <a:lnTo>
                    <a:pt x="0" y="13060"/>
                  </a:lnTo>
                  <a:lnTo>
                    <a:pt x="3654" y="16715"/>
                  </a:lnTo>
                  <a:lnTo>
                    <a:pt x="12765" y="16715"/>
                  </a:lnTo>
                  <a:lnTo>
                    <a:pt x="16407" y="13060"/>
                  </a:lnTo>
                  <a:lnTo>
                    <a:pt x="16718" y="8513"/>
                  </a:lnTo>
                  <a:lnTo>
                    <a:pt x="16718" y="3654"/>
                  </a:lnTo>
                  <a:lnTo>
                    <a:pt x="1306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93398" y="7586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20">
                  <a:moveTo>
                    <a:pt x="9717" y="0"/>
                  </a:moveTo>
                  <a:lnTo>
                    <a:pt x="4251" y="0"/>
                  </a:lnTo>
                  <a:lnTo>
                    <a:pt x="0" y="4559"/>
                  </a:lnTo>
                  <a:lnTo>
                    <a:pt x="0" y="15489"/>
                  </a:lnTo>
                  <a:lnTo>
                    <a:pt x="4559" y="19738"/>
                  </a:lnTo>
                  <a:lnTo>
                    <a:pt x="15182" y="19738"/>
                  </a:lnTo>
                  <a:lnTo>
                    <a:pt x="17914" y="17013"/>
                  </a:lnTo>
                  <a:lnTo>
                    <a:pt x="5775" y="17013"/>
                  </a:lnTo>
                  <a:lnTo>
                    <a:pt x="2727" y="13667"/>
                  </a:lnTo>
                  <a:lnTo>
                    <a:pt x="2727" y="6071"/>
                  </a:lnTo>
                  <a:lnTo>
                    <a:pt x="5775" y="3035"/>
                  </a:lnTo>
                  <a:lnTo>
                    <a:pt x="18112" y="3035"/>
                  </a:lnTo>
                  <a:lnTo>
                    <a:pt x="15182" y="295"/>
                  </a:lnTo>
                  <a:lnTo>
                    <a:pt x="9717" y="0"/>
                  </a:lnTo>
                  <a:close/>
                </a:path>
                <a:path w="20319" h="20320">
                  <a:moveTo>
                    <a:pt x="18112" y="3035"/>
                  </a:moveTo>
                  <a:lnTo>
                    <a:pt x="13670" y="3035"/>
                  </a:lnTo>
                  <a:lnTo>
                    <a:pt x="16706" y="6071"/>
                  </a:lnTo>
                  <a:lnTo>
                    <a:pt x="16706" y="13667"/>
                  </a:lnTo>
                  <a:lnTo>
                    <a:pt x="13670" y="17013"/>
                  </a:lnTo>
                  <a:lnTo>
                    <a:pt x="17914" y="17013"/>
                  </a:lnTo>
                  <a:lnTo>
                    <a:pt x="19443" y="15489"/>
                  </a:lnTo>
                  <a:lnTo>
                    <a:pt x="19741" y="10024"/>
                  </a:lnTo>
                  <a:lnTo>
                    <a:pt x="19741" y="4559"/>
                  </a:lnTo>
                  <a:lnTo>
                    <a:pt x="18112" y="303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04863" y="736448"/>
              <a:ext cx="17145" cy="16510"/>
            </a:xfrm>
            <a:custGeom>
              <a:avLst/>
              <a:gdLst/>
              <a:ahLst/>
              <a:cxnLst/>
              <a:rect l="l" t="t" r="r" b="b"/>
              <a:pathLst>
                <a:path w="17144" h="16509">
                  <a:moveTo>
                    <a:pt x="13063" y="0"/>
                  </a:moveTo>
                  <a:lnTo>
                    <a:pt x="8205" y="0"/>
                  </a:lnTo>
                  <a:lnTo>
                    <a:pt x="3645" y="0"/>
                  </a:lnTo>
                  <a:lnTo>
                    <a:pt x="0" y="3642"/>
                  </a:lnTo>
                  <a:lnTo>
                    <a:pt x="0" y="12752"/>
                  </a:lnTo>
                  <a:lnTo>
                    <a:pt x="3645" y="16395"/>
                  </a:lnTo>
                  <a:lnTo>
                    <a:pt x="12765" y="16395"/>
                  </a:lnTo>
                  <a:lnTo>
                    <a:pt x="16407" y="12752"/>
                  </a:lnTo>
                  <a:lnTo>
                    <a:pt x="16706" y="8193"/>
                  </a:lnTo>
                  <a:lnTo>
                    <a:pt x="16706" y="3642"/>
                  </a:lnTo>
                  <a:lnTo>
                    <a:pt x="13063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303352" y="734924"/>
              <a:ext cx="20320" cy="19685"/>
            </a:xfrm>
            <a:custGeom>
              <a:avLst/>
              <a:gdLst/>
              <a:ahLst/>
              <a:cxnLst/>
              <a:rect l="l" t="t" r="r" b="b"/>
              <a:pathLst>
                <a:path w="20319" h="19684">
                  <a:moveTo>
                    <a:pt x="15182" y="0"/>
                  </a:moveTo>
                  <a:lnTo>
                    <a:pt x="4251" y="0"/>
                  </a:lnTo>
                  <a:lnTo>
                    <a:pt x="0" y="4559"/>
                  </a:lnTo>
                  <a:lnTo>
                    <a:pt x="0" y="15194"/>
                  </a:lnTo>
                  <a:lnTo>
                    <a:pt x="4550" y="19443"/>
                  </a:lnTo>
                  <a:lnTo>
                    <a:pt x="15182" y="19443"/>
                  </a:lnTo>
                  <a:lnTo>
                    <a:pt x="17919" y="16706"/>
                  </a:lnTo>
                  <a:lnTo>
                    <a:pt x="5763" y="16706"/>
                  </a:lnTo>
                  <a:lnTo>
                    <a:pt x="2727" y="13371"/>
                  </a:lnTo>
                  <a:lnTo>
                    <a:pt x="3035" y="9717"/>
                  </a:lnTo>
                  <a:lnTo>
                    <a:pt x="3035" y="5775"/>
                  </a:lnTo>
                  <a:lnTo>
                    <a:pt x="6074" y="2740"/>
                  </a:lnTo>
                  <a:lnTo>
                    <a:pt x="18120" y="2740"/>
                  </a:lnTo>
                  <a:lnTo>
                    <a:pt x="15182" y="0"/>
                  </a:lnTo>
                  <a:close/>
                </a:path>
                <a:path w="20319" h="19684">
                  <a:moveTo>
                    <a:pt x="18120" y="2740"/>
                  </a:moveTo>
                  <a:lnTo>
                    <a:pt x="13670" y="2740"/>
                  </a:lnTo>
                  <a:lnTo>
                    <a:pt x="16706" y="5775"/>
                  </a:lnTo>
                  <a:lnTo>
                    <a:pt x="16706" y="13371"/>
                  </a:lnTo>
                  <a:lnTo>
                    <a:pt x="13670" y="16706"/>
                  </a:lnTo>
                  <a:lnTo>
                    <a:pt x="17919" y="16706"/>
                  </a:lnTo>
                  <a:lnTo>
                    <a:pt x="19431" y="15194"/>
                  </a:lnTo>
                  <a:lnTo>
                    <a:pt x="19741" y="9717"/>
                  </a:lnTo>
                  <a:lnTo>
                    <a:pt x="19741" y="4251"/>
                  </a:lnTo>
                  <a:lnTo>
                    <a:pt x="18120" y="274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532964" y="536579"/>
              <a:ext cx="10160" cy="303530"/>
            </a:xfrm>
            <a:custGeom>
              <a:avLst/>
              <a:gdLst/>
              <a:ahLst/>
              <a:cxnLst/>
              <a:rect l="l" t="t" r="r" b="b"/>
              <a:pathLst>
                <a:path w="10159" h="303530">
                  <a:moveTo>
                    <a:pt x="7598" y="0"/>
                  </a:moveTo>
                  <a:lnTo>
                    <a:pt x="4870" y="0"/>
                  </a:lnTo>
                  <a:lnTo>
                    <a:pt x="2429" y="0"/>
                  </a:lnTo>
                  <a:lnTo>
                    <a:pt x="0" y="2130"/>
                  </a:lnTo>
                  <a:lnTo>
                    <a:pt x="310" y="4870"/>
                  </a:lnTo>
                  <a:lnTo>
                    <a:pt x="310" y="301014"/>
                  </a:lnTo>
                  <a:lnTo>
                    <a:pt x="2429" y="303443"/>
                  </a:lnTo>
                  <a:lnTo>
                    <a:pt x="4870" y="303132"/>
                  </a:lnTo>
                  <a:lnTo>
                    <a:pt x="7598" y="303132"/>
                  </a:lnTo>
                  <a:lnTo>
                    <a:pt x="9729" y="301014"/>
                  </a:lnTo>
                  <a:lnTo>
                    <a:pt x="9729" y="2130"/>
                  </a:lnTo>
                  <a:lnTo>
                    <a:pt x="7598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31747" y="535076"/>
              <a:ext cx="114935" cy="306705"/>
            </a:xfrm>
            <a:custGeom>
              <a:avLst/>
              <a:gdLst/>
              <a:ahLst/>
              <a:cxnLst/>
              <a:rect l="l" t="t" r="r" b="b"/>
              <a:pathLst>
                <a:path w="114935" h="306705">
                  <a:moveTo>
                    <a:pt x="12446" y="2730"/>
                  </a:moveTo>
                  <a:lnTo>
                    <a:pt x="9728" y="0"/>
                  </a:lnTo>
                  <a:lnTo>
                    <a:pt x="9410" y="38"/>
                  </a:lnTo>
                  <a:lnTo>
                    <a:pt x="9410" y="4559"/>
                  </a:lnTo>
                  <a:lnTo>
                    <a:pt x="9410" y="301917"/>
                  </a:lnTo>
                  <a:lnTo>
                    <a:pt x="7899" y="303428"/>
                  </a:lnTo>
                  <a:lnTo>
                    <a:pt x="4254" y="303428"/>
                  </a:lnTo>
                  <a:lnTo>
                    <a:pt x="2730" y="301917"/>
                  </a:lnTo>
                  <a:lnTo>
                    <a:pt x="2730" y="4559"/>
                  </a:lnTo>
                  <a:lnTo>
                    <a:pt x="4254" y="3035"/>
                  </a:lnTo>
                  <a:lnTo>
                    <a:pt x="7899" y="3035"/>
                  </a:lnTo>
                  <a:lnTo>
                    <a:pt x="9410" y="4559"/>
                  </a:lnTo>
                  <a:lnTo>
                    <a:pt x="9410" y="38"/>
                  </a:lnTo>
                  <a:lnTo>
                    <a:pt x="6083" y="292"/>
                  </a:lnTo>
                  <a:lnTo>
                    <a:pt x="2730" y="292"/>
                  </a:lnTo>
                  <a:lnTo>
                    <a:pt x="0" y="3035"/>
                  </a:lnTo>
                  <a:lnTo>
                    <a:pt x="0" y="303428"/>
                  </a:lnTo>
                  <a:lnTo>
                    <a:pt x="2730" y="306171"/>
                  </a:lnTo>
                  <a:lnTo>
                    <a:pt x="9728" y="306171"/>
                  </a:lnTo>
                  <a:lnTo>
                    <a:pt x="12446" y="303428"/>
                  </a:lnTo>
                  <a:lnTo>
                    <a:pt x="12446" y="3035"/>
                  </a:lnTo>
                  <a:lnTo>
                    <a:pt x="12446" y="2730"/>
                  </a:lnTo>
                  <a:close/>
                </a:path>
                <a:path w="114935" h="306705">
                  <a:moveTo>
                    <a:pt x="33401" y="267284"/>
                  </a:moveTo>
                  <a:lnTo>
                    <a:pt x="32804" y="266674"/>
                  </a:lnTo>
                  <a:lnTo>
                    <a:pt x="20967" y="266674"/>
                  </a:lnTo>
                  <a:lnTo>
                    <a:pt x="20053" y="266674"/>
                  </a:lnTo>
                  <a:lnTo>
                    <a:pt x="19443" y="267284"/>
                  </a:lnTo>
                  <a:lnTo>
                    <a:pt x="19443" y="268808"/>
                  </a:lnTo>
                  <a:lnTo>
                    <a:pt x="20053" y="269405"/>
                  </a:lnTo>
                  <a:lnTo>
                    <a:pt x="32804" y="269405"/>
                  </a:lnTo>
                  <a:lnTo>
                    <a:pt x="33401" y="268198"/>
                  </a:lnTo>
                  <a:lnTo>
                    <a:pt x="33401" y="267284"/>
                  </a:lnTo>
                  <a:close/>
                </a:path>
                <a:path w="114935" h="306705">
                  <a:moveTo>
                    <a:pt x="33401" y="212305"/>
                  </a:moveTo>
                  <a:lnTo>
                    <a:pt x="32804" y="211696"/>
                  </a:lnTo>
                  <a:lnTo>
                    <a:pt x="20967" y="211696"/>
                  </a:lnTo>
                  <a:lnTo>
                    <a:pt x="20053" y="211696"/>
                  </a:lnTo>
                  <a:lnTo>
                    <a:pt x="19443" y="212305"/>
                  </a:lnTo>
                  <a:lnTo>
                    <a:pt x="19443" y="213829"/>
                  </a:lnTo>
                  <a:lnTo>
                    <a:pt x="20053" y="214439"/>
                  </a:lnTo>
                  <a:lnTo>
                    <a:pt x="32804" y="214439"/>
                  </a:lnTo>
                  <a:lnTo>
                    <a:pt x="33401" y="213220"/>
                  </a:lnTo>
                  <a:lnTo>
                    <a:pt x="33401" y="212305"/>
                  </a:lnTo>
                  <a:close/>
                </a:path>
                <a:path w="114935" h="306705">
                  <a:moveTo>
                    <a:pt x="33401" y="157340"/>
                  </a:moveTo>
                  <a:lnTo>
                    <a:pt x="32804" y="156730"/>
                  </a:lnTo>
                  <a:lnTo>
                    <a:pt x="20967" y="156730"/>
                  </a:lnTo>
                  <a:lnTo>
                    <a:pt x="20053" y="156730"/>
                  </a:lnTo>
                  <a:lnTo>
                    <a:pt x="19443" y="157340"/>
                  </a:lnTo>
                  <a:lnTo>
                    <a:pt x="19443" y="158851"/>
                  </a:lnTo>
                  <a:lnTo>
                    <a:pt x="20053" y="159461"/>
                  </a:lnTo>
                  <a:lnTo>
                    <a:pt x="32804" y="159461"/>
                  </a:lnTo>
                  <a:lnTo>
                    <a:pt x="33401" y="158242"/>
                  </a:lnTo>
                  <a:lnTo>
                    <a:pt x="33401" y="157340"/>
                  </a:lnTo>
                  <a:close/>
                </a:path>
                <a:path w="114935" h="306705">
                  <a:moveTo>
                    <a:pt x="33401" y="102349"/>
                  </a:moveTo>
                  <a:lnTo>
                    <a:pt x="32804" y="102057"/>
                  </a:lnTo>
                  <a:lnTo>
                    <a:pt x="31889" y="101752"/>
                  </a:lnTo>
                  <a:lnTo>
                    <a:pt x="20967" y="101752"/>
                  </a:lnTo>
                  <a:lnTo>
                    <a:pt x="20053" y="101752"/>
                  </a:lnTo>
                  <a:lnTo>
                    <a:pt x="19443" y="102349"/>
                  </a:lnTo>
                  <a:lnTo>
                    <a:pt x="19443" y="103873"/>
                  </a:lnTo>
                  <a:lnTo>
                    <a:pt x="20053" y="104482"/>
                  </a:lnTo>
                  <a:lnTo>
                    <a:pt x="32804" y="104482"/>
                  </a:lnTo>
                  <a:lnTo>
                    <a:pt x="33401" y="103276"/>
                  </a:lnTo>
                  <a:lnTo>
                    <a:pt x="33401" y="102349"/>
                  </a:lnTo>
                  <a:close/>
                </a:path>
                <a:path w="114935" h="306705">
                  <a:moveTo>
                    <a:pt x="41008" y="224764"/>
                  </a:moveTo>
                  <a:lnTo>
                    <a:pt x="40398" y="224447"/>
                  </a:lnTo>
                  <a:lnTo>
                    <a:pt x="39497" y="224155"/>
                  </a:lnTo>
                  <a:lnTo>
                    <a:pt x="20967" y="224155"/>
                  </a:lnTo>
                  <a:lnTo>
                    <a:pt x="20053" y="224155"/>
                  </a:lnTo>
                  <a:lnTo>
                    <a:pt x="19443" y="224764"/>
                  </a:lnTo>
                  <a:lnTo>
                    <a:pt x="19443" y="226580"/>
                  </a:lnTo>
                  <a:lnTo>
                    <a:pt x="20053" y="226898"/>
                  </a:lnTo>
                  <a:lnTo>
                    <a:pt x="40398" y="226898"/>
                  </a:lnTo>
                  <a:lnTo>
                    <a:pt x="41008" y="226275"/>
                  </a:lnTo>
                  <a:lnTo>
                    <a:pt x="41008" y="224764"/>
                  </a:lnTo>
                  <a:close/>
                </a:path>
                <a:path w="114935" h="306705">
                  <a:moveTo>
                    <a:pt x="41008" y="169773"/>
                  </a:moveTo>
                  <a:lnTo>
                    <a:pt x="40398" y="169481"/>
                  </a:lnTo>
                  <a:lnTo>
                    <a:pt x="39497" y="169176"/>
                  </a:lnTo>
                  <a:lnTo>
                    <a:pt x="20967" y="169176"/>
                  </a:lnTo>
                  <a:lnTo>
                    <a:pt x="20053" y="169176"/>
                  </a:lnTo>
                  <a:lnTo>
                    <a:pt x="19443" y="169773"/>
                  </a:lnTo>
                  <a:lnTo>
                    <a:pt x="19443" y="171615"/>
                  </a:lnTo>
                  <a:lnTo>
                    <a:pt x="20053" y="171907"/>
                  </a:lnTo>
                  <a:lnTo>
                    <a:pt x="40398" y="171907"/>
                  </a:lnTo>
                  <a:lnTo>
                    <a:pt x="41008" y="171297"/>
                  </a:lnTo>
                  <a:lnTo>
                    <a:pt x="41008" y="169773"/>
                  </a:lnTo>
                  <a:close/>
                </a:path>
                <a:path w="114935" h="306705">
                  <a:moveTo>
                    <a:pt x="41008" y="114808"/>
                  </a:moveTo>
                  <a:lnTo>
                    <a:pt x="40398" y="114515"/>
                  </a:lnTo>
                  <a:lnTo>
                    <a:pt x="39497" y="114198"/>
                  </a:lnTo>
                  <a:lnTo>
                    <a:pt x="20967" y="114198"/>
                  </a:lnTo>
                  <a:lnTo>
                    <a:pt x="20053" y="114198"/>
                  </a:lnTo>
                  <a:lnTo>
                    <a:pt x="19443" y="114808"/>
                  </a:lnTo>
                  <a:lnTo>
                    <a:pt x="19443" y="116624"/>
                  </a:lnTo>
                  <a:lnTo>
                    <a:pt x="20053" y="116941"/>
                  </a:lnTo>
                  <a:lnTo>
                    <a:pt x="40398" y="116941"/>
                  </a:lnTo>
                  <a:lnTo>
                    <a:pt x="41008" y="116332"/>
                  </a:lnTo>
                  <a:lnTo>
                    <a:pt x="41008" y="114808"/>
                  </a:lnTo>
                  <a:close/>
                </a:path>
                <a:path w="114935" h="306705">
                  <a:moveTo>
                    <a:pt x="41008" y="59524"/>
                  </a:moveTo>
                  <a:lnTo>
                    <a:pt x="40398" y="59232"/>
                  </a:lnTo>
                  <a:lnTo>
                    <a:pt x="20967" y="59232"/>
                  </a:lnTo>
                  <a:lnTo>
                    <a:pt x="20053" y="59232"/>
                  </a:lnTo>
                  <a:lnTo>
                    <a:pt x="19443" y="59842"/>
                  </a:lnTo>
                  <a:lnTo>
                    <a:pt x="19443" y="61353"/>
                  </a:lnTo>
                  <a:lnTo>
                    <a:pt x="20053" y="61658"/>
                  </a:lnTo>
                  <a:lnTo>
                    <a:pt x="20967" y="61950"/>
                  </a:lnTo>
                  <a:lnTo>
                    <a:pt x="40398" y="61950"/>
                  </a:lnTo>
                  <a:lnTo>
                    <a:pt x="41008" y="61353"/>
                  </a:lnTo>
                  <a:lnTo>
                    <a:pt x="41008" y="59524"/>
                  </a:lnTo>
                  <a:close/>
                </a:path>
                <a:path w="114935" h="306705">
                  <a:moveTo>
                    <a:pt x="56489" y="253314"/>
                  </a:moveTo>
                  <a:lnTo>
                    <a:pt x="55880" y="252704"/>
                  </a:lnTo>
                  <a:lnTo>
                    <a:pt x="54978" y="252399"/>
                  </a:lnTo>
                  <a:lnTo>
                    <a:pt x="20967" y="252399"/>
                  </a:lnTo>
                  <a:lnTo>
                    <a:pt x="20053" y="252399"/>
                  </a:lnTo>
                  <a:lnTo>
                    <a:pt x="19443" y="253009"/>
                  </a:lnTo>
                  <a:lnTo>
                    <a:pt x="19443" y="254838"/>
                  </a:lnTo>
                  <a:lnTo>
                    <a:pt x="20053" y="255130"/>
                  </a:lnTo>
                  <a:lnTo>
                    <a:pt x="55880" y="255130"/>
                  </a:lnTo>
                  <a:lnTo>
                    <a:pt x="56489" y="253923"/>
                  </a:lnTo>
                  <a:lnTo>
                    <a:pt x="56489" y="253314"/>
                  </a:lnTo>
                  <a:close/>
                </a:path>
                <a:path w="114935" h="306705">
                  <a:moveTo>
                    <a:pt x="56489" y="198335"/>
                  </a:moveTo>
                  <a:lnTo>
                    <a:pt x="55880" y="197726"/>
                  </a:lnTo>
                  <a:lnTo>
                    <a:pt x="54978" y="197421"/>
                  </a:lnTo>
                  <a:lnTo>
                    <a:pt x="20967" y="197421"/>
                  </a:lnTo>
                  <a:lnTo>
                    <a:pt x="20053" y="197421"/>
                  </a:lnTo>
                  <a:lnTo>
                    <a:pt x="19443" y="198031"/>
                  </a:lnTo>
                  <a:lnTo>
                    <a:pt x="19443" y="199859"/>
                  </a:lnTo>
                  <a:lnTo>
                    <a:pt x="20053" y="200456"/>
                  </a:lnTo>
                  <a:lnTo>
                    <a:pt x="55880" y="200456"/>
                  </a:lnTo>
                  <a:lnTo>
                    <a:pt x="56197" y="199859"/>
                  </a:lnTo>
                  <a:lnTo>
                    <a:pt x="56489" y="198945"/>
                  </a:lnTo>
                  <a:lnTo>
                    <a:pt x="56489" y="198335"/>
                  </a:lnTo>
                  <a:close/>
                </a:path>
                <a:path w="114935" h="306705">
                  <a:moveTo>
                    <a:pt x="56489" y="143357"/>
                  </a:moveTo>
                  <a:lnTo>
                    <a:pt x="55880" y="142748"/>
                  </a:lnTo>
                  <a:lnTo>
                    <a:pt x="54978" y="142455"/>
                  </a:lnTo>
                  <a:lnTo>
                    <a:pt x="20967" y="142455"/>
                  </a:lnTo>
                  <a:lnTo>
                    <a:pt x="20053" y="142455"/>
                  </a:lnTo>
                  <a:lnTo>
                    <a:pt x="19443" y="143065"/>
                  </a:lnTo>
                  <a:lnTo>
                    <a:pt x="19443" y="144881"/>
                  </a:lnTo>
                  <a:lnTo>
                    <a:pt x="20053" y="145491"/>
                  </a:lnTo>
                  <a:lnTo>
                    <a:pt x="55880" y="145491"/>
                  </a:lnTo>
                  <a:lnTo>
                    <a:pt x="56197" y="144881"/>
                  </a:lnTo>
                  <a:lnTo>
                    <a:pt x="56489" y="143967"/>
                  </a:lnTo>
                  <a:lnTo>
                    <a:pt x="56489" y="143357"/>
                  </a:lnTo>
                  <a:close/>
                </a:path>
                <a:path w="114935" h="306705">
                  <a:moveTo>
                    <a:pt x="56489" y="88392"/>
                  </a:moveTo>
                  <a:lnTo>
                    <a:pt x="55880" y="87782"/>
                  </a:lnTo>
                  <a:lnTo>
                    <a:pt x="54978" y="87477"/>
                  </a:lnTo>
                  <a:lnTo>
                    <a:pt x="20967" y="87477"/>
                  </a:lnTo>
                  <a:lnTo>
                    <a:pt x="20053" y="87477"/>
                  </a:lnTo>
                  <a:lnTo>
                    <a:pt x="19443" y="88074"/>
                  </a:lnTo>
                  <a:lnTo>
                    <a:pt x="19443" y="89903"/>
                  </a:lnTo>
                  <a:lnTo>
                    <a:pt x="20053" y="90512"/>
                  </a:lnTo>
                  <a:lnTo>
                    <a:pt x="55880" y="90512"/>
                  </a:lnTo>
                  <a:lnTo>
                    <a:pt x="56197" y="89903"/>
                  </a:lnTo>
                  <a:lnTo>
                    <a:pt x="56489" y="89001"/>
                  </a:lnTo>
                  <a:lnTo>
                    <a:pt x="56489" y="88392"/>
                  </a:lnTo>
                  <a:close/>
                </a:path>
                <a:path w="114935" h="306705">
                  <a:moveTo>
                    <a:pt x="65913" y="238734"/>
                  </a:moveTo>
                  <a:lnTo>
                    <a:pt x="65303" y="238125"/>
                  </a:lnTo>
                  <a:lnTo>
                    <a:pt x="20967" y="238125"/>
                  </a:lnTo>
                  <a:lnTo>
                    <a:pt x="20053" y="238125"/>
                  </a:lnTo>
                  <a:lnTo>
                    <a:pt x="19443" y="238734"/>
                  </a:lnTo>
                  <a:lnTo>
                    <a:pt x="19443" y="240258"/>
                  </a:lnTo>
                  <a:lnTo>
                    <a:pt x="20053" y="240855"/>
                  </a:lnTo>
                  <a:lnTo>
                    <a:pt x="20967" y="241173"/>
                  </a:lnTo>
                  <a:lnTo>
                    <a:pt x="65303" y="241173"/>
                  </a:lnTo>
                  <a:lnTo>
                    <a:pt x="65913" y="240563"/>
                  </a:lnTo>
                  <a:lnTo>
                    <a:pt x="65913" y="238734"/>
                  </a:lnTo>
                  <a:close/>
                </a:path>
                <a:path w="114935" h="306705">
                  <a:moveTo>
                    <a:pt x="65913" y="183756"/>
                  </a:moveTo>
                  <a:lnTo>
                    <a:pt x="65303" y="183146"/>
                  </a:lnTo>
                  <a:lnTo>
                    <a:pt x="20967" y="183146"/>
                  </a:lnTo>
                  <a:lnTo>
                    <a:pt x="20053" y="183146"/>
                  </a:lnTo>
                  <a:lnTo>
                    <a:pt x="19443" y="183756"/>
                  </a:lnTo>
                  <a:lnTo>
                    <a:pt x="19443" y="185280"/>
                  </a:lnTo>
                  <a:lnTo>
                    <a:pt x="20053" y="185889"/>
                  </a:lnTo>
                  <a:lnTo>
                    <a:pt x="20967" y="186182"/>
                  </a:lnTo>
                  <a:lnTo>
                    <a:pt x="65303" y="186182"/>
                  </a:lnTo>
                  <a:lnTo>
                    <a:pt x="65913" y="185585"/>
                  </a:lnTo>
                  <a:lnTo>
                    <a:pt x="65913" y="183756"/>
                  </a:lnTo>
                  <a:close/>
                </a:path>
                <a:path w="114935" h="306705">
                  <a:moveTo>
                    <a:pt x="65913" y="128790"/>
                  </a:moveTo>
                  <a:lnTo>
                    <a:pt x="65303" y="128168"/>
                  </a:lnTo>
                  <a:lnTo>
                    <a:pt x="20967" y="128168"/>
                  </a:lnTo>
                  <a:lnTo>
                    <a:pt x="20053" y="128168"/>
                  </a:lnTo>
                  <a:lnTo>
                    <a:pt x="19443" y="128790"/>
                  </a:lnTo>
                  <a:lnTo>
                    <a:pt x="19443" y="130302"/>
                  </a:lnTo>
                  <a:lnTo>
                    <a:pt x="20053" y="130911"/>
                  </a:lnTo>
                  <a:lnTo>
                    <a:pt x="20967" y="131216"/>
                  </a:lnTo>
                  <a:lnTo>
                    <a:pt x="65303" y="131216"/>
                  </a:lnTo>
                  <a:lnTo>
                    <a:pt x="65913" y="130606"/>
                  </a:lnTo>
                  <a:lnTo>
                    <a:pt x="65913" y="128790"/>
                  </a:lnTo>
                  <a:close/>
                </a:path>
                <a:path w="114935" h="306705">
                  <a:moveTo>
                    <a:pt x="65913" y="73799"/>
                  </a:moveTo>
                  <a:lnTo>
                    <a:pt x="65303" y="73190"/>
                  </a:lnTo>
                  <a:lnTo>
                    <a:pt x="20967" y="73190"/>
                  </a:lnTo>
                  <a:lnTo>
                    <a:pt x="20053" y="73190"/>
                  </a:lnTo>
                  <a:lnTo>
                    <a:pt x="19443" y="73799"/>
                  </a:lnTo>
                  <a:lnTo>
                    <a:pt x="19443" y="75323"/>
                  </a:lnTo>
                  <a:lnTo>
                    <a:pt x="20053" y="75933"/>
                  </a:lnTo>
                  <a:lnTo>
                    <a:pt x="20967" y="76238"/>
                  </a:lnTo>
                  <a:lnTo>
                    <a:pt x="65303" y="76238"/>
                  </a:lnTo>
                  <a:lnTo>
                    <a:pt x="65913" y="75628"/>
                  </a:lnTo>
                  <a:lnTo>
                    <a:pt x="65913" y="73799"/>
                  </a:lnTo>
                  <a:close/>
                </a:path>
                <a:path w="114935" h="306705">
                  <a:moveTo>
                    <a:pt x="85356" y="267284"/>
                  </a:moveTo>
                  <a:lnTo>
                    <a:pt x="84747" y="266674"/>
                  </a:lnTo>
                  <a:lnTo>
                    <a:pt x="41313" y="266674"/>
                  </a:lnTo>
                  <a:lnTo>
                    <a:pt x="40703" y="266674"/>
                  </a:lnTo>
                  <a:lnTo>
                    <a:pt x="40093" y="267284"/>
                  </a:lnTo>
                  <a:lnTo>
                    <a:pt x="39789" y="268198"/>
                  </a:lnTo>
                  <a:lnTo>
                    <a:pt x="39789" y="268808"/>
                  </a:lnTo>
                  <a:lnTo>
                    <a:pt x="40398" y="269405"/>
                  </a:lnTo>
                  <a:lnTo>
                    <a:pt x="85039" y="269405"/>
                  </a:lnTo>
                  <a:lnTo>
                    <a:pt x="85356" y="268808"/>
                  </a:lnTo>
                  <a:lnTo>
                    <a:pt x="85356" y="267284"/>
                  </a:lnTo>
                  <a:close/>
                </a:path>
                <a:path w="114935" h="306705">
                  <a:moveTo>
                    <a:pt x="85356" y="212305"/>
                  </a:moveTo>
                  <a:lnTo>
                    <a:pt x="84747" y="211696"/>
                  </a:lnTo>
                  <a:lnTo>
                    <a:pt x="41313" y="211696"/>
                  </a:lnTo>
                  <a:lnTo>
                    <a:pt x="40703" y="211696"/>
                  </a:lnTo>
                  <a:lnTo>
                    <a:pt x="40093" y="212305"/>
                  </a:lnTo>
                  <a:lnTo>
                    <a:pt x="39789" y="213220"/>
                  </a:lnTo>
                  <a:lnTo>
                    <a:pt x="39789" y="213829"/>
                  </a:lnTo>
                  <a:lnTo>
                    <a:pt x="40398" y="214439"/>
                  </a:lnTo>
                  <a:lnTo>
                    <a:pt x="85039" y="214439"/>
                  </a:lnTo>
                  <a:lnTo>
                    <a:pt x="85356" y="213829"/>
                  </a:lnTo>
                  <a:lnTo>
                    <a:pt x="85356" y="212305"/>
                  </a:lnTo>
                  <a:close/>
                </a:path>
                <a:path w="114935" h="306705">
                  <a:moveTo>
                    <a:pt x="85356" y="157340"/>
                  </a:moveTo>
                  <a:lnTo>
                    <a:pt x="84747" y="156730"/>
                  </a:lnTo>
                  <a:lnTo>
                    <a:pt x="41313" y="156730"/>
                  </a:lnTo>
                  <a:lnTo>
                    <a:pt x="40703" y="156730"/>
                  </a:lnTo>
                  <a:lnTo>
                    <a:pt x="40093" y="157340"/>
                  </a:lnTo>
                  <a:lnTo>
                    <a:pt x="39789" y="158242"/>
                  </a:lnTo>
                  <a:lnTo>
                    <a:pt x="39789" y="158851"/>
                  </a:lnTo>
                  <a:lnTo>
                    <a:pt x="40398" y="159461"/>
                  </a:lnTo>
                  <a:lnTo>
                    <a:pt x="85039" y="159461"/>
                  </a:lnTo>
                  <a:lnTo>
                    <a:pt x="85356" y="158851"/>
                  </a:lnTo>
                  <a:lnTo>
                    <a:pt x="85356" y="157340"/>
                  </a:lnTo>
                  <a:close/>
                </a:path>
                <a:path w="114935" h="306705">
                  <a:moveTo>
                    <a:pt x="85356" y="102349"/>
                  </a:moveTo>
                  <a:lnTo>
                    <a:pt x="84137" y="101752"/>
                  </a:lnTo>
                  <a:lnTo>
                    <a:pt x="41313" y="101752"/>
                  </a:lnTo>
                  <a:lnTo>
                    <a:pt x="40703" y="101752"/>
                  </a:lnTo>
                  <a:lnTo>
                    <a:pt x="40093" y="102349"/>
                  </a:lnTo>
                  <a:lnTo>
                    <a:pt x="39789" y="103276"/>
                  </a:lnTo>
                  <a:lnTo>
                    <a:pt x="39789" y="103873"/>
                  </a:lnTo>
                  <a:lnTo>
                    <a:pt x="40398" y="104482"/>
                  </a:lnTo>
                  <a:lnTo>
                    <a:pt x="85039" y="104482"/>
                  </a:lnTo>
                  <a:lnTo>
                    <a:pt x="85356" y="103873"/>
                  </a:lnTo>
                  <a:lnTo>
                    <a:pt x="85356" y="102349"/>
                  </a:lnTo>
                  <a:close/>
                </a:path>
                <a:path w="114935" h="306705">
                  <a:moveTo>
                    <a:pt x="97497" y="238734"/>
                  </a:moveTo>
                  <a:lnTo>
                    <a:pt x="96888" y="238125"/>
                  </a:lnTo>
                  <a:lnTo>
                    <a:pt x="77152" y="238125"/>
                  </a:lnTo>
                  <a:lnTo>
                    <a:pt x="76238" y="238125"/>
                  </a:lnTo>
                  <a:lnTo>
                    <a:pt x="75628" y="238734"/>
                  </a:lnTo>
                  <a:lnTo>
                    <a:pt x="75628" y="240258"/>
                  </a:lnTo>
                  <a:lnTo>
                    <a:pt x="76238" y="240855"/>
                  </a:lnTo>
                  <a:lnTo>
                    <a:pt x="77152" y="241173"/>
                  </a:lnTo>
                  <a:lnTo>
                    <a:pt x="96888" y="241173"/>
                  </a:lnTo>
                  <a:lnTo>
                    <a:pt x="97497" y="240563"/>
                  </a:lnTo>
                  <a:lnTo>
                    <a:pt x="97497" y="238734"/>
                  </a:lnTo>
                  <a:close/>
                </a:path>
                <a:path w="114935" h="306705">
                  <a:moveTo>
                    <a:pt x="97497" y="183756"/>
                  </a:moveTo>
                  <a:lnTo>
                    <a:pt x="96888" y="183146"/>
                  </a:lnTo>
                  <a:lnTo>
                    <a:pt x="77152" y="183146"/>
                  </a:lnTo>
                  <a:lnTo>
                    <a:pt x="76238" y="183146"/>
                  </a:lnTo>
                  <a:lnTo>
                    <a:pt x="75628" y="183756"/>
                  </a:lnTo>
                  <a:lnTo>
                    <a:pt x="75628" y="185280"/>
                  </a:lnTo>
                  <a:lnTo>
                    <a:pt x="76238" y="185889"/>
                  </a:lnTo>
                  <a:lnTo>
                    <a:pt x="77152" y="186182"/>
                  </a:lnTo>
                  <a:lnTo>
                    <a:pt x="96888" y="186182"/>
                  </a:lnTo>
                  <a:lnTo>
                    <a:pt x="97497" y="185585"/>
                  </a:lnTo>
                  <a:lnTo>
                    <a:pt x="97497" y="183756"/>
                  </a:lnTo>
                  <a:close/>
                </a:path>
                <a:path w="114935" h="306705">
                  <a:moveTo>
                    <a:pt x="97497" y="128790"/>
                  </a:moveTo>
                  <a:lnTo>
                    <a:pt x="96888" y="128168"/>
                  </a:lnTo>
                  <a:lnTo>
                    <a:pt x="77152" y="128168"/>
                  </a:lnTo>
                  <a:lnTo>
                    <a:pt x="76238" y="128168"/>
                  </a:lnTo>
                  <a:lnTo>
                    <a:pt x="75628" y="128790"/>
                  </a:lnTo>
                  <a:lnTo>
                    <a:pt x="75628" y="130302"/>
                  </a:lnTo>
                  <a:lnTo>
                    <a:pt x="76238" y="130911"/>
                  </a:lnTo>
                  <a:lnTo>
                    <a:pt x="77152" y="131216"/>
                  </a:lnTo>
                  <a:lnTo>
                    <a:pt x="96888" y="131216"/>
                  </a:lnTo>
                  <a:lnTo>
                    <a:pt x="97497" y="130606"/>
                  </a:lnTo>
                  <a:lnTo>
                    <a:pt x="97497" y="128790"/>
                  </a:lnTo>
                  <a:close/>
                </a:path>
                <a:path w="114935" h="306705">
                  <a:moveTo>
                    <a:pt x="97497" y="73799"/>
                  </a:moveTo>
                  <a:lnTo>
                    <a:pt x="96888" y="73190"/>
                  </a:lnTo>
                  <a:lnTo>
                    <a:pt x="77152" y="73190"/>
                  </a:lnTo>
                  <a:lnTo>
                    <a:pt x="76238" y="73190"/>
                  </a:lnTo>
                  <a:lnTo>
                    <a:pt x="75628" y="73799"/>
                  </a:lnTo>
                  <a:lnTo>
                    <a:pt x="75628" y="75323"/>
                  </a:lnTo>
                  <a:lnTo>
                    <a:pt x="76238" y="75933"/>
                  </a:lnTo>
                  <a:lnTo>
                    <a:pt x="77152" y="76238"/>
                  </a:lnTo>
                  <a:lnTo>
                    <a:pt x="96888" y="76238"/>
                  </a:lnTo>
                  <a:lnTo>
                    <a:pt x="97497" y="75628"/>
                  </a:lnTo>
                  <a:lnTo>
                    <a:pt x="97497" y="73799"/>
                  </a:lnTo>
                  <a:close/>
                </a:path>
                <a:path w="114935" h="306705">
                  <a:moveTo>
                    <a:pt x="114515" y="267284"/>
                  </a:moveTo>
                  <a:lnTo>
                    <a:pt x="113906" y="266674"/>
                  </a:lnTo>
                  <a:lnTo>
                    <a:pt x="92646" y="266674"/>
                  </a:lnTo>
                  <a:lnTo>
                    <a:pt x="92036" y="266674"/>
                  </a:lnTo>
                  <a:lnTo>
                    <a:pt x="91427" y="267284"/>
                  </a:lnTo>
                  <a:lnTo>
                    <a:pt x="91122" y="268198"/>
                  </a:lnTo>
                  <a:lnTo>
                    <a:pt x="91122" y="268808"/>
                  </a:lnTo>
                  <a:lnTo>
                    <a:pt x="91719" y="269405"/>
                  </a:lnTo>
                  <a:lnTo>
                    <a:pt x="113906" y="269405"/>
                  </a:lnTo>
                  <a:lnTo>
                    <a:pt x="114515" y="268198"/>
                  </a:lnTo>
                  <a:lnTo>
                    <a:pt x="114515" y="267284"/>
                  </a:lnTo>
                  <a:close/>
                </a:path>
                <a:path w="114935" h="306705">
                  <a:moveTo>
                    <a:pt x="114515" y="253314"/>
                  </a:moveTo>
                  <a:lnTo>
                    <a:pt x="113906" y="252704"/>
                  </a:lnTo>
                  <a:lnTo>
                    <a:pt x="112991" y="252399"/>
                  </a:lnTo>
                  <a:lnTo>
                    <a:pt x="65303" y="252399"/>
                  </a:lnTo>
                  <a:lnTo>
                    <a:pt x="64693" y="252399"/>
                  </a:lnTo>
                  <a:lnTo>
                    <a:pt x="64084" y="253009"/>
                  </a:lnTo>
                  <a:lnTo>
                    <a:pt x="63779" y="253923"/>
                  </a:lnTo>
                  <a:lnTo>
                    <a:pt x="63779" y="254838"/>
                  </a:lnTo>
                  <a:lnTo>
                    <a:pt x="64401" y="255130"/>
                  </a:lnTo>
                  <a:lnTo>
                    <a:pt x="113906" y="255130"/>
                  </a:lnTo>
                  <a:lnTo>
                    <a:pt x="114515" y="253923"/>
                  </a:lnTo>
                  <a:lnTo>
                    <a:pt x="114515" y="253314"/>
                  </a:lnTo>
                  <a:close/>
                </a:path>
                <a:path w="114935" h="306705">
                  <a:moveTo>
                    <a:pt x="114515" y="238734"/>
                  </a:moveTo>
                  <a:lnTo>
                    <a:pt x="113906" y="238125"/>
                  </a:lnTo>
                  <a:lnTo>
                    <a:pt x="103886" y="238125"/>
                  </a:lnTo>
                  <a:lnTo>
                    <a:pt x="102958" y="238125"/>
                  </a:lnTo>
                  <a:lnTo>
                    <a:pt x="102362" y="238734"/>
                  </a:lnTo>
                  <a:lnTo>
                    <a:pt x="102362" y="240258"/>
                  </a:lnTo>
                  <a:lnTo>
                    <a:pt x="102958" y="240855"/>
                  </a:lnTo>
                  <a:lnTo>
                    <a:pt x="103886" y="241173"/>
                  </a:lnTo>
                  <a:lnTo>
                    <a:pt x="113906" y="241173"/>
                  </a:lnTo>
                  <a:lnTo>
                    <a:pt x="114198" y="240563"/>
                  </a:lnTo>
                  <a:lnTo>
                    <a:pt x="114515" y="239649"/>
                  </a:lnTo>
                  <a:lnTo>
                    <a:pt x="114515" y="238734"/>
                  </a:lnTo>
                  <a:close/>
                </a:path>
                <a:path w="114935" h="306705">
                  <a:moveTo>
                    <a:pt x="114515" y="224764"/>
                  </a:moveTo>
                  <a:lnTo>
                    <a:pt x="113906" y="224447"/>
                  </a:lnTo>
                  <a:lnTo>
                    <a:pt x="112991" y="224155"/>
                  </a:lnTo>
                  <a:lnTo>
                    <a:pt x="59232" y="224155"/>
                  </a:lnTo>
                  <a:lnTo>
                    <a:pt x="58318" y="224155"/>
                  </a:lnTo>
                  <a:lnTo>
                    <a:pt x="58013" y="224764"/>
                  </a:lnTo>
                  <a:lnTo>
                    <a:pt x="58013" y="226580"/>
                  </a:lnTo>
                  <a:lnTo>
                    <a:pt x="58623" y="226898"/>
                  </a:lnTo>
                  <a:lnTo>
                    <a:pt x="113906" y="226898"/>
                  </a:lnTo>
                  <a:lnTo>
                    <a:pt x="114515" y="225666"/>
                  </a:lnTo>
                  <a:lnTo>
                    <a:pt x="114515" y="224764"/>
                  </a:lnTo>
                  <a:close/>
                </a:path>
                <a:path w="114935" h="306705">
                  <a:moveTo>
                    <a:pt x="114515" y="212305"/>
                  </a:moveTo>
                  <a:lnTo>
                    <a:pt x="113906" y="211696"/>
                  </a:lnTo>
                  <a:lnTo>
                    <a:pt x="92646" y="211696"/>
                  </a:lnTo>
                  <a:lnTo>
                    <a:pt x="92036" y="211696"/>
                  </a:lnTo>
                  <a:lnTo>
                    <a:pt x="91427" y="212305"/>
                  </a:lnTo>
                  <a:lnTo>
                    <a:pt x="91122" y="213220"/>
                  </a:lnTo>
                  <a:lnTo>
                    <a:pt x="91122" y="213829"/>
                  </a:lnTo>
                  <a:lnTo>
                    <a:pt x="91719" y="214439"/>
                  </a:lnTo>
                  <a:lnTo>
                    <a:pt x="113906" y="214439"/>
                  </a:lnTo>
                  <a:lnTo>
                    <a:pt x="114515" y="213220"/>
                  </a:lnTo>
                  <a:lnTo>
                    <a:pt x="114515" y="212305"/>
                  </a:lnTo>
                  <a:close/>
                </a:path>
                <a:path w="114935" h="306705">
                  <a:moveTo>
                    <a:pt x="114515" y="198335"/>
                  </a:moveTo>
                  <a:lnTo>
                    <a:pt x="113906" y="197726"/>
                  </a:lnTo>
                  <a:lnTo>
                    <a:pt x="112991" y="197421"/>
                  </a:lnTo>
                  <a:lnTo>
                    <a:pt x="65303" y="197421"/>
                  </a:lnTo>
                  <a:lnTo>
                    <a:pt x="64693" y="197421"/>
                  </a:lnTo>
                  <a:lnTo>
                    <a:pt x="64084" y="198031"/>
                  </a:lnTo>
                  <a:lnTo>
                    <a:pt x="63779" y="198945"/>
                  </a:lnTo>
                  <a:lnTo>
                    <a:pt x="63779" y="199859"/>
                  </a:lnTo>
                  <a:lnTo>
                    <a:pt x="64401" y="200456"/>
                  </a:lnTo>
                  <a:lnTo>
                    <a:pt x="113906" y="200456"/>
                  </a:lnTo>
                  <a:lnTo>
                    <a:pt x="114198" y="199859"/>
                  </a:lnTo>
                  <a:lnTo>
                    <a:pt x="114515" y="198945"/>
                  </a:lnTo>
                  <a:lnTo>
                    <a:pt x="114515" y="198335"/>
                  </a:lnTo>
                  <a:close/>
                </a:path>
                <a:path w="114935" h="306705">
                  <a:moveTo>
                    <a:pt x="114515" y="183756"/>
                  </a:moveTo>
                  <a:lnTo>
                    <a:pt x="113906" y="183146"/>
                  </a:lnTo>
                  <a:lnTo>
                    <a:pt x="103886" y="183146"/>
                  </a:lnTo>
                  <a:lnTo>
                    <a:pt x="102958" y="183146"/>
                  </a:lnTo>
                  <a:lnTo>
                    <a:pt x="102362" y="183756"/>
                  </a:lnTo>
                  <a:lnTo>
                    <a:pt x="102362" y="185280"/>
                  </a:lnTo>
                  <a:lnTo>
                    <a:pt x="102958" y="185889"/>
                  </a:lnTo>
                  <a:lnTo>
                    <a:pt x="103886" y="186182"/>
                  </a:lnTo>
                  <a:lnTo>
                    <a:pt x="113906" y="186182"/>
                  </a:lnTo>
                  <a:lnTo>
                    <a:pt x="114198" y="185585"/>
                  </a:lnTo>
                  <a:lnTo>
                    <a:pt x="114515" y="184670"/>
                  </a:lnTo>
                  <a:lnTo>
                    <a:pt x="114515" y="183756"/>
                  </a:lnTo>
                  <a:close/>
                </a:path>
                <a:path w="114935" h="306705">
                  <a:moveTo>
                    <a:pt x="114515" y="169773"/>
                  </a:moveTo>
                  <a:lnTo>
                    <a:pt x="113906" y="169481"/>
                  </a:lnTo>
                  <a:lnTo>
                    <a:pt x="112991" y="169176"/>
                  </a:lnTo>
                  <a:lnTo>
                    <a:pt x="59232" y="169176"/>
                  </a:lnTo>
                  <a:lnTo>
                    <a:pt x="58318" y="169176"/>
                  </a:lnTo>
                  <a:lnTo>
                    <a:pt x="58013" y="169773"/>
                  </a:lnTo>
                  <a:lnTo>
                    <a:pt x="58013" y="171615"/>
                  </a:lnTo>
                  <a:lnTo>
                    <a:pt x="58623" y="171907"/>
                  </a:lnTo>
                  <a:lnTo>
                    <a:pt x="113906" y="171907"/>
                  </a:lnTo>
                  <a:lnTo>
                    <a:pt x="114515" y="170700"/>
                  </a:lnTo>
                  <a:lnTo>
                    <a:pt x="114515" y="169773"/>
                  </a:lnTo>
                  <a:close/>
                </a:path>
                <a:path w="114935" h="306705">
                  <a:moveTo>
                    <a:pt x="114515" y="157340"/>
                  </a:moveTo>
                  <a:lnTo>
                    <a:pt x="113906" y="156730"/>
                  </a:lnTo>
                  <a:lnTo>
                    <a:pt x="92646" y="156730"/>
                  </a:lnTo>
                  <a:lnTo>
                    <a:pt x="92036" y="156730"/>
                  </a:lnTo>
                  <a:lnTo>
                    <a:pt x="91427" y="157340"/>
                  </a:lnTo>
                  <a:lnTo>
                    <a:pt x="91122" y="158242"/>
                  </a:lnTo>
                  <a:lnTo>
                    <a:pt x="91122" y="158851"/>
                  </a:lnTo>
                  <a:lnTo>
                    <a:pt x="91719" y="159461"/>
                  </a:lnTo>
                  <a:lnTo>
                    <a:pt x="113906" y="159461"/>
                  </a:lnTo>
                  <a:lnTo>
                    <a:pt x="114515" y="158242"/>
                  </a:lnTo>
                  <a:lnTo>
                    <a:pt x="114515" y="157340"/>
                  </a:lnTo>
                  <a:close/>
                </a:path>
                <a:path w="114935" h="306705">
                  <a:moveTo>
                    <a:pt x="114515" y="143357"/>
                  </a:moveTo>
                  <a:lnTo>
                    <a:pt x="113906" y="142748"/>
                  </a:lnTo>
                  <a:lnTo>
                    <a:pt x="112991" y="142455"/>
                  </a:lnTo>
                  <a:lnTo>
                    <a:pt x="65303" y="142455"/>
                  </a:lnTo>
                  <a:lnTo>
                    <a:pt x="64693" y="142455"/>
                  </a:lnTo>
                  <a:lnTo>
                    <a:pt x="64084" y="143065"/>
                  </a:lnTo>
                  <a:lnTo>
                    <a:pt x="63779" y="143967"/>
                  </a:lnTo>
                  <a:lnTo>
                    <a:pt x="63779" y="144881"/>
                  </a:lnTo>
                  <a:lnTo>
                    <a:pt x="64401" y="145491"/>
                  </a:lnTo>
                  <a:lnTo>
                    <a:pt x="113906" y="145491"/>
                  </a:lnTo>
                  <a:lnTo>
                    <a:pt x="114198" y="144881"/>
                  </a:lnTo>
                  <a:lnTo>
                    <a:pt x="114515" y="143967"/>
                  </a:lnTo>
                  <a:lnTo>
                    <a:pt x="114515" y="143357"/>
                  </a:lnTo>
                  <a:close/>
                </a:path>
                <a:path w="114935" h="306705">
                  <a:moveTo>
                    <a:pt x="114515" y="128790"/>
                  </a:moveTo>
                  <a:lnTo>
                    <a:pt x="113906" y="128168"/>
                  </a:lnTo>
                  <a:lnTo>
                    <a:pt x="103886" y="128168"/>
                  </a:lnTo>
                  <a:lnTo>
                    <a:pt x="102958" y="128168"/>
                  </a:lnTo>
                  <a:lnTo>
                    <a:pt x="102362" y="128790"/>
                  </a:lnTo>
                  <a:lnTo>
                    <a:pt x="102362" y="130302"/>
                  </a:lnTo>
                  <a:lnTo>
                    <a:pt x="102958" y="130911"/>
                  </a:lnTo>
                  <a:lnTo>
                    <a:pt x="103886" y="131216"/>
                  </a:lnTo>
                  <a:lnTo>
                    <a:pt x="113906" y="131216"/>
                  </a:lnTo>
                  <a:lnTo>
                    <a:pt x="114198" y="130606"/>
                  </a:lnTo>
                  <a:lnTo>
                    <a:pt x="114515" y="129692"/>
                  </a:lnTo>
                  <a:lnTo>
                    <a:pt x="114515" y="128790"/>
                  </a:lnTo>
                  <a:close/>
                </a:path>
                <a:path w="114935" h="306705">
                  <a:moveTo>
                    <a:pt x="114515" y="114808"/>
                  </a:moveTo>
                  <a:lnTo>
                    <a:pt x="113906" y="114515"/>
                  </a:lnTo>
                  <a:lnTo>
                    <a:pt x="112991" y="114198"/>
                  </a:lnTo>
                  <a:lnTo>
                    <a:pt x="59232" y="114198"/>
                  </a:lnTo>
                  <a:lnTo>
                    <a:pt x="58318" y="114198"/>
                  </a:lnTo>
                  <a:lnTo>
                    <a:pt x="58013" y="114808"/>
                  </a:lnTo>
                  <a:lnTo>
                    <a:pt x="58013" y="116624"/>
                  </a:lnTo>
                  <a:lnTo>
                    <a:pt x="58623" y="116941"/>
                  </a:lnTo>
                  <a:lnTo>
                    <a:pt x="113906" y="116941"/>
                  </a:lnTo>
                  <a:lnTo>
                    <a:pt x="114515" y="115722"/>
                  </a:lnTo>
                  <a:lnTo>
                    <a:pt x="114515" y="114808"/>
                  </a:lnTo>
                  <a:close/>
                </a:path>
                <a:path w="114935" h="306705">
                  <a:moveTo>
                    <a:pt x="114515" y="102349"/>
                  </a:moveTo>
                  <a:lnTo>
                    <a:pt x="113906" y="102057"/>
                  </a:lnTo>
                  <a:lnTo>
                    <a:pt x="112991" y="101752"/>
                  </a:lnTo>
                  <a:lnTo>
                    <a:pt x="92646" y="101752"/>
                  </a:lnTo>
                  <a:lnTo>
                    <a:pt x="92036" y="101752"/>
                  </a:lnTo>
                  <a:lnTo>
                    <a:pt x="91427" y="102349"/>
                  </a:lnTo>
                  <a:lnTo>
                    <a:pt x="91122" y="103276"/>
                  </a:lnTo>
                  <a:lnTo>
                    <a:pt x="91122" y="103873"/>
                  </a:lnTo>
                  <a:lnTo>
                    <a:pt x="91719" y="104482"/>
                  </a:lnTo>
                  <a:lnTo>
                    <a:pt x="113906" y="104482"/>
                  </a:lnTo>
                  <a:lnTo>
                    <a:pt x="114515" y="103276"/>
                  </a:lnTo>
                  <a:lnTo>
                    <a:pt x="114515" y="102349"/>
                  </a:lnTo>
                  <a:close/>
                </a:path>
                <a:path w="114935" h="306705">
                  <a:moveTo>
                    <a:pt x="114515" y="88392"/>
                  </a:moveTo>
                  <a:lnTo>
                    <a:pt x="113906" y="87782"/>
                  </a:lnTo>
                  <a:lnTo>
                    <a:pt x="112991" y="87477"/>
                  </a:lnTo>
                  <a:lnTo>
                    <a:pt x="65303" y="87477"/>
                  </a:lnTo>
                  <a:lnTo>
                    <a:pt x="64693" y="87477"/>
                  </a:lnTo>
                  <a:lnTo>
                    <a:pt x="64084" y="88074"/>
                  </a:lnTo>
                  <a:lnTo>
                    <a:pt x="63779" y="89001"/>
                  </a:lnTo>
                  <a:lnTo>
                    <a:pt x="63779" y="89903"/>
                  </a:lnTo>
                  <a:lnTo>
                    <a:pt x="64401" y="90512"/>
                  </a:lnTo>
                  <a:lnTo>
                    <a:pt x="113906" y="90512"/>
                  </a:lnTo>
                  <a:lnTo>
                    <a:pt x="114198" y="89903"/>
                  </a:lnTo>
                  <a:lnTo>
                    <a:pt x="114515" y="89001"/>
                  </a:lnTo>
                  <a:lnTo>
                    <a:pt x="114515" y="88392"/>
                  </a:lnTo>
                  <a:close/>
                </a:path>
                <a:path w="114935" h="306705">
                  <a:moveTo>
                    <a:pt x="114515" y="73799"/>
                  </a:moveTo>
                  <a:lnTo>
                    <a:pt x="113906" y="73190"/>
                  </a:lnTo>
                  <a:lnTo>
                    <a:pt x="103886" y="73190"/>
                  </a:lnTo>
                  <a:lnTo>
                    <a:pt x="102958" y="73190"/>
                  </a:lnTo>
                  <a:lnTo>
                    <a:pt x="102362" y="73799"/>
                  </a:lnTo>
                  <a:lnTo>
                    <a:pt x="102362" y="75323"/>
                  </a:lnTo>
                  <a:lnTo>
                    <a:pt x="102958" y="75933"/>
                  </a:lnTo>
                  <a:lnTo>
                    <a:pt x="103886" y="76238"/>
                  </a:lnTo>
                  <a:lnTo>
                    <a:pt x="113906" y="76238"/>
                  </a:lnTo>
                  <a:lnTo>
                    <a:pt x="114198" y="75628"/>
                  </a:lnTo>
                  <a:lnTo>
                    <a:pt x="114515" y="74714"/>
                  </a:lnTo>
                  <a:lnTo>
                    <a:pt x="114515" y="73799"/>
                  </a:lnTo>
                  <a:close/>
                </a:path>
                <a:path w="114935" h="306705">
                  <a:moveTo>
                    <a:pt x="114515" y="59524"/>
                  </a:moveTo>
                  <a:lnTo>
                    <a:pt x="113906" y="59232"/>
                  </a:lnTo>
                  <a:lnTo>
                    <a:pt x="59232" y="59232"/>
                  </a:lnTo>
                  <a:lnTo>
                    <a:pt x="58318" y="59232"/>
                  </a:lnTo>
                  <a:lnTo>
                    <a:pt x="58013" y="59842"/>
                  </a:lnTo>
                  <a:lnTo>
                    <a:pt x="58013" y="61353"/>
                  </a:lnTo>
                  <a:lnTo>
                    <a:pt x="59232" y="61950"/>
                  </a:lnTo>
                  <a:lnTo>
                    <a:pt x="113906" y="61950"/>
                  </a:lnTo>
                  <a:lnTo>
                    <a:pt x="114198" y="61353"/>
                  </a:lnTo>
                  <a:lnTo>
                    <a:pt x="114515" y="60439"/>
                  </a:lnTo>
                  <a:lnTo>
                    <a:pt x="114515" y="5952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164537" y="810255"/>
              <a:ext cx="13335" cy="28575"/>
            </a:xfrm>
            <a:custGeom>
              <a:avLst/>
              <a:gdLst/>
              <a:ahLst/>
              <a:cxnLst/>
              <a:rect l="l" t="t" r="r" b="b"/>
              <a:pathLst>
                <a:path w="13334" h="28575">
                  <a:moveTo>
                    <a:pt x="12765" y="0"/>
                  </a:moveTo>
                  <a:lnTo>
                    <a:pt x="0" y="0"/>
                  </a:lnTo>
                  <a:lnTo>
                    <a:pt x="0" y="28242"/>
                  </a:lnTo>
                  <a:lnTo>
                    <a:pt x="12765" y="28242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90054" y="822710"/>
              <a:ext cx="13335" cy="15875"/>
            </a:xfrm>
            <a:custGeom>
              <a:avLst/>
              <a:gdLst/>
              <a:ahLst/>
              <a:cxnLst/>
              <a:rect l="l" t="t" r="r" b="b"/>
              <a:pathLst>
                <a:path w="13334" h="15875">
                  <a:moveTo>
                    <a:pt x="12761" y="0"/>
                  </a:moveTo>
                  <a:lnTo>
                    <a:pt x="0" y="0"/>
                  </a:lnTo>
                  <a:lnTo>
                    <a:pt x="0" y="15788"/>
                  </a:lnTo>
                  <a:lnTo>
                    <a:pt x="12761" y="15788"/>
                  </a:lnTo>
                  <a:lnTo>
                    <a:pt x="12761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15569" y="829997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90">
                  <a:moveTo>
                    <a:pt x="12454" y="0"/>
                  </a:moveTo>
                  <a:lnTo>
                    <a:pt x="0" y="0"/>
                  </a:lnTo>
                  <a:lnTo>
                    <a:pt x="0" y="8500"/>
                  </a:lnTo>
                  <a:lnTo>
                    <a:pt x="12454" y="8500"/>
                  </a:lnTo>
                  <a:lnTo>
                    <a:pt x="1245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40773" y="818458"/>
              <a:ext cx="13335" cy="20320"/>
            </a:xfrm>
            <a:custGeom>
              <a:avLst/>
              <a:gdLst/>
              <a:ahLst/>
              <a:cxnLst/>
              <a:rect l="l" t="t" r="r" b="b"/>
              <a:pathLst>
                <a:path w="13334" h="20319">
                  <a:moveTo>
                    <a:pt x="12765" y="0"/>
                  </a:moveTo>
                  <a:lnTo>
                    <a:pt x="0" y="0"/>
                  </a:lnTo>
                  <a:lnTo>
                    <a:pt x="0" y="20040"/>
                  </a:lnTo>
                  <a:lnTo>
                    <a:pt x="12765" y="20040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66288" y="8257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4">
                  <a:moveTo>
                    <a:pt x="12765" y="0"/>
                  </a:moveTo>
                  <a:lnTo>
                    <a:pt x="0" y="0"/>
                  </a:lnTo>
                  <a:lnTo>
                    <a:pt x="0" y="12752"/>
                  </a:lnTo>
                  <a:lnTo>
                    <a:pt x="12765" y="12752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91803" y="817543"/>
              <a:ext cx="13335" cy="20955"/>
            </a:xfrm>
            <a:custGeom>
              <a:avLst/>
              <a:gdLst/>
              <a:ahLst/>
              <a:cxnLst/>
              <a:rect l="l" t="t" r="r" b="b"/>
              <a:pathLst>
                <a:path w="13334" h="20955">
                  <a:moveTo>
                    <a:pt x="12765" y="0"/>
                  </a:moveTo>
                  <a:lnTo>
                    <a:pt x="0" y="0"/>
                  </a:lnTo>
                  <a:lnTo>
                    <a:pt x="0" y="20954"/>
                  </a:lnTo>
                  <a:lnTo>
                    <a:pt x="12765" y="20954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317318" y="834853"/>
              <a:ext cx="13335" cy="3810"/>
            </a:xfrm>
            <a:custGeom>
              <a:avLst/>
              <a:gdLst/>
              <a:ahLst/>
              <a:cxnLst/>
              <a:rect l="l" t="t" r="r" b="b"/>
              <a:pathLst>
                <a:path w="13334" h="3809">
                  <a:moveTo>
                    <a:pt x="12765" y="0"/>
                  </a:moveTo>
                  <a:lnTo>
                    <a:pt x="0" y="0"/>
                  </a:lnTo>
                  <a:lnTo>
                    <a:pt x="0" y="3645"/>
                  </a:lnTo>
                  <a:lnTo>
                    <a:pt x="12765" y="3645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342835" y="810255"/>
              <a:ext cx="13335" cy="28575"/>
            </a:xfrm>
            <a:custGeom>
              <a:avLst/>
              <a:gdLst/>
              <a:ahLst/>
              <a:cxnLst/>
              <a:rect l="l" t="t" r="r" b="b"/>
              <a:pathLst>
                <a:path w="13334" h="28575">
                  <a:moveTo>
                    <a:pt x="12749" y="0"/>
                  </a:moveTo>
                  <a:lnTo>
                    <a:pt x="0" y="0"/>
                  </a:lnTo>
                  <a:lnTo>
                    <a:pt x="0" y="28242"/>
                  </a:lnTo>
                  <a:lnTo>
                    <a:pt x="12749" y="28242"/>
                  </a:lnTo>
                  <a:lnTo>
                    <a:pt x="12749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368039" y="828175"/>
              <a:ext cx="13335" cy="10795"/>
            </a:xfrm>
            <a:custGeom>
              <a:avLst/>
              <a:gdLst/>
              <a:ahLst/>
              <a:cxnLst/>
              <a:rect l="l" t="t" r="r" b="b"/>
              <a:pathLst>
                <a:path w="13334" h="10794">
                  <a:moveTo>
                    <a:pt x="12765" y="0"/>
                  </a:moveTo>
                  <a:lnTo>
                    <a:pt x="0" y="0"/>
                  </a:lnTo>
                  <a:lnTo>
                    <a:pt x="0" y="10323"/>
                  </a:lnTo>
                  <a:lnTo>
                    <a:pt x="12765" y="10323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393554" y="834557"/>
              <a:ext cx="13335" cy="4445"/>
            </a:xfrm>
            <a:custGeom>
              <a:avLst/>
              <a:gdLst/>
              <a:ahLst/>
              <a:cxnLst/>
              <a:rect l="l" t="t" r="r" b="b"/>
              <a:pathLst>
                <a:path w="13334" h="4444">
                  <a:moveTo>
                    <a:pt x="12765" y="0"/>
                  </a:moveTo>
                  <a:lnTo>
                    <a:pt x="0" y="0"/>
                  </a:lnTo>
                  <a:lnTo>
                    <a:pt x="0" y="3941"/>
                  </a:lnTo>
                  <a:lnTo>
                    <a:pt x="12765" y="3941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419069" y="829080"/>
              <a:ext cx="13335" cy="9525"/>
            </a:xfrm>
            <a:custGeom>
              <a:avLst/>
              <a:gdLst/>
              <a:ahLst/>
              <a:cxnLst/>
              <a:rect l="l" t="t" r="r" b="b"/>
              <a:pathLst>
                <a:path w="13334" h="9525">
                  <a:moveTo>
                    <a:pt x="12752" y="0"/>
                  </a:moveTo>
                  <a:lnTo>
                    <a:pt x="0" y="0"/>
                  </a:lnTo>
                  <a:lnTo>
                    <a:pt x="0" y="9418"/>
                  </a:lnTo>
                  <a:lnTo>
                    <a:pt x="12752" y="9418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44584" y="810255"/>
              <a:ext cx="13335" cy="28575"/>
            </a:xfrm>
            <a:custGeom>
              <a:avLst/>
              <a:gdLst/>
              <a:ahLst/>
              <a:cxnLst/>
              <a:rect l="l" t="t" r="r" b="b"/>
              <a:pathLst>
                <a:path w="13334" h="28575">
                  <a:moveTo>
                    <a:pt x="12752" y="0"/>
                  </a:moveTo>
                  <a:lnTo>
                    <a:pt x="0" y="0"/>
                  </a:lnTo>
                  <a:lnTo>
                    <a:pt x="0" y="28242"/>
                  </a:lnTo>
                  <a:lnTo>
                    <a:pt x="12752" y="2824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470099" y="816019"/>
              <a:ext cx="13335" cy="22860"/>
            </a:xfrm>
            <a:custGeom>
              <a:avLst/>
              <a:gdLst/>
              <a:ahLst/>
              <a:cxnLst/>
              <a:rect l="l" t="t" r="r" b="b"/>
              <a:pathLst>
                <a:path w="13334" h="22859">
                  <a:moveTo>
                    <a:pt x="12752" y="0"/>
                  </a:moveTo>
                  <a:lnTo>
                    <a:pt x="0" y="0"/>
                  </a:lnTo>
                  <a:lnTo>
                    <a:pt x="0" y="22478"/>
                  </a:lnTo>
                  <a:lnTo>
                    <a:pt x="12752" y="22478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495615" y="425729"/>
              <a:ext cx="170815" cy="413384"/>
            </a:xfrm>
            <a:custGeom>
              <a:avLst/>
              <a:gdLst/>
              <a:ahLst/>
              <a:cxnLst/>
              <a:rect l="l" t="t" r="r" b="b"/>
              <a:pathLst>
                <a:path w="170814" h="413384">
                  <a:moveTo>
                    <a:pt x="12446" y="394246"/>
                  </a:moveTo>
                  <a:lnTo>
                    <a:pt x="0" y="394246"/>
                  </a:lnTo>
                  <a:lnTo>
                    <a:pt x="0" y="412775"/>
                  </a:lnTo>
                  <a:lnTo>
                    <a:pt x="12446" y="412775"/>
                  </a:lnTo>
                  <a:lnTo>
                    <a:pt x="12446" y="394246"/>
                  </a:lnTo>
                  <a:close/>
                </a:path>
                <a:path w="170814" h="413384">
                  <a:moveTo>
                    <a:pt x="95973" y="1498"/>
                  </a:moveTo>
                  <a:lnTo>
                    <a:pt x="64681" y="1498"/>
                  </a:lnTo>
                  <a:lnTo>
                    <a:pt x="64681" y="2768"/>
                  </a:lnTo>
                  <a:lnTo>
                    <a:pt x="64681" y="4038"/>
                  </a:lnTo>
                  <a:lnTo>
                    <a:pt x="64681" y="151358"/>
                  </a:lnTo>
                  <a:lnTo>
                    <a:pt x="67424" y="151358"/>
                  </a:lnTo>
                  <a:lnTo>
                    <a:pt x="67424" y="4038"/>
                  </a:lnTo>
                  <a:lnTo>
                    <a:pt x="95592" y="4038"/>
                  </a:lnTo>
                  <a:lnTo>
                    <a:pt x="95592" y="2768"/>
                  </a:lnTo>
                  <a:lnTo>
                    <a:pt x="95973" y="2768"/>
                  </a:lnTo>
                  <a:lnTo>
                    <a:pt x="95973" y="1498"/>
                  </a:lnTo>
                  <a:close/>
                </a:path>
                <a:path w="170814" h="413384">
                  <a:moveTo>
                    <a:pt x="170688" y="34328"/>
                  </a:moveTo>
                  <a:lnTo>
                    <a:pt x="170078" y="33718"/>
                  </a:lnTo>
                  <a:lnTo>
                    <a:pt x="169164" y="33401"/>
                  </a:lnTo>
                  <a:lnTo>
                    <a:pt x="116624" y="33401"/>
                  </a:lnTo>
                  <a:lnTo>
                    <a:pt x="115709" y="33401"/>
                  </a:lnTo>
                  <a:lnTo>
                    <a:pt x="115100" y="34010"/>
                  </a:lnTo>
                  <a:lnTo>
                    <a:pt x="115100" y="35839"/>
                  </a:lnTo>
                  <a:lnTo>
                    <a:pt x="115709" y="36436"/>
                  </a:lnTo>
                  <a:lnTo>
                    <a:pt x="170078" y="36436"/>
                  </a:lnTo>
                  <a:lnTo>
                    <a:pt x="170688" y="35839"/>
                  </a:lnTo>
                  <a:lnTo>
                    <a:pt x="170688" y="34328"/>
                  </a:lnTo>
                  <a:close/>
                </a:path>
                <a:path w="170814" h="413384">
                  <a:moveTo>
                    <a:pt x="170688" y="17310"/>
                  </a:moveTo>
                  <a:lnTo>
                    <a:pt x="170078" y="16700"/>
                  </a:lnTo>
                  <a:lnTo>
                    <a:pt x="116624" y="16700"/>
                  </a:lnTo>
                  <a:lnTo>
                    <a:pt x="115709" y="16700"/>
                  </a:lnTo>
                  <a:lnTo>
                    <a:pt x="115100" y="17310"/>
                  </a:lnTo>
                  <a:lnTo>
                    <a:pt x="115100" y="18834"/>
                  </a:lnTo>
                  <a:lnTo>
                    <a:pt x="115709" y="19443"/>
                  </a:lnTo>
                  <a:lnTo>
                    <a:pt x="170078" y="19443"/>
                  </a:lnTo>
                  <a:lnTo>
                    <a:pt x="170688" y="18834"/>
                  </a:lnTo>
                  <a:lnTo>
                    <a:pt x="170688" y="17310"/>
                  </a:lnTo>
                  <a:close/>
                </a:path>
                <a:path w="170814" h="413384">
                  <a:moveTo>
                    <a:pt x="170688" y="609"/>
                  </a:moveTo>
                  <a:lnTo>
                    <a:pt x="170078" y="0"/>
                  </a:lnTo>
                  <a:lnTo>
                    <a:pt x="116624" y="0"/>
                  </a:lnTo>
                  <a:lnTo>
                    <a:pt x="115709" y="0"/>
                  </a:lnTo>
                  <a:lnTo>
                    <a:pt x="115100" y="609"/>
                  </a:lnTo>
                  <a:lnTo>
                    <a:pt x="115100" y="2133"/>
                  </a:lnTo>
                  <a:lnTo>
                    <a:pt x="115709" y="2425"/>
                  </a:lnTo>
                  <a:lnTo>
                    <a:pt x="116624" y="2730"/>
                  </a:lnTo>
                  <a:lnTo>
                    <a:pt x="170078" y="2730"/>
                  </a:lnTo>
                  <a:lnTo>
                    <a:pt x="170688" y="2133"/>
                  </a:lnTo>
                  <a:lnTo>
                    <a:pt x="170688" y="60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434" y="885575"/>
              <a:ext cx="335017" cy="197131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062177" y="973327"/>
              <a:ext cx="276225" cy="2540"/>
            </a:xfrm>
            <a:custGeom>
              <a:avLst/>
              <a:gdLst/>
              <a:ahLst/>
              <a:cxnLst/>
              <a:rect l="l" t="t" r="r" b="b"/>
              <a:pathLst>
                <a:path w="276225" h="2540">
                  <a:moveTo>
                    <a:pt x="27608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" y="2540"/>
                  </a:lnTo>
                  <a:lnTo>
                    <a:pt x="275742" y="2540"/>
                  </a:lnTo>
                  <a:lnTo>
                    <a:pt x="275742" y="1270"/>
                  </a:lnTo>
                  <a:lnTo>
                    <a:pt x="276085" y="1270"/>
                  </a:lnTo>
                  <a:lnTo>
                    <a:pt x="27608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9797" y="368807"/>
              <a:ext cx="176165" cy="156210"/>
            </a:xfrm>
            <a:prstGeom prst="rect">
              <a:avLst/>
            </a:prstGeom>
          </p:spPr>
        </p:pic>
      </p:grp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1506070" y="75849"/>
            <a:ext cx="593725" cy="1276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5"/>
              <a:t>Table</a:t>
            </a:r>
            <a:r>
              <a:rPr dirty="0" spc="-70"/>
              <a:t> </a:t>
            </a:r>
            <a:r>
              <a:rPr dirty="0" spc="-125"/>
              <a:t>Of</a:t>
            </a:r>
            <a:r>
              <a:rPr dirty="0" spc="-65"/>
              <a:t> </a:t>
            </a:r>
            <a:r>
              <a:rPr dirty="0" spc="-85"/>
              <a:t>COntents</a:t>
            </a:r>
          </a:p>
        </p:txBody>
      </p:sp>
      <p:sp>
        <p:nvSpPr>
          <p:cNvPr id="61" name="object 61" descr=""/>
          <p:cNvSpPr txBox="1"/>
          <p:nvPr/>
        </p:nvSpPr>
        <p:spPr>
          <a:xfrm>
            <a:off x="416806" y="110946"/>
            <a:ext cx="603885" cy="46355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163830">
              <a:lnSpc>
                <a:spcPts val="430"/>
              </a:lnSpc>
              <a:spcBef>
                <a:spcPts val="185"/>
              </a:spcBef>
            </a:pP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PENJABARAN</a:t>
            </a:r>
            <a:r>
              <a:rPr dirty="0" sz="400" spc="50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25">
                <a:solidFill>
                  <a:srgbClr val="77C6FC"/>
                </a:solidFill>
                <a:latin typeface="Tahoma"/>
                <a:cs typeface="Tahoma"/>
              </a:rPr>
              <a:t>PERANGKAT</a:t>
            </a:r>
            <a:r>
              <a:rPr dirty="0" sz="400" spc="2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LUNAK</a:t>
            </a:r>
            <a:endParaRPr sz="400">
              <a:latin typeface="Tahoma"/>
              <a:cs typeface="Tahoma"/>
            </a:endParaRPr>
          </a:p>
          <a:p>
            <a:pPr marL="12700" marR="90805">
              <a:lnSpc>
                <a:spcPts val="380"/>
              </a:lnSpc>
              <a:spcBef>
                <a:spcPts val="105"/>
              </a:spcBef>
            </a:pP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Penjabaran</a:t>
            </a:r>
            <a:r>
              <a:rPr dirty="0" sz="350" spc="4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tentang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lunak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komputer</a:t>
            </a:r>
            <a:endParaRPr sz="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400" spc="-20">
                <a:solidFill>
                  <a:srgbClr val="77C6FC"/>
                </a:solidFill>
                <a:latin typeface="Tahoma"/>
                <a:cs typeface="Tahoma"/>
              </a:rPr>
              <a:t>PERAN</a:t>
            </a:r>
            <a:r>
              <a:rPr dirty="0" sz="400" spc="1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25">
                <a:solidFill>
                  <a:srgbClr val="77C6FC"/>
                </a:solidFill>
                <a:latin typeface="Tahoma"/>
                <a:cs typeface="Tahoma"/>
              </a:rPr>
              <a:t>PERANGKAT</a:t>
            </a:r>
            <a:r>
              <a:rPr dirty="0" sz="400" spc="1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LUNAK</a:t>
            </a:r>
            <a:endParaRPr sz="400">
              <a:latin typeface="Tahoma"/>
              <a:cs typeface="Tahoma"/>
            </a:endParaRPr>
          </a:p>
          <a:p>
            <a:pPr marL="12700" marR="83820">
              <a:lnSpc>
                <a:spcPts val="380"/>
              </a:lnSpc>
              <a:spcBef>
                <a:spcPts val="110"/>
              </a:spcBef>
            </a:pP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Penjabaran</a:t>
            </a:r>
            <a:r>
              <a:rPr dirty="0" sz="350" spc="4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mengenaii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peran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komputer</a:t>
            </a:r>
            <a:endParaRPr sz="35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16009" y="615355"/>
            <a:ext cx="525145" cy="56832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84455">
              <a:lnSpc>
                <a:spcPts val="430"/>
              </a:lnSpc>
              <a:spcBef>
                <a:spcPts val="185"/>
              </a:spcBef>
            </a:pP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PENGELOMPOKAN</a:t>
            </a:r>
            <a:r>
              <a:rPr dirty="0" sz="400" spc="50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25">
                <a:solidFill>
                  <a:srgbClr val="77C6FC"/>
                </a:solidFill>
                <a:latin typeface="Tahoma"/>
                <a:cs typeface="Tahoma"/>
              </a:rPr>
              <a:t>PERANGKAT</a:t>
            </a:r>
            <a:r>
              <a:rPr dirty="0" sz="400" spc="2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LUNAK</a:t>
            </a:r>
            <a:endParaRPr sz="400">
              <a:latin typeface="Tahoma"/>
              <a:cs typeface="Tahoma"/>
            </a:endParaRPr>
          </a:p>
          <a:p>
            <a:pPr marL="12700" marR="5080">
              <a:lnSpc>
                <a:spcPts val="380"/>
              </a:lnSpc>
              <a:spcBef>
                <a:spcPts val="105"/>
              </a:spcBef>
            </a:pP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Membahas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mengenaii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pengellompokan</a:t>
            </a:r>
            <a:r>
              <a:rPr dirty="0" sz="350" spc="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lunak</a:t>
            </a:r>
            <a:r>
              <a:rPr dirty="0" sz="350" spc="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komputer</a:t>
            </a:r>
            <a:endParaRPr sz="350">
              <a:latin typeface="Tahoma"/>
              <a:cs typeface="Tahoma"/>
            </a:endParaRPr>
          </a:p>
          <a:p>
            <a:pPr marL="12700" marR="84455">
              <a:lnSpc>
                <a:spcPts val="430"/>
              </a:lnSpc>
              <a:spcBef>
                <a:spcPts val="350"/>
              </a:spcBef>
            </a:pPr>
            <a:r>
              <a:rPr dirty="0" sz="400" spc="-25">
                <a:solidFill>
                  <a:srgbClr val="77C6FC"/>
                </a:solidFill>
                <a:latin typeface="Tahoma"/>
                <a:cs typeface="Tahoma"/>
              </a:rPr>
              <a:t>PERANGKAT</a:t>
            </a:r>
            <a:r>
              <a:rPr dirty="0" sz="400" spc="2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LUNAK</a:t>
            </a:r>
            <a:r>
              <a:rPr dirty="0" sz="400" spc="50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APLIKASI</a:t>
            </a:r>
            <a:endParaRPr sz="400">
              <a:latin typeface="Tahoma"/>
              <a:cs typeface="Tahoma"/>
            </a:endParaRPr>
          </a:p>
          <a:p>
            <a:pPr marL="12700" marR="15240">
              <a:lnSpc>
                <a:spcPts val="380"/>
              </a:lnSpc>
              <a:spcBef>
                <a:spcPts val="105"/>
              </a:spcBef>
            </a:pP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Macam-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macam</a:t>
            </a:r>
            <a:r>
              <a:rPr dirty="0" sz="350" spc="5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lunak</a:t>
            </a:r>
            <a:r>
              <a:rPr dirty="0" sz="350" spc="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aplikasii</a:t>
            </a:r>
            <a:endParaRPr sz="350">
              <a:latin typeface="Tahoma"/>
              <a:cs typeface="Tahoma"/>
            </a:endParaRPr>
          </a:p>
        </p:txBody>
      </p:sp>
      <p:pic>
        <p:nvPicPr>
          <p:cNvPr id="63" name="object 6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9063" y="137902"/>
            <a:ext cx="157344" cy="180077"/>
          </a:xfrm>
          <a:prstGeom prst="rect">
            <a:avLst/>
          </a:prstGeom>
        </p:spPr>
      </p:pic>
      <p:sp>
        <p:nvSpPr>
          <p:cNvPr id="64" name="object 64" descr=""/>
          <p:cNvSpPr txBox="1"/>
          <p:nvPr/>
        </p:nvSpPr>
        <p:spPr>
          <a:xfrm>
            <a:off x="215223" y="171375"/>
            <a:ext cx="81280" cy="98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-5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450">
              <a:latin typeface="Verdana"/>
              <a:cs typeface="Verdana"/>
            </a:endParaRPr>
          </a:p>
        </p:txBody>
      </p:sp>
      <p:pic>
        <p:nvPicPr>
          <p:cNvPr id="65" name="object 6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9062" y="399422"/>
            <a:ext cx="157340" cy="179791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212768" y="431217"/>
            <a:ext cx="86360" cy="98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-25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450">
              <a:latin typeface="Verdana"/>
              <a:cs typeface="Verdana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064" y="661552"/>
            <a:ext cx="157343" cy="180077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212121" y="693405"/>
            <a:ext cx="87630" cy="98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-25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450">
              <a:latin typeface="Verdana"/>
              <a:cs typeface="Verdana"/>
            </a:endParaRPr>
          </a:p>
        </p:txBody>
      </p:sp>
      <p:pic>
        <p:nvPicPr>
          <p:cNvPr id="69" name="object 6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8361" y="953219"/>
            <a:ext cx="157330" cy="180088"/>
          </a:xfrm>
          <a:prstGeom prst="rect">
            <a:avLst/>
          </a:prstGeom>
        </p:spPr>
      </p:pic>
      <p:sp>
        <p:nvSpPr>
          <p:cNvPr id="70" name="object 70" descr=""/>
          <p:cNvSpPr txBox="1"/>
          <p:nvPr/>
        </p:nvSpPr>
        <p:spPr>
          <a:xfrm>
            <a:off x="210435" y="985442"/>
            <a:ext cx="89535" cy="98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-25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" y="1142"/>
            <a:ext cx="734281" cy="124806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8151" y="644484"/>
            <a:ext cx="141543" cy="6047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25" y="1142"/>
            <a:ext cx="141541" cy="60417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044364" y="1142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4">
                <a:moveTo>
                  <a:pt x="0" y="0"/>
                </a:moveTo>
                <a:lnTo>
                  <a:pt x="3037" y="0"/>
                </a:lnTo>
                <a:lnTo>
                  <a:pt x="3037" y="521244"/>
                </a:lnTo>
                <a:lnTo>
                  <a:pt x="0" y="521244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64513" y="722851"/>
            <a:ext cx="26034" cy="525145"/>
            <a:chOff x="164513" y="722851"/>
            <a:chExt cx="26034" cy="525145"/>
          </a:xfrm>
        </p:grpSpPr>
        <p:sp>
          <p:nvSpPr>
            <p:cNvPr id="7" name="object 7" descr=""/>
            <p:cNvSpPr/>
            <p:nvPr/>
          </p:nvSpPr>
          <p:spPr>
            <a:xfrm>
              <a:off x="177271" y="722851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0"/>
                  </a:moveTo>
                  <a:lnTo>
                    <a:pt x="0" y="524852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5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5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9"/>
                  </a:lnTo>
                  <a:lnTo>
                    <a:pt x="11239" y="22479"/>
                  </a:lnTo>
                  <a:lnTo>
                    <a:pt x="5167" y="22479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55"/>
                  </a:lnTo>
                  <a:lnTo>
                    <a:pt x="0" y="11227"/>
                  </a:lnTo>
                  <a:lnTo>
                    <a:pt x="0" y="17311"/>
                  </a:lnTo>
                  <a:lnTo>
                    <a:pt x="5167" y="22467"/>
                  </a:lnTo>
                  <a:lnTo>
                    <a:pt x="17311" y="22467"/>
                  </a:lnTo>
                  <a:lnTo>
                    <a:pt x="22478" y="17311"/>
                  </a:lnTo>
                  <a:lnTo>
                    <a:pt x="22478" y="11227"/>
                  </a:lnTo>
                  <a:lnTo>
                    <a:pt x="22788" y="8191"/>
                  </a:lnTo>
                  <a:lnTo>
                    <a:pt x="21574" y="5465"/>
                  </a:lnTo>
                  <a:lnTo>
                    <a:pt x="19442" y="3333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27"/>
                  </a:moveTo>
                  <a:lnTo>
                    <a:pt x="0" y="5155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33"/>
                  </a:lnTo>
                  <a:lnTo>
                    <a:pt x="21574" y="5465"/>
                  </a:lnTo>
                  <a:lnTo>
                    <a:pt x="22788" y="8191"/>
                  </a:lnTo>
                  <a:lnTo>
                    <a:pt x="22478" y="11227"/>
                  </a:lnTo>
                  <a:lnTo>
                    <a:pt x="22478" y="17311"/>
                  </a:lnTo>
                  <a:lnTo>
                    <a:pt x="17311" y="22467"/>
                  </a:lnTo>
                  <a:lnTo>
                    <a:pt x="11239" y="22467"/>
                  </a:lnTo>
                  <a:lnTo>
                    <a:pt x="5167" y="22467"/>
                  </a:lnTo>
                  <a:lnTo>
                    <a:pt x="0" y="17311"/>
                  </a:lnTo>
                  <a:lnTo>
                    <a:pt x="0" y="1122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033126" y="348953"/>
            <a:ext cx="26034" cy="26034"/>
            <a:chOff x="2033126" y="348953"/>
            <a:chExt cx="26034" cy="26034"/>
          </a:xfrm>
        </p:grpSpPr>
        <p:sp>
          <p:nvSpPr>
            <p:cNvPr id="13" name="object 13" descr=""/>
            <p:cNvSpPr/>
            <p:nvPr/>
          </p:nvSpPr>
          <p:spPr>
            <a:xfrm>
              <a:off x="2034646" y="350471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4276" y="0"/>
                  </a:moveTo>
                  <a:lnTo>
                    <a:pt x="5157" y="0"/>
                  </a:lnTo>
                  <a:lnTo>
                    <a:pt x="0" y="5169"/>
                  </a:lnTo>
                  <a:lnTo>
                    <a:pt x="0" y="11241"/>
                  </a:lnTo>
                  <a:lnTo>
                    <a:pt x="0" y="17324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24"/>
                  </a:lnTo>
                  <a:lnTo>
                    <a:pt x="22478" y="8205"/>
                  </a:lnTo>
                  <a:lnTo>
                    <a:pt x="21253" y="5477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34645" y="350472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0" y="11240"/>
                  </a:moveTo>
                  <a:lnTo>
                    <a:pt x="0" y="5166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46"/>
                  </a:lnTo>
                  <a:lnTo>
                    <a:pt x="21250" y="5477"/>
                  </a:lnTo>
                  <a:lnTo>
                    <a:pt x="22476" y="8202"/>
                  </a:lnTo>
                  <a:lnTo>
                    <a:pt x="22476" y="11240"/>
                  </a:lnTo>
                  <a:lnTo>
                    <a:pt x="22476" y="17324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24"/>
                  </a:lnTo>
                  <a:lnTo>
                    <a:pt x="0" y="11240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2033126" y="52822"/>
            <a:ext cx="26034" cy="26034"/>
            <a:chOff x="2033126" y="52822"/>
            <a:chExt cx="26034" cy="26034"/>
          </a:xfrm>
        </p:grpSpPr>
        <p:sp>
          <p:nvSpPr>
            <p:cNvPr id="16" name="object 16" descr=""/>
            <p:cNvSpPr/>
            <p:nvPr/>
          </p:nvSpPr>
          <p:spPr>
            <a:xfrm>
              <a:off x="2034646" y="5433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6" y="0"/>
                  </a:moveTo>
                  <a:lnTo>
                    <a:pt x="5157" y="0"/>
                  </a:lnTo>
                  <a:lnTo>
                    <a:pt x="0" y="5157"/>
                  </a:lnTo>
                  <a:lnTo>
                    <a:pt x="0" y="11241"/>
                  </a:lnTo>
                  <a:lnTo>
                    <a:pt x="0" y="17312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12"/>
                  </a:lnTo>
                  <a:lnTo>
                    <a:pt x="22478" y="8205"/>
                  </a:lnTo>
                  <a:lnTo>
                    <a:pt x="21253" y="5465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34645" y="54340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7"/>
                  </a:moveTo>
                  <a:lnTo>
                    <a:pt x="0" y="5154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31"/>
                  </a:lnTo>
                  <a:lnTo>
                    <a:pt x="21250" y="5465"/>
                  </a:lnTo>
                  <a:lnTo>
                    <a:pt x="22476" y="8202"/>
                  </a:lnTo>
                  <a:lnTo>
                    <a:pt x="22476" y="11237"/>
                  </a:lnTo>
                  <a:lnTo>
                    <a:pt x="22476" y="17309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09"/>
                  </a:lnTo>
                  <a:lnTo>
                    <a:pt x="0" y="1123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092403" y="1077074"/>
            <a:ext cx="43180" cy="6985"/>
          </a:xfrm>
          <a:custGeom>
            <a:avLst/>
            <a:gdLst/>
            <a:ahLst/>
            <a:cxnLst/>
            <a:rect l="l" t="t" r="r" b="b"/>
            <a:pathLst>
              <a:path w="43180" h="6984">
                <a:moveTo>
                  <a:pt x="6692" y="2717"/>
                </a:moveTo>
                <a:lnTo>
                  <a:pt x="6388" y="1816"/>
                </a:lnTo>
                <a:lnTo>
                  <a:pt x="5778" y="1206"/>
                </a:lnTo>
                <a:lnTo>
                  <a:pt x="5168" y="304"/>
                </a:lnTo>
                <a:lnTo>
                  <a:pt x="4267" y="0"/>
                </a:lnTo>
                <a:lnTo>
                  <a:pt x="1828" y="0"/>
                </a:lnTo>
                <a:lnTo>
                  <a:pt x="304" y="1511"/>
                </a:lnTo>
                <a:lnTo>
                  <a:pt x="304" y="3314"/>
                </a:lnTo>
                <a:lnTo>
                  <a:pt x="0" y="5143"/>
                </a:lnTo>
                <a:lnTo>
                  <a:pt x="1524" y="6654"/>
                </a:lnTo>
                <a:lnTo>
                  <a:pt x="5168" y="6654"/>
                </a:lnTo>
                <a:lnTo>
                  <a:pt x="6692" y="5143"/>
                </a:lnTo>
                <a:lnTo>
                  <a:pt x="6692" y="2717"/>
                </a:lnTo>
                <a:close/>
              </a:path>
              <a:path w="43180" h="6984">
                <a:moveTo>
                  <a:pt x="24599" y="2717"/>
                </a:moveTo>
                <a:lnTo>
                  <a:pt x="24307" y="1816"/>
                </a:lnTo>
                <a:lnTo>
                  <a:pt x="23698" y="1206"/>
                </a:lnTo>
                <a:lnTo>
                  <a:pt x="23380" y="304"/>
                </a:lnTo>
                <a:lnTo>
                  <a:pt x="22479" y="0"/>
                </a:lnTo>
                <a:lnTo>
                  <a:pt x="19735" y="0"/>
                </a:lnTo>
                <a:lnTo>
                  <a:pt x="18224" y="1511"/>
                </a:lnTo>
                <a:lnTo>
                  <a:pt x="18224" y="3314"/>
                </a:lnTo>
                <a:lnTo>
                  <a:pt x="18224" y="5143"/>
                </a:lnTo>
                <a:lnTo>
                  <a:pt x="19735" y="6654"/>
                </a:lnTo>
                <a:lnTo>
                  <a:pt x="23088" y="6654"/>
                </a:lnTo>
                <a:lnTo>
                  <a:pt x="24599" y="5143"/>
                </a:lnTo>
                <a:lnTo>
                  <a:pt x="24599" y="2717"/>
                </a:lnTo>
                <a:close/>
              </a:path>
              <a:path w="43180" h="6984">
                <a:moveTo>
                  <a:pt x="42824" y="3314"/>
                </a:moveTo>
                <a:lnTo>
                  <a:pt x="42519" y="2717"/>
                </a:lnTo>
                <a:lnTo>
                  <a:pt x="42214" y="1816"/>
                </a:lnTo>
                <a:lnTo>
                  <a:pt x="41617" y="1206"/>
                </a:lnTo>
                <a:lnTo>
                  <a:pt x="41300" y="304"/>
                </a:lnTo>
                <a:lnTo>
                  <a:pt x="40398" y="0"/>
                </a:lnTo>
                <a:lnTo>
                  <a:pt x="37655" y="0"/>
                </a:lnTo>
                <a:lnTo>
                  <a:pt x="36131" y="1511"/>
                </a:lnTo>
                <a:lnTo>
                  <a:pt x="36131" y="3314"/>
                </a:lnTo>
                <a:lnTo>
                  <a:pt x="36131" y="5143"/>
                </a:lnTo>
                <a:lnTo>
                  <a:pt x="37655" y="6654"/>
                </a:lnTo>
                <a:lnTo>
                  <a:pt x="41300" y="6654"/>
                </a:lnTo>
                <a:lnTo>
                  <a:pt x="42824" y="5143"/>
                </a:lnTo>
                <a:lnTo>
                  <a:pt x="42824" y="331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12659" y="506010"/>
            <a:ext cx="1301750" cy="1276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5"/>
              <a:t>Penjabaran</a:t>
            </a:r>
            <a:r>
              <a:rPr dirty="0" spc="-30"/>
              <a:t> </a:t>
            </a:r>
            <a:r>
              <a:rPr dirty="0" spc="-80"/>
              <a:t>perangkat</a:t>
            </a:r>
            <a:r>
              <a:rPr dirty="0" spc="-25"/>
              <a:t> </a:t>
            </a:r>
            <a:r>
              <a:rPr dirty="0" spc="-80"/>
              <a:t>lunak</a:t>
            </a:r>
            <a:r>
              <a:rPr dirty="0" spc="-25"/>
              <a:t> </a:t>
            </a:r>
            <a:r>
              <a:rPr dirty="0" spc="-70"/>
              <a:t>kOmputer</a:t>
            </a:r>
          </a:p>
        </p:txBody>
      </p:sp>
      <p:sp>
        <p:nvSpPr>
          <p:cNvPr id="20" name="object 20" descr=""/>
          <p:cNvSpPr/>
          <p:nvPr/>
        </p:nvSpPr>
        <p:spPr>
          <a:xfrm>
            <a:off x="782853" y="70807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597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597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22357" y="668070"/>
            <a:ext cx="1170305" cy="4730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ts val="380"/>
              </a:lnSpc>
              <a:spcBef>
                <a:spcPts val="175"/>
              </a:spcBef>
            </a:pP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350" spc="6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lunak</a:t>
            </a:r>
            <a:r>
              <a:rPr dirty="0" sz="350" spc="6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30">
                <a:solidFill>
                  <a:srgbClr val="3D3D3D"/>
                </a:solidFill>
                <a:latin typeface="Tahoma"/>
                <a:cs typeface="Tahoma"/>
              </a:rPr>
              <a:t>((software))</a:t>
            </a:r>
            <a:r>
              <a:rPr dirty="0" sz="350" spc="6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adalah</a:t>
            </a:r>
            <a:r>
              <a:rPr dirty="0" sz="350" spc="6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program</a:t>
            </a:r>
            <a:r>
              <a:rPr dirty="0" sz="350" spc="6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yang</a:t>
            </a:r>
            <a:r>
              <a:rPr dirty="0" sz="350" spc="6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berisii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kumpulan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instruksii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untuk</a:t>
            </a:r>
            <a:r>
              <a:rPr dirty="0" sz="350" spc="3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melakukan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proses</a:t>
            </a:r>
            <a:r>
              <a:rPr dirty="0" sz="3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pengolahan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data..</a:t>
            </a:r>
            <a:endParaRPr sz="350">
              <a:latin typeface="Tahoma"/>
              <a:cs typeface="Tahoma"/>
            </a:endParaRPr>
          </a:p>
          <a:p>
            <a:pPr algn="just" marL="12700" marR="5080">
              <a:lnSpc>
                <a:spcPts val="380"/>
              </a:lnSpc>
              <a:spcBef>
                <a:spcPts val="10"/>
              </a:spcBef>
            </a:pP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Roger</a:t>
            </a:r>
            <a:r>
              <a:rPr dirty="0" sz="350" spc="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S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30">
                <a:solidFill>
                  <a:srgbClr val="3D3D3D"/>
                </a:solidFill>
                <a:latin typeface="Tahoma"/>
                <a:cs typeface="Tahoma"/>
              </a:rPr>
              <a:t>(2002:10))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: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sekelompok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item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atau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objjek</a:t>
            </a:r>
            <a:r>
              <a:rPr dirty="0" sz="350" spc="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yang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membentuk</a:t>
            </a:r>
            <a:r>
              <a:rPr dirty="0" sz="350" spc="6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konfigurasii</a:t>
            </a:r>
            <a:r>
              <a:rPr dirty="0" sz="350" spc="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dimana</a:t>
            </a:r>
            <a:r>
              <a:rPr dirty="0" sz="350" spc="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dii</a:t>
            </a:r>
            <a:r>
              <a:rPr dirty="0" sz="350" spc="6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dalamnya</a:t>
            </a:r>
            <a:r>
              <a:rPr dirty="0" sz="350" spc="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termasuk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30">
                <a:solidFill>
                  <a:srgbClr val="3D3D3D"/>
                </a:solidFill>
                <a:latin typeface="Tahoma"/>
                <a:cs typeface="Tahoma"/>
              </a:rPr>
              <a:t>program,,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dokumen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data..</a:t>
            </a:r>
            <a:endParaRPr sz="350">
              <a:latin typeface="Tahoma"/>
              <a:cs typeface="Tahoma"/>
            </a:endParaRPr>
          </a:p>
          <a:p>
            <a:pPr algn="just" marL="12700" marR="5080">
              <a:lnSpc>
                <a:spcPts val="380"/>
              </a:lnSpc>
              <a:spcBef>
                <a:spcPts val="10"/>
              </a:spcBef>
            </a:pP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Melwiin</a:t>
            </a:r>
            <a:r>
              <a:rPr dirty="0" sz="3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30">
                <a:solidFill>
                  <a:srgbClr val="3D3D3D"/>
                </a:solidFill>
                <a:latin typeface="Tahoma"/>
                <a:cs typeface="Tahoma"/>
              </a:rPr>
              <a:t>(2007:22))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:</a:t>
            </a:r>
            <a:r>
              <a:rPr dirty="0" sz="3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suatu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program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>
                <a:solidFill>
                  <a:srgbClr val="3D3D3D"/>
                </a:solidFill>
                <a:latin typeface="Tahoma"/>
                <a:cs typeface="Tahoma"/>
              </a:rPr>
              <a:t>yang</a:t>
            </a:r>
            <a:r>
              <a:rPr dirty="0" sz="3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berfungsii</a:t>
            </a:r>
            <a:r>
              <a:rPr dirty="0" sz="3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sebagaii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pengatur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aktivitas</a:t>
            </a:r>
            <a:r>
              <a:rPr dirty="0" sz="3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35">
                <a:solidFill>
                  <a:srgbClr val="3D3D3D"/>
                </a:solidFill>
                <a:latin typeface="Tahoma"/>
                <a:cs typeface="Tahoma"/>
              </a:rPr>
              <a:t>kerjja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Komputer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3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semua</a:t>
            </a:r>
            <a:r>
              <a:rPr dirty="0" sz="3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instruksii</a:t>
            </a:r>
            <a:r>
              <a:rPr dirty="0" sz="3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yang</a:t>
            </a:r>
            <a:r>
              <a:rPr dirty="0" sz="3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5">
                <a:solidFill>
                  <a:srgbClr val="3D3D3D"/>
                </a:solidFill>
                <a:latin typeface="Tahoma"/>
                <a:cs typeface="Tahoma"/>
              </a:rPr>
              <a:t>mengarah</a:t>
            </a:r>
            <a:r>
              <a:rPr dirty="0" sz="3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20">
                <a:solidFill>
                  <a:srgbClr val="3D3D3D"/>
                </a:solidFill>
                <a:latin typeface="Tahoma"/>
                <a:cs typeface="Tahoma"/>
              </a:rPr>
              <a:t>pada</a:t>
            </a:r>
            <a:r>
              <a:rPr dirty="0" sz="3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sistem</a:t>
            </a:r>
            <a:r>
              <a:rPr dirty="0" sz="3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350" spc="-10">
                <a:solidFill>
                  <a:srgbClr val="3D3D3D"/>
                </a:solidFill>
                <a:latin typeface="Tahoma"/>
                <a:cs typeface="Tahoma"/>
              </a:rPr>
              <a:t>komputer..</a:t>
            </a:r>
            <a:endParaRPr sz="35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82853" y="853973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78"/>
                </a:moveTo>
                <a:lnTo>
                  <a:pt x="8610" y="0"/>
                </a:lnTo>
                <a:lnTo>
                  <a:pt x="6591" y="0"/>
                </a:lnTo>
                <a:lnTo>
                  <a:pt x="0" y="6578"/>
                </a:lnTo>
                <a:lnTo>
                  <a:pt x="0" y="8597"/>
                </a:lnTo>
                <a:lnTo>
                  <a:pt x="6591" y="15189"/>
                </a:lnTo>
                <a:lnTo>
                  <a:pt x="8610" y="15189"/>
                </a:lnTo>
                <a:lnTo>
                  <a:pt x="15201" y="8597"/>
                </a:lnTo>
                <a:lnTo>
                  <a:pt x="15201" y="7594"/>
                </a:lnTo>
                <a:lnTo>
                  <a:pt x="15201" y="6578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82853" y="99985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189"/>
                </a:lnTo>
                <a:lnTo>
                  <a:pt x="8610" y="15189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4618" y="72033"/>
            <a:ext cx="440399" cy="40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8151" y="644484"/>
            <a:ext cx="141543" cy="60471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25" y="1142"/>
            <a:ext cx="141541" cy="60417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044364" y="1142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4">
                <a:moveTo>
                  <a:pt x="0" y="0"/>
                </a:moveTo>
                <a:lnTo>
                  <a:pt x="3037" y="0"/>
                </a:lnTo>
                <a:lnTo>
                  <a:pt x="3037" y="521244"/>
                </a:lnTo>
                <a:lnTo>
                  <a:pt x="0" y="521244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64513" y="722851"/>
            <a:ext cx="26034" cy="525145"/>
            <a:chOff x="164513" y="722851"/>
            <a:chExt cx="26034" cy="525145"/>
          </a:xfrm>
        </p:grpSpPr>
        <p:sp>
          <p:nvSpPr>
            <p:cNvPr id="6" name="object 6" descr=""/>
            <p:cNvSpPr/>
            <p:nvPr/>
          </p:nvSpPr>
          <p:spPr>
            <a:xfrm>
              <a:off x="177271" y="722851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0"/>
                  </a:moveTo>
                  <a:lnTo>
                    <a:pt x="0" y="524852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5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5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9"/>
                  </a:lnTo>
                  <a:lnTo>
                    <a:pt x="11239" y="22479"/>
                  </a:lnTo>
                  <a:lnTo>
                    <a:pt x="5167" y="22479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55"/>
                  </a:lnTo>
                  <a:lnTo>
                    <a:pt x="0" y="11227"/>
                  </a:lnTo>
                  <a:lnTo>
                    <a:pt x="0" y="17311"/>
                  </a:lnTo>
                  <a:lnTo>
                    <a:pt x="5167" y="22467"/>
                  </a:lnTo>
                  <a:lnTo>
                    <a:pt x="17311" y="22467"/>
                  </a:lnTo>
                  <a:lnTo>
                    <a:pt x="22478" y="17311"/>
                  </a:lnTo>
                  <a:lnTo>
                    <a:pt x="22478" y="11227"/>
                  </a:lnTo>
                  <a:lnTo>
                    <a:pt x="22788" y="8191"/>
                  </a:lnTo>
                  <a:lnTo>
                    <a:pt x="21574" y="5465"/>
                  </a:lnTo>
                  <a:lnTo>
                    <a:pt x="19442" y="3333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27"/>
                  </a:moveTo>
                  <a:lnTo>
                    <a:pt x="0" y="5155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33"/>
                  </a:lnTo>
                  <a:lnTo>
                    <a:pt x="21574" y="5465"/>
                  </a:lnTo>
                  <a:lnTo>
                    <a:pt x="22788" y="8191"/>
                  </a:lnTo>
                  <a:lnTo>
                    <a:pt x="22478" y="11227"/>
                  </a:lnTo>
                  <a:lnTo>
                    <a:pt x="22478" y="17311"/>
                  </a:lnTo>
                  <a:lnTo>
                    <a:pt x="17311" y="22467"/>
                  </a:lnTo>
                  <a:lnTo>
                    <a:pt x="11239" y="22467"/>
                  </a:lnTo>
                  <a:lnTo>
                    <a:pt x="5167" y="22467"/>
                  </a:lnTo>
                  <a:lnTo>
                    <a:pt x="0" y="17311"/>
                  </a:lnTo>
                  <a:lnTo>
                    <a:pt x="0" y="1122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2033126" y="348953"/>
            <a:ext cx="26034" cy="26034"/>
            <a:chOff x="2033126" y="348953"/>
            <a:chExt cx="26034" cy="26034"/>
          </a:xfrm>
        </p:grpSpPr>
        <p:sp>
          <p:nvSpPr>
            <p:cNvPr id="12" name="object 12" descr=""/>
            <p:cNvSpPr/>
            <p:nvPr/>
          </p:nvSpPr>
          <p:spPr>
            <a:xfrm>
              <a:off x="2034646" y="350471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4276" y="0"/>
                  </a:moveTo>
                  <a:lnTo>
                    <a:pt x="5157" y="0"/>
                  </a:lnTo>
                  <a:lnTo>
                    <a:pt x="0" y="5169"/>
                  </a:lnTo>
                  <a:lnTo>
                    <a:pt x="0" y="11241"/>
                  </a:lnTo>
                  <a:lnTo>
                    <a:pt x="0" y="17324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24"/>
                  </a:lnTo>
                  <a:lnTo>
                    <a:pt x="22478" y="8205"/>
                  </a:lnTo>
                  <a:lnTo>
                    <a:pt x="21253" y="5477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34645" y="350472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0" y="11240"/>
                  </a:moveTo>
                  <a:lnTo>
                    <a:pt x="0" y="5166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46"/>
                  </a:lnTo>
                  <a:lnTo>
                    <a:pt x="21250" y="5477"/>
                  </a:lnTo>
                  <a:lnTo>
                    <a:pt x="22476" y="8202"/>
                  </a:lnTo>
                  <a:lnTo>
                    <a:pt x="22476" y="11240"/>
                  </a:lnTo>
                  <a:lnTo>
                    <a:pt x="22476" y="17324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24"/>
                  </a:lnTo>
                  <a:lnTo>
                    <a:pt x="0" y="11240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033126" y="52822"/>
            <a:ext cx="26034" cy="26034"/>
            <a:chOff x="2033126" y="52822"/>
            <a:chExt cx="26034" cy="26034"/>
          </a:xfrm>
        </p:grpSpPr>
        <p:sp>
          <p:nvSpPr>
            <p:cNvPr id="15" name="object 15" descr=""/>
            <p:cNvSpPr/>
            <p:nvPr/>
          </p:nvSpPr>
          <p:spPr>
            <a:xfrm>
              <a:off x="2034646" y="5433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6" y="0"/>
                  </a:moveTo>
                  <a:lnTo>
                    <a:pt x="5157" y="0"/>
                  </a:lnTo>
                  <a:lnTo>
                    <a:pt x="0" y="5157"/>
                  </a:lnTo>
                  <a:lnTo>
                    <a:pt x="0" y="11241"/>
                  </a:lnTo>
                  <a:lnTo>
                    <a:pt x="0" y="17312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12"/>
                  </a:lnTo>
                  <a:lnTo>
                    <a:pt x="22478" y="8205"/>
                  </a:lnTo>
                  <a:lnTo>
                    <a:pt x="21253" y="5465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34645" y="54340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7"/>
                  </a:moveTo>
                  <a:lnTo>
                    <a:pt x="0" y="5154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31"/>
                  </a:lnTo>
                  <a:lnTo>
                    <a:pt x="21250" y="5465"/>
                  </a:lnTo>
                  <a:lnTo>
                    <a:pt x="22476" y="8202"/>
                  </a:lnTo>
                  <a:lnTo>
                    <a:pt x="22476" y="11237"/>
                  </a:lnTo>
                  <a:lnTo>
                    <a:pt x="22476" y="17309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09"/>
                  </a:lnTo>
                  <a:lnTo>
                    <a:pt x="0" y="1123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1092403" y="1077074"/>
            <a:ext cx="43180" cy="6985"/>
          </a:xfrm>
          <a:custGeom>
            <a:avLst/>
            <a:gdLst/>
            <a:ahLst/>
            <a:cxnLst/>
            <a:rect l="l" t="t" r="r" b="b"/>
            <a:pathLst>
              <a:path w="43180" h="6984">
                <a:moveTo>
                  <a:pt x="6692" y="2717"/>
                </a:moveTo>
                <a:lnTo>
                  <a:pt x="6388" y="1816"/>
                </a:lnTo>
                <a:lnTo>
                  <a:pt x="5778" y="1206"/>
                </a:lnTo>
                <a:lnTo>
                  <a:pt x="5168" y="304"/>
                </a:lnTo>
                <a:lnTo>
                  <a:pt x="4267" y="0"/>
                </a:lnTo>
                <a:lnTo>
                  <a:pt x="1828" y="0"/>
                </a:lnTo>
                <a:lnTo>
                  <a:pt x="304" y="1511"/>
                </a:lnTo>
                <a:lnTo>
                  <a:pt x="304" y="3314"/>
                </a:lnTo>
                <a:lnTo>
                  <a:pt x="0" y="5143"/>
                </a:lnTo>
                <a:lnTo>
                  <a:pt x="1524" y="6654"/>
                </a:lnTo>
                <a:lnTo>
                  <a:pt x="5168" y="6654"/>
                </a:lnTo>
                <a:lnTo>
                  <a:pt x="6692" y="5143"/>
                </a:lnTo>
                <a:lnTo>
                  <a:pt x="6692" y="2717"/>
                </a:lnTo>
                <a:close/>
              </a:path>
              <a:path w="43180" h="6984">
                <a:moveTo>
                  <a:pt x="24599" y="2717"/>
                </a:moveTo>
                <a:lnTo>
                  <a:pt x="24307" y="1816"/>
                </a:lnTo>
                <a:lnTo>
                  <a:pt x="23698" y="1206"/>
                </a:lnTo>
                <a:lnTo>
                  <a:pt x="23380" y="304"/>
                </a:lnTo>
                <a:lnTo>
                  <a:pt x="22479" y="0"/>
                </a:lnTo>
                <a:lnTo>
                  <a:pt x="19735" y="0"/>
                </a:lnTo>
                <a:lnTo>
                  <a:pt x="18224" y="1511"/>
                </a:lnTo>
                <a:lnTo>
                  <a:pt x="18224" y="3314"/>
                </a:lnTo>
                <a:lnTo>
                  <a:pt x="18224" y="5143"/>
                </a:lnTo>
                <a:lnTo>
                  <a:pt x="19735" y="6654"/>
                </a:lnTo>
                <a:lnTo>
                  <a:pt x="23088" y="6654"/>
                </a:lnTo>
                <a:lnTo>
                  <a:pt x="24599" y="5143"/>
                </a:lnTo>
                <a:lnTo>
                  <a:pt x="24599" y="2717"/>
                </a:lnTo>
                <a:close/>
              </a:path>
              <a:path w="43180" h="6984">
                <a:moveTo>
                  <a:pt x="42824" y="3314"/>
                </a:moveTo>
                <a:lnTo>
                  <a:pt x="42519" y="2717"/>
                </a:lnTo>
                <a:lnTo>
                  <a:pt x="42214" y="1816"/>
                </a:lnTo>
                <a:lnTo>
                  <a:pt x="41617" y="1206"/>
                </a:lnTo>
                <a:lnTo>
                  <a:pt x="41300" y="304"/>
                </a:lnTo>
                <a:lnTo>
                  <a:pt x="40398" y="0"/>
                </a:lnTo>
                <a:lnTo>
                  <a:pt x="37655" y="0"/>
                </a:lnTo>
                <a:lnTo>
                  <a:pt x="36131" y="1511"/>
                </a:lnTo>
                <a:lnTo>
                  <a:pt x="36131" y="3314"/>
                </a:lnTo>
                <a:lnTo>
                  <a:pt x="36131" y="5143"/>
                </a:lnTo>
                <a:lnTo>
                  <a:pt x="37655" y="6654"/>
                </a:lnTo>
                <a:lnTo>
                  <a:pt x="41300" y="6654"/>
                </a:lnTo>
                <a:lnTo>
                  <a:pt x="42824" y="5143"/>
                </a:lnTo>
                <a:lnTo>
                  <a:pt x="42824" y="331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19360" y="522012"/>
            <a:ext cx="788035" cy="1276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75"/>
              <a:t>Peran</a:t>
            </a:r>
            <a:r>
              <a:rPr dirty="0" spc="-45"/>
              <a:t> </a:t>
            </a:r>
            <a:r>
              <a:rPr dirty="0" spc="-80"/>
              <a:t>Perangkat</a:t>
            </a:r>
            <a:r>
              <a:rPr dirty="0" spc="-40"/>
              <a:t> </a:t>
            </a:r>
            <a:r>
              <a:rPr dirty="0" spc="-70"/>
              <a:t>Lunak</a:t>
            </a:r>
          </a:p>
        </p:txBody>
      </p:sp>
      <p:sp>
        <p:nvSpPr>
          <p:cNvPr id="19" name="object 19" descr=""/>
          <p:cNvSpPr/>
          <p:nvPr/>
        </p:nvSpPr>
        <p:spPr>
          <a:xfrm>
            <a:off x="426694" y="725982"/>
            <a:ext cx="18415" cy="76200"/>
          </a:xfrm>
          <a:custGeom>
            <a:avLst/>
            <a:gdLst/>
            <a:ahLst/>
            <a:cxnLst/>
            <a:rect l="l" t="t" r="r" b="b"/>
            <a:pathLst>
              <a:path w="18415" h="76200">
                <a:moveTo>
                  <a:pt x="18224" y="65659"/>
                </a:moveTo>
                <a:lnTo>
                  <a:pt x="10312" y="57734"/>
                </a:lnTo>
                <a:lnTo>
                  <a:pt x="7899" y="57734"/>
                </a:lnTo>
                <a:lnTo>
                  <a:pt x="0" y="65659"/>
                </a:lnTo>
                <a:lnTo>
                  <a:pt x="0" y="68072"/>
                </a:lnTo>
                <a:lnTo>
                  <a:pt x="7899" y="75984"/>
                </a:lnTo>
                <a:lnTo>
                  <a:pt x="10312" y="75984"/>
                </a:lnTo>
                <a:lnTo>
                  <a:pt x="18224" y="68072"/>
                </a:lnTo>
                <a:lnTo>
                  <a:pt x="18224" y="66865"/>
                </a:lnTo>
                <a:lnTo>
                  <a:pt x="18224" y="65659"/>
                </a:lnTo>
                <a:close/>
              </a:path>
              <a:path w="18415" h="76200">
                <a:moveTo>
                  <a:pt x="18224" y="7899"/>
                </a:moveTo>
                <a:lnTo>
                  <a:pt x="10312" y="0"/>
                </a:lnTo>
                <a:lnTo>
                  <a:pt x="7899" y="0"/>
                </a:lnTo>
                <a:lnTo>
                  <a:pt x="0" y="7899"/>
                </a:lnTo>
                <a:lnTo>
                  <a:pt x="0" y="10325"/>
                </a:lnTo>
                <a:lnTo>
                  <a:pt x="7899" y="18237"/>
                </a:lnTo>
                <a:lnTo>
                  <a:pt x="10312" y="18237"/>
                </a:lnTo>
                <a:lnTo>
                  <a:pt x="18224" y="10325"/>
                </a:lnTo>
                <a:lnTo>
                  <a:pt x="18224" y="9118"/>
                </a:lnTo>
                <a:lnTo>
                  <a:pt x="18224" y="78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72313" y="684432"/>
            <a:ext cx="1349375" cy="318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495"/>
              </a:lnSpc>
              <a:spcBef>
                <a:spcPts val="90"/>
              </a:spcBef>
            </a:pP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Mengatur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masukan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0">
                <a:solidFill>
                  <a:srgbClr val="3D3D3D"/>
                </a:solidFill>
                <a:latin typeface="Tahoma"/>
                <a:cs typeface="Tahoma"/>
              </a:rPr>
              <a:t>atau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0">
                <a:solidFill>
                  <a:srgbClr val="3D3D3D"/>
                </a:solidFill>
                <a:latin typeface="Tahoma"/>
                <a:cs typeface="Tahoma"/>
              </a:rPr>
              <a:t>keluaran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dari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 komputer.</a:t>
            </a:r>
            <a:endParaRPr sz="450">
              <a:latin typeface="Tahoma"/>
              <a:cs typeface="Tahoma"/>
            </a:endParaRPr>
          </a:p>
          <a:p>
            <a:pPr marL="12700" marR="5080">
              <a:lnSpc>
                <a:spcPct val="79800"/>
              </a:lnSpc>
              <a:spcBef>
                <a:spcPts val="65"/>
              </a:spcBef>
            </a:pPr>
            <a:r>
              <a:rPr dirty="0" sz="450" spc="-50">
                <a:solidFill>
                  <a:srgbClr val="3D3D3D"/>
                </a:solidFill>
                <a:latin typeface="Tahoma"/>
                <a:cs typeface="Tahoma"/>
              </a:rPr>
              <a:t>Mengellolla</a:t>
            </a:r>
            <a:r>
              <a:rPr dirty="0" sz="450" spc="5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450" spc="5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memerintah</a:t>
            </a:r>
            <a:r>
              <a:rPr dirty="0" sz="450" spc="5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hardware</a:t>
            </a:r>
            <a:r>
              <a:rPr dirty="0" sz="450" spc="5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agar</a:t>
            </a:r>
            <a:r>
              <a:rPr dirty="0" sz="450" spc="5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dapat</a:t>
            </a:r>
            <a:r>
              <a:rPr dirty="0" sz="450" spc="5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berjalan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dengan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baik.</a:t>
            </a:r>
            <a:endParaRPr sz="450">
              <a:latin typeface="Tahoma"/>
              <a:cs typeface="Tahoma"/>
            </a:endParaRPr>
          </a:p>
          <a:p>
            <a:pPr marL="12700" marR="219075">
              <a:lnSpc>
                <a:spcPct val="79800"/>
              </a:lnSpc>
              <a:spcBef>
                <a:spcPts val="25"/>
              </a:spcBef>
            </a:pPr>
            <a:r>
              <a:rPr dirty="0" sz="450" spc="-55">
                <a:solidFill>
                  <a:srgbClr val="3D3D3D"/>
                </a:solidFill>
                <a:latin typeface="Tahoma"/>
                <a:cs typeface="Tahoma"/>
              </a:rPr>
              <a:t>Menjjalankan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perintah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tertentu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pada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sebuah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sistem.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Mengatur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5">
                <a:solidFill>
                  <a:srgbClr val="3D3D3D"/>
                </a:solidFill>
                <a:latin typeface="Tahoma"/>
                <a:cs typeface="Tahoma"/>
              </a:rPr>
              <a:t>mebuat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0">
                <a:solidFill>
                  <a:srgbClr val="3D3D3D"/>
                </a:solidFill>
                <a:latin typeface="Tahoma"/>
                <a:cs typeface="Tahoma"/>
              </a:rPr>
              <a:t>pekerjaan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lebih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efisien.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26694" y="896188"/>
            <a:ext cx="18415" cy="73025"/>
          </a:xfrm>
          <a:custGeom>
            <a:avLst/>
            <a:gdLst/>
            <a:ahLst/>
            <a:cxnLst/>
            <a:rect l="l" t="t" r="r" b="b"/>
            <a:pathLst>
              <a:path w="18415" h="73025">
                <a:moveTo>
                  <a:pt x="18224" y="62611"/>
                </a:moveTo>
                <a:lnTo>
                  <a:pt x="10312" y="54711"/>
                </a:lnTo>
                <a:lnTo>
                  <a:pt x="7899" y="54711"/>
                </a:lnTo>
                <a:lnTo>
                  <a:pt x="0" y="62611"/>
                </a:lnTo>
                <a:lnTo>
                  <a:pt x="0" y="65036"/>
                </a:lnTo>
                <a:lnTo>
                  <a:pt x="7899" y="72948"/>
                </a:lnTo>
                <a:lnTo>
                  <a:pt x="10312" y="72948"/>
                </a:lnTo>
                <a:lnTo>
                  <a:pt x="18224" y="65036"/>
                </a:lnTo>
                <a:lnTo>
                  <a:pt x="18224" y="63830"/>
                </a:lnTo>
                <a:lnTo>
                  <a:pt x="18224" y="62611"/>
                </a:lnTo>
                <a:close/>
              </a:path>
              <a:path w="18415" h="73025">
                <a:moveTo>
                  <a:pt x="18224" y="7912"/>
                </a:moveTo>
                <a:lnTo>
                  <a:pt x="10312" y="0"/>
                </a:lnTo>
                <a:lnTo>
                  <a:pt x="7899" y="0"/>
                </a:lnTo>
                <a:lnTo>
                  <a:pt x="0" y="7912"/>
                </a:lnTo>
                <a:lnTo>
                  <a:pt x="0" y="10325"/>
                </a:lnTo>
                <a:lnTo>
                  <a:pt x="7899" y="18237"/>
                </a:lnTo>
                <a:lnTo>
                  <a:pt x="10312" y="18237"/>
                </a:lnTo>
                <a:lnTo>
                  <a:pt x="18224" y="10325"/>
                </a:lnTo>
                <a:lnTo>
                  <a:pt x="18224" y="9118"/>
                </a:lnTo>
                <a:lnTo>
                  <a:pt x="18224" y="79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458" y="65388"/>
            <a:ext cx="446224" cy="433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8151" y="644484"/>
            <a:ext cx="141543" cy="60471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25" y="1142"/>
            <a:ext cx="141541" cy="60417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044364" y="1142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4">
                <a:moveTo>
                  <a:pt x="0" y="0"/>
                </a:moveTo>
                <a:lnTo>
                  <a:pt x="3037" y="0"/>
                </a:lnTo>
                <a:lnTo>
                  <a:pt x="3037" y="521244"/>
                </a:lnTo>
                <a:lnTo>
                  <a:pt x="0" y="521244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64513" y="722851"/>
            <a:ext cx="26034" cy="525145"/>
            <a:chOff x="164513" y="722851"/>
            <a:chExt cx="26034" cy="525145"/>
          </a:xfrm>
        </p:grpSpPr>
        <p:sp>
          <p:nvSpPr>
            <p:cNvPr id="6" name="object 6" descr=""/>
            <p:cNvSpPr/>
            <p:nvPr/>
          </p:nvSpPr>
          <p:spPr>
            <a:xfrm>
              <a:off x="177271" y="722851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0"/>
                  </a:moveTo>
                  <a:lnTo>
                    <a:pt x="0" y="524852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5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5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9"/>
                  </a:lnTo>
                  <a:lnTo>
                    <a:pt x="11239" y="22479"/>
                  </a:lnTo>
                  <a:lnTo>
                    <a:pt x="5167" y="22479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55"/>
                  </a:lnTo>
                  <a:lnTo>
                    <a:pt x="0" y="11227"/>
                  </a:lnTo>
                  <a:lnTo>
                    <a:pt x="0" y="17311"/>
                  </a:lnTo>
                  <a:lnTo>
                    <a:pt x="5167" y="22467"/>
                  </a:lnTo>
                  <a:lnTo>
                    <a:pt x="17311" y="22467"/>
                  </a:lnTo>
                  <a:lnTo>
                    <a:pt x="22478" y="17311"/>
                  </a:lnTo>
                  <a:lnTo>
                    <a:pt x="22478" y="11227"/>
                  </a:lnTo>
                  <a:lnTo>
                    <a:pt x="22788" y="8191"/>
                  </a:lnTo>
                  <a:lnTo>
                    <a:pt x="21574" y="5465"/>
                  </a:lnTo>
                  <a:lnTo>
                    <a:pt x="19442" y="3333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27"/>
                  </a:moveTo>
                  <a:lnTo>
                    <a:pt x="0" y="5155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33"/>
                  </a:lnTo>
                  <a:lnTo>
                    <a:pt x="21574" y="5465"/>
                  </a:lnTo>
                  <a:lnTo>
                    <a:pt x="22788" y="8191"/>
                  </a:lnTo>
                  <a:lnTo>
                    <a:pt x="22478" y="11227"/>
                  </a:lnTo>
                  <a:lnTo>
                    <a:pt x="22478" y="17311"/>
                  </a:lnTo>
                  <a:lnTo>
                    <a:pt x="17311" y="22467"/>
                  </a:lnTo>
                  <a:lnTo>
                    <a:pt x="11239" y="22467"/>
                  </a:lnTo>
                  <a:lnTo>
                    <a:pt x="5167" y="22467"/>
                  </a:lnTo>
                  <a:lnTo>
                    <a:pt x="0" y="17311"/>
                  </a:lnTo>
                  <a:lnTo>
                    <a:pt x="0" y="1122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2033126" y="348953"/>
            <a:ext cx="26034" cy="26034"/>
            <a:chOff x="2033126" y="348953"/>
            <a:chExt cx="26034" cy="26034"/>
          </a:xfrm>
        </p:grpSpPr>
        <p:sp>
          <p:nvSpPr>
            <p:cNvPr id="12" name="object 12" descr=""/>
            <p:cNvSpPr/>
            <p:nvPr/>
          </p:nvSpPr>
          <p:spPr>
            <a:xfrm>
              <a:off x="2034646" y="350471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4276" y="0"/>
                  </a:moveTo>
                  <a:lnTo>
                    <a:pt x="5157" y="0"/>
                  </a:lnTo>
                  <a:lnTo>
                    <a:pt x="0" y="5169"/>
                  </a:lnTo>
                  <a:lnTo>
                    <a:pt x="0" y="11241"/>
                  </a:lnTo>
                  <a:lnTo>
                    <a:pt x="0" y="17324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24"/>
                  </a:lnTo>
                  <a:lnTo>
                    <a:pt x="22478" y="8205"/>
                  </a:lnTo>
                  <a:lnTo>
                    <a:pt x="21253" y="5477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34645" y="350472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0" y="11240"/>
                  </a:moveTo>
                  <a:lnTo>
                    <a:pt x="0" y="5166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46"/>
                  </a:lnTo>
                  <a:lnTo>
                    <a:pt x="21250" y="5477"/>
                  </a:lnTo>
                  <a:lnTo>
                    <a:pt x="22476" y="8202"/>
                  </a:lnTo>
                  <a:lnTo>
                    <a:pt x="22476" y="11240"/>
                  </a:lnTo>
                  <a:lnTo>
                    <a:pt x="22476" y="17324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24"/>
                  </a:lnTo>
                  <a:lnTo>
                    <a:pt x="0" y="11240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033126" y="52822"/>
            <a:ext cx="26034" cy="26034"/>
            <a:chOff x="2033126" y="52822"/>
            <a:chExt cx="26034" cy="26034"/>
          </a:xfrm>
        </p:grpSpPr>
        <p:sp>
          <p:nvSpPr>
            <p:cNvPr id="15" name="object 15" descr=""/>
            <p:cNvSpPr/>
            <p:nvPr/>
          </p:nvSpPr>
          <p:spPr>
            <a:xfrm>
              <a:off x="2034646" y="5433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6" y="0"/>
                  </a:moveTo>
                  <a:lnTo>
                    <a:pt x="5157" y="0"/>
                  </a:lnTo>
                  <a:lnTo>
                    <a:pt x="0" y="5157"/>
                  </a:lnTo>
                  <a:lnTo>
                    <a:pt x="0" y="11241"/>
                  </a:lnTo>
                  <a:lnTo>
                    <a:pt x="0" y="17312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12"/>
                  </a:lnTo>
                  <a:lnTo>
                    <a:pt x="22478" y="8205"/>
                  </a:lnTo>
                  <a:lnTo>
                    <a:pt x="21253" y="5465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34645" y="54340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7"/>
                  </a:moveTo>
                  <a:lnTo>
                    <a:pt x="0" y="5154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31"/>
                  </a:lnTo>
                  <a:lnTo>
                    <a:pt x="21250" y="5465"/>
                  </a:lnTo>
                  <a:lnTo>
                    <a:pt x="22476" y="8202"/>
                  </a:lnTo>
                  <a:lnTo>
                    <a:pt x="22476" y="11237"/>
                  </a:lnTo>
                  <a:lnTo>
                    <a:pt x="22476" y="17309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09"/>
                  </a:lnTo>
                  <a:lnTo>
                    <a:pt x="0" y="1123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1092403" y="1077074"/>
            <a:ext cx="43180" cy="6985"/>
          </a:xfrm>
          <a:custGeom>
            <a:avLst/>
            <a:gdLst/>
            <a:ahLst/>
            <a:cxnLst/>
            <a:rect l="l" t="t" r="r" b="b"/>
            <a:pathLst>
              <a:path w="43180" h="6984">
                <a:moveTo>
                  <a:pt x="6692" y="2717"/>
                </a:moveTo>
                <a:lnTo>
                  <a:pt x="6388" y="1816"/>
                </a:lnTo>
                <a:lnTo>
                  <a:pt x="5778" y="1206"/>
                </a:lnTo>
                <a:lnTo>
                  <a:pt x="5168" y="304"/>
                </a:lnTo>
                <a:lnTo>
                  <a:pt x="4267" y="0"/>
                </a:lnTo>
                <a:lnTo>
                  <a:pt x="1828" y="0"/>
                </a:lnTo>
                <a:lnTo>
                  <a:pt x="304" y="1511"/>
                </a:lnTo>
                <a:lnTo>
                  <a:pt x="304" y="3314"/>
                </a:lnTo>
                <a:lnTo>
                  <a:pt x="0" y="5143"/>
                </a:lnTo>
                <a:lnTo>
                  <a:pt x="1524" y="6654"/>
                </a:lnTo>
                <a:lnTo>
                  <a:pt x="5168" y="6654"/>
                </a:lnTo>
                <a:lnTo>
                  <a:pt x="6692" y="5143"/>
                </a:lnTo>
                <a:lnTo>
                  <a:pt x="6692" y="2717"/>
                </a:lnTo>
                <a:close/>
              </a:path>
              <a:path w="43180" h="6984">
                <a:moveTo>
                  <a:pt x="24599" y="2717"/>
                </a:moveTo>
                <a:lnTo>
                  <a:pt x="24307" y="1816"/>
                </a:lnTo>
                <a:lnTo>
                  <a:pt x="23698" y="1206"/>
                </a:lnTo>
                <a:lnTo>
                  <a:pt x="23380" y="304"/>
                </a:lnTo>
                <a:lnTo>
                  <a:pt x="22479" y="0"/>
                </a:lnTo>
                <a:lnTo>
                  <a:pt x="19735" y="0"/>
                </a:lnTo>
                <a:lnTo>
                  <a:pt x="18224" y="1511"/>
                </a:lnTo>
                <a:lnTo>
                  <a:pt x="18224" y="3314"/>
                </a:lnTo>
                <a:lnTo>
                  <a:pt x="18224" y="5143"/>
                </a:lnTo>
                <a:lnTo>
                  <a:pt x="19735" y="6654"/>
                </a:lnTo>
                <a:lnTo>
                  <a:pt x="23088" y="6654"/>
                </a:lnTo>
                <a:lnTo>
                  <a:pt x="24599" y="5143"/>
                </a:lnTo>
                <a:lnTo>
                  <a:pt x="24599" y="2717"/>
                </a:lnTo>
                <a:close/>
              </a:path>
              <a:path w="43180" h="6984">
                <a:moveTo>
                  <a:pt x="42824" y="3314"/>
                </a:moveTo>
                <a:lnTo>
                  <a:pt x="42519" y="2717"/>
                </a:lnTo>
                <a:lnTo>
                  <a:pt x="42214" y="1816"/>
                </a:lnTo>
                <a:lnTo>
                  <a:pt x="41617" y="1206"/>
                </a:lnTo>
                <a:lnTo>
                  <a:pt x="41300" y="304"/>
                </a:lnTo>
                <a:lnTo>
                  <a:pt x="40398" y="0"/>
                </a:lnTo>
                <a:lnTo>
                  <a:pt x="37655" y="0"/>
                </a:lnTo>
                <a:lnTo>
                  <a:pt x="36131" y="1511"/>
                </a:lnTo>
                <a:lnTo>
                  <a:pt x="36131" y="3314"/>
                </a:lnTo>
                <a:lnTo>
                  <a:pt x="36131" y="5143"/>
                </a:lnTo>
                <a:lnTo>
                  <a:pt x="37655" y="6654"/>
                </a:lnTo>
                <a:lnTo>
                  <a:pt x="41300" y="6654"/>
                </a:lnTo>
                <a:lnTo>
                  <a:pt x="42824" y="5143"/>
                </a:lnTo>
                <a:lnTo>
                  <a:pt x="42824" y="331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885337" y="53721"/>
            <a:ext cx="455930" cy="455930"/>
            <a:chOff x="885337" y="53721"/>
            <a:chExt cx="455930" cy="455930"/>
          </a:xfrm>
        </p:grpSpPr>
        <p:sp>
          <p:nvSpPr>
            <p:cNvPr id="19" name="object 19" descr=""/>
            <p:cNvSpPr/>
            <p:nvPr/>
          </p:nvSpPr>
          <p:spPr>
            <a:xfrm>
              <a:off x="909172" y="73484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5">
                  <a:moveTo>
                    <a:pt x="204109" y="0"/>
                  </a:moveTo>
                  <a:lnTo>
                    <a:pt x="157323" y="5278"/>
                  </a:lnTo>
                  <a:lnTo>
                    <a:pt x="114366" y="20555"/>
                  </a:lnTo>
                  <a:lnTo>
                    <a:pt x="76468" y="44599"/>
                  </a:lnTo>
                  <a:lnTo>
                    <a:pt x="44854" y="76177"/>
                  </a:lnTo>
                  <a:lnTo>
                    <a:pt x="20753" y="114056"/>
                  </a:lnTo>
                  <a:lnTo>
                    <a:pt x="5393" y="157004"/>
                  </a:lnTo>
                  <a:lnTo>
                    <a:pt x="0" y="203789"/>
                  </a:lnTo>
                  <a:lnTo>
                    <a:pt x="5393" y="250574"/>
                  </a:lnTo>
                  <a:lnTo>
                    <a:pt x="20753" y="293530"/>
                  </a:lnTo>
                  <a:lnTo>
                    <a:pt x="44854" y="331429"/>
                  </a:lnTo>
                  <a:lnTo>
                    <a:pt x="76468" y="363042"/>
                  </a:lnTo>
                  <a:lnTo>
                    <a:pt x="114366" y="387144"/>
                  </a:lnTo>
                  <a:lnTo>
                    <a:pt x="157323" y="402505"/>
                  </a:lnTo>
                  <a:lnTo>
                    <a:pt x="204109" y="407898"/>
                  </a:lnTo>
                  <a:lnTo>
                    <a:pt x="250779" y="402505"/>
                  </a:lnTo>
                  <a:lnTo>
                    <a:pt x="293651" y="387144"/>
                  </a:lnTo>
                  <a:lnTo>
                    <a:pt x="331492" y="363042"/>
                  </a:lnTo>
                  <a:lnTo>
                    <a:pt x="363070" y="331429"/>
                  </a:lnTo>
                  <a:lnTo>
                    <a:pt x="387151" y="293530"/>
                  </a:lnTo>
                  <a:lnTo>
                    <a:pt x="402504" y="250574"/>
                  </a:lnTo>
                  <a:lnTo>
                    <a:pt x="407895" y="203789"/>
                  </a:lnTo>
                  <a:lnTo>
                    <a:pt x="404108" y="163825"/>
                  </a:lnTo>
                  <a:lnTo>
                    <a:pt x="392603" y="125738"/>
                  </a:lnTo>
                  <a:lnTo>
                    <a:pt x="373864" y="90609"/>
                  </a:lnTo>
                  <a:lnTo>
                    <a:pt x="348377" y="59521"/>
                  </a:lnTo>
                  <a:lnTo>
                    <a:pt x="317287" y="34208"/>
                  </a:lnTo>
                  <a:lnTo>
                    <a:pt x="282158" y="15526"/>
                  </a:lnTo>
                  <a:lnTo>
                    <a:pt x="244071" y="3962"/>
                  </a:lnTo>
                  <a:lnTo>
                    <a:pt x="20410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09173" y="7349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5">
                  <a:moveTo>
                    <a:pt x="0" y="203786"/>
                  </a:moveTo>
                  <a:lnTo>
                    <a:pt x="5393" y="157001"/>
                  </a:lnTo>
                  <a:lnTo>
                    <a:pt x="20753" y="114053"/>
                  </a:lnTo>
                  <a:lnTo>
                    <a:pt x="44854" y="76174"/>
                  </a:lnTo>
                  <a:lnTo>
                    <a:pt x="76467" y="44596"/>
                  </a:lnTo>
                  <a:lnTo>
                    <a:pt x="114366" y="20553"/>
                  </a:lnTo>
                  <a:lnTo>
                    <a:pt x="157322" y="5277"/>
                  </a:lnTo>
                  <a:lnTo>
                    <a:pt x="204108" y="0"/>
                  </a:lnTo>
                  <a:lnTo>
                    <a:pt x="244072" y="3962"/>
                  </a:lnTo>
                  <a:lnTo>
                    <a:pt x="282159" y="15525"/>
                  </a:lnTo>
                  <a:lnTo>
                    <a:pt x="317288" y="34205"/>
                  </a:lnTo>
                  <a:lnTo>
                    <a:pt x="348376" y="59518"/>
                  </a:lnTo>
                  <a:lnTo>
                    <a:pt x="373863" y="90606"/>
                  </a:lnTo>
                  <a:lnTo>
                    <a:pt x="392602" y="125734"/>
                  </a:lnTo>
                  <a:lnTo>
                    <a:pt x="404108" y="163822"/>
                  </a:lnTo>
                  <a:lnTo>
                    <a:pt x="407897" y="203786"/>
                  </a:lnTo>
                  <a:lnTo>
                    <a:pt x="402505" y="250571"/>
                  </a:lnTo>
                  <a:lnTo>
                    <a:pt x="387152" y="293526"/>
                  </a:lnTo>
                  <a:lnTo>
                    <a:pt x="363070" y="331424"/>
                  </a:lnTo>
                  <a:lnTo>
                    <a:pt x="331492" y="363038"/>
                  </a:lnTo>
                  <a:lnTo>
                    <a:pt x="293651" y="387138"/>
                  </a:lnTo>
                  <a:lnTo>
                    <a:pt x="250779" y="402499"/>
                  </a:lnTo>
                  <a:lnTo>
                    <a:pt x="204108" y="407892"/>
                  </a:lnTo>
                  <a:lnTo>
                    <a:pt x="157322" y="402499"/>
                  </a:lnTo>
                  <a:lnTo>
                    <a:pt x="114366" y="387138"/>
                  </a:lnTo>
                  <a:lnTo>
                    <a:pt x="76467" y="363038"/>
                  </a:lnTo>
                  <a:lnTo>
                    <a:pt x="44854" y="331424"/>
                  </a:lnTo>
                  <a:lnTo>
                    <a:pt x="20753" y="293526"/>
                  </a:lnTo>
                  <a:lnTo>
                    <a:pt x="5393" y="250571"/>
                  </a:lnTo>
                  <a:lnTo>
                    <a:pt x="0" y="203786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030" y="126332"/>
              <a:ext cx="302194" cy="30189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85337" y="53721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30" h="455930">
                  <a:moveTo>
                    <a:pt x="227789" y="0"/>
                  </a:moveTo>
                  <a:lnTo>
                    <a:pt x="200357" y="1659"/>
                  </a:lnTo>
                  <a:lnTo>
                    <a:pt x="173396" y="6579"/>
                  </a:lnTo>
                  <a:lnTo>
                    <a:pt x="147260" y="14671"/>
                  </a:lnTo>
                  <a:lnTo>
                    <a:pt x="122300" y="25847"/>
                  </a:lnTo>
                  <a:lnTo>
                    <a:pt x="60505" y="25847"/>
                  </a:lnTo>
                  <a:lnTo>
                    <a:pt x="58079" y="27014"/>
                  </a:lnTo>
                  <a:lnTo>
                    <a:pt x="54827" y="31004"/>
                  </a:lnTo>
                  <a:lnTo>
                    <a:pt x="54172" y="33622"/>
                  </a:lnTo>
                  <a:lnTo>
                    <a:pt x="61996" y="71591"/>
                  </a:lnTo>
                  <a:lnTo>
                    <a:pt x="53971" y="80563"/>
                  </a:lnTo>
                  <a:lnTo>
                    <a:pt x="30979" y="112964"/>
                  </a:lnTo>
                  <a:lnTo>
                    <a:pt x="10600" y="158858"/>
                  </a:lnTo>
                  <a:lnTo>
                    <a:pt x="1618" y="200512"/>
                  </a:lnTo>
                  <a:lnTo>
                    <a:pt x="0" y="227789"/>
                  </a:lnTo>
                  <a:lnTo>
                    <a:pt x="2907" y="264435"/>
                  </a:lnTo>
                  <a:lnTo>
                    <a:pt x="25696" y="333066"/>
                  </a:lnTo>
                  <a:lnTo>
                    <a:pt x="68895" y="390951"/>
                  </a:lnTo>
                  <a:lnTo>
                    <a:pt x="127006" y="432072"/>
                  </a:lnTo>
                  <a:lnTo>
                    <a:pt x="165640" y="447068"/>
                  </a:lnTo>
                  <a:lnTo>
                    <a:pt x="214893" y="455220"/>
                  </a:lnTo>
                  <a:lnTo>
                    <a:pt x="227789" y="455581"/>
                  </a:lnTo>
                  <a:lnTo>
                    <a:pt x="244480" y="454977"/>
                  </a:lnTo>
                  <a:lnTo>
                    <a:pt x="293357" y="445995"/>
                  </a:lnTo>
                  <a:lnTo>
                    <a:pt x="347685" y="421497"/>
                  </a:lnTo>
                  <a:lnTo>
                    <a:pt x="393905" y="383630"/>
                  </a:lnTo>
                  <a:lnTo>
                    <a:pt x="401369" y="383630"/>
                  </a:lnTo>
                  <a:lnTo>
                    <a:pt x="403942" y="382322"/>
                  </a:lnTo>
                  <a:lnTo>
                    <a:pt x="412848" y="370106"/>
                  </a:lnTo>
                  <a:lnTo>
                    <a:pt x="413397" y="367701"/>
                  </a:lnTo>
                  <a:lnTo>
                    <a:pt x="412217" y="361498"/>
                  </a:lnTo>
                  <a:lnTo>
                    <a:pt x="414646" y="358164"/>
                  </a:lnTo>
                  <a:lnTo>
                    <a:pt x="434895" y="322760"/>
                  </a:lnTo>
                  <a:lnTo>
                    <a:pt x="453240" y="260513"/>
                  </a:lnTo>
                  <a:lnTo>
                    <a:pt x="455581" y="227789"/>
                  </a:lnTo>
                  <a:lnTo>
                    <a:pt x="454637" y="206877"/>
                  </a:lnTo>
                  <a:lnTo>
                    <a:pt x="447126" y="166090"/>
                  </a:lnTo>
                  <a:lnTo>
                    <a:pt x="433333" y="129495"/>
                  </a:lnTo>
                  <a:lnTo>
                    <a:pt x="409413" y="90289"/>
                  </a:lnTo>
                  <a:lnTo>
                    <a:pt x="403704" y="83070"/>
                  </a:lnTo>
                  <a:lnTo>
                    <a:pt x="403704" y="69567"/>
                  </a:lnTo>
                  <a:lnTo>
                    <a:pt x="403622" y="68866"/>
                  </a:lnTo>
                  <a:lnTo>
                    <a:pt x="403454" y="68211"/>
                  </a:lnTo>
                  <a:lnTo>
                    <a:pt x="411324" y="33790"/>
                  </a:lnTo>
                  <a:lnTo>
                    <a:pt x="410705" y="31123"/>
                  </a:lnTo>
                  <a:lnTo>
                    <a:pt x="407465" y="27038"/>
                  </a:lnTo>
                  <a:lnTo>
                    <a:pt x="405002" y="25859"/>
                  </a:lnTo>
                  <a:lnTo>
                    <a:pt x="333256" y="25859"/>
                  </a:lnTo>
                  <a:lnTo>
                    <a:pt x="308291" y="14676"/>
                  </a:lnTo>
                  <a:lnTo>
                    <a:pt x="282157" y="6581"/>
                  </a:lnTo>
                  <a:lnTo>
                    <a:pt x="255205" y="1659"/>
                  </a:lnTo>
                  <a:lnTo>
                    <a:pt x="227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18951" y="62282"/>
              <a:ext cx="384175" cy="438784"/>
            </a:xfrm>
            <a:custGeom>
              <a:avLst/>
              <a:gdLst/>
              <a:ahLst/>
              <a:cxnLst/>
              <a:rect l="l" t="t" r="r" b="b"/>
              <a:pathLst>
                <a:path w="384175" h="438784">
                  <a:moveTo>
                    <a:pt x="194175" y="0"/>
                  </a:moveTo>
                  <a:lnTo>
                    <a:pt x="147831" y="4908"/>
                  </a:lnTo>
                  <a:lnTo>
                    <a:pt x="104879" y="18952"/>
                  </a:lnTo>
                  <a:lnTo>
                    <a:pt x="66344" y="41108"/>
                  </a:lnTo>
                  <a:lnTo>
                    <a:pt x="33248" y="70354"/>
                  </a:lnTo>
                  <a:lnTo>
                    <a:pt x="6616" y="105668"/>
                  </a:lnTo>
                  <a:lnTo>
                    <a:pt x="0" y="127776"/>
                  </a:lnTo>
                  <a:lnTo>
                    <a:pt x="9657" y="134525"/>
                  </a:lnTo>
                  <a:lnTo>
                    <a:pt x="21089" y="142066"/>
                  </a:lnTo>
                  <a:lnTo>
                    <a:pt x="25249" y="157042"/>
                  </a:lnTo>
                  <a:lnTo>
                    <a:pt x="38141" y="169946"/>
                  </a:lnTo>
                  <a:lnTo>
                    <a:pt x="67501" y="190598"/>
                  </a:lnTo>
                  <a:lnTo>
                    <a:pt x="97054" y="211301"/>
                  </a:lnTo>
                  <a:lnTo>
                    <a:pt x="110522" y="224360"/>
                  </a:lnTo>
                  <a:lnTo>
                    <a:pt x="105298" y="276212"/>
                  </a:lnTo>
                  <a:lnTo>
                    <a:pt x="96135" y="315521"/>
                  </a:lnTo>
                  <a:lnTo>
                    <a:pt x="92798" y="344998"/>
                  </a:lnTo>
                  <a:lnTo>
                    <a:pt x="105055" y="367357"/>
                  </a:lnTo>
                  <a:lnTo>
                    <a:pt x="142670" y="385309"/>
                  </a:lnTo>
                  <a:lnTo>
                    <a:pt x="144518" y="393270"/>
                  </a:lnTo>
                  <a:lnTo>
                    <a:pt x="145145" y="432947"/>
                  </a:lnTo>
                  <a:lnTo>
                    <a:pt x="194175" y="438457"/>
                  </a:lnTo>
                  <a:lnTo>
                    <a:pt x="210479" y="437860"/>
                  </a:lnTo>
                  <a:lnTo>
                    <a:pt x="257290" y="429231"/>
                  </a:lnTo>
                  <a:lnTo>
                    <a:pt x="293515" y="414707"/>
                  </a:lnTo>
                  <a:lnTo>
                    <a:pt x="326214" y="394247"/>
                  </a:lnTo>
                  <a:lnTo>
                    <a:pt x="354714" y="368523"/>
                  </a:lnTo>
                  <a:lnTo>
                    <a:pt x="378341" y="338209"/>
                  </a:lnTo>
                  <a:lnTo>
                    <a:pt x="382339" y="309913"/>
                  </a:lnTo>
                  <a:lnTo>
                    <a:pt x="369508" y="277785"/>
                  </a:lnTo>
                  <a:lnTo>
                    <a:pt x="352518" y="243859"/>
                  </a:lnTo>
                  <a:lnTo>
                    <a:pt x="344039" y="210168"/>
                  </a:lnTo>
                  <a:lnTo>
                    <a:pt x="348834" y="192002"/>
                  </a:lnTo>
                  <a:lnTo>
                    <a:pt x="358685" y="177132"/>
                  </a:lnTo>
                  <a:lnTo>
                    <a:pt x="366789" y="162877"/>
                  </a:lnTo>
                  <a:lnTo>
                    <a:pt x="366341" y="146553"/>
                  </a:lnTo>
                  <a:lnTo>
                    <a:pt x="368095" y="137425"/>
                  </a:lnTo>
                  <a:lnTo>
                    <a:pt x="375644" y="127403"/>
                  </a:lnTo>
                  <a:lnTo>
                    <a:pt x="382882" y="117561"/>
                  </a:lnTo>
                  <a:lnTo>
                    <a:pt x="361512" y="77603"/>
                  </a:lnTo>
                  <a:lnTo>
                    <a:pt x="334288" y="50624"/>
                  </a:lnTo>
                  <a:lnTo>
                    <a:pt x="269965" y="13458"/>
                  </a:lnTo>
                  <a:lnTo>
                    <a:pt x="233203" y="3464"/>
                  </a:lnTo>
                  <a:lnTo>
                    <a:pt x="194175" y="0"/>
                  </a:lnTo>
                  <a:close/>
                </a:path>
              </a:pathLst>
            </a:custGeom>
            <a:solidFill>
              <a:srgbClr val="6E71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013" y="171257"/>
              <a:ext cx="159343" cy="22923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93896" y="177463"/>
              <a:ext cx="203200" cy="318135"/>
            </a:xfrm>
            <a:custGeom>
              <a:avLst/>
              <a:gdLst/>
              <a:ahLst/>
              <a:cxnLst/>
              <a:rect l="l" t="t" r="r" b="b"/>
              <a:pathLst>
                <a:path w="203200" h="318134">
                  <a:moveTo>
                    <a:pt x="26218" y="0"/>
                  </a:moveTo>
                  <a:lnTo>
                    <a:pt x="10345" y="37305"/>
                  </a:lnTo>
                  <a:lnTo>
                    <a:pt x="1560" y="77781"/>
                  </a:lnTo>
                  <a:lnTo>
                    <a:pt x="0" y="104046"/>
                  </a:lnTo>
                  <a:lnTo>
                    <a:pt x="5213" y="151789"/>
                  </a:lnTo>
                  <a:lnTo>
                    <a:pt x="20107" y="195889"/>
                  </a:lnTo>
                  <a:lnTo>
                    <a:pt x="43559" y="235223"/>
                  </a:lnTo>
                  <a:lnTo>
                    <a:pt x="74448" y="268670"/>
                  </a:lnTo>
                  <a:lnTo>
                    <a:pt x="111654" y="295109"/>
                  </a:lnTo>
                  <a:lnTo>
                    <a:pt x="154055" y="313419"/>
                  </a:lnTo>
                  <a:lnTo>
                    <a:pt x="170200" y="317766"/>
                  </a:lnTo>
                  <a:lnTo>
                    <a:pt x="182251" y="307979"/>
                  </a:lnTo>
                  <a:lnTo>
                    <a:pt x="192224" y="296164"/>
                  </a:lnTo>
                  <a:lnTo>
                    <a:pt x="199398" y="282678"/>
                  </a:lnTo>
                  <a:lnTo>
                    <a:pt x="203051" y="267876"/>
                  </a:lnTo>
                  <a:lnTo>
                    <a:pt x="202013" y="251452"/>
                  </a:lnTo>
                  <a:lnTo>
                    <a:pt x="170928" y="216715"/>
                  </a:lnTo>
                  <a:lnTo>
                    <a:pt x="145864" y="215114"/>
                  </a:lnTo>
                  <a:lnTo>
                    <a:pt x="137458" y="214765"/>
                  </a:lnTo>
                  <a:lnTo>
                    <a:pt x="133481" y="214393"/>
                  </a:lnTo>
                  <a:lnTo>
                    <a:pt x="128863" y="213085"/>
                  </a:lnTo>
                  <a:lnTo>
                    <a:pt x="126863" y="207285"/>
                  </a:lnTo>
                  <a:lnTo>
                    <a:pt x="127363" y="205023"/>
                  </a:lnTo>
                  <a:lnTo>
                    <a:pt x="127994" y="202963"/>
                  </a:lnTo>
                  <a:lnTo>
                    <a:pt x="133394" y="190014"/>
                  </a:lnTo>
                  <a:lnTo>
                    <a:pt x="140272" y="177647"/>
                  </a:lnTo>
                  <a:lnTo>
                    <a:pt x="146886" y="165209"/>
                  </a:lnTo>
                  <a:lnTo>
                    <a:pt x="151497" y="152052"/>
                  </a:lnTo>
                  <a:lnTo>
                    <a:pt x="152470" y="138316"/>
                  </a:lnTo>
                  <a:lnTo>
                    <a:pt x="149705" y="124799"/>
                  </a:lnTo>
                  <a:lnTo>
                    <a:pt x="123092" y="94225"/>
                  </a:lnTo>
                  <a:lnTo>
                    <a:pt x="96356" y="87849"/>
                  </a:lnTo>
                  <a:lnTo>
                    <a:pt x="82582" y="89355"/>
                  </a:lnTo>
                  <a:lnTo>
                    <a:pt x="74843" y="91141"/>
                  </a:lnTo>
                  <a:lnTo>
                    <a:pt x="65912" y="94177"/>
                  </a:lnTo>
                  <a:lnTo>
                    <a:pt x="59628" y="89330"/>
                  </a:lnTo>
                  <a:lnTo>
                    <a:pt x="55737" y="84006"/>
                  </a:lnTo>
                  <a:lnTo>
                    <a:pt x="54685" y="77266"/>
                  </a:lnTo>
                  <a:lnTo>
                    <a:pt x="55470" y="69884"/>
                  </a:lnTo>
                  <a:lnTo>
                    <a:pt x="57092" y="62636"/>
                  </a:lnTo>
                  <a:lnTo>
                    <a:pt x="59302" y="49411"/>
                  </a:lnTo>
                  <a:lnTo>
                    <a:pt x="48579" y="11393"/>
                  </a:lnTo>
                  <a:lnTo>
                    <a:pt x="34744" y="1261"/>
                  </a:lnTo>
                  <a:lnTo>
                    <a:pt x="26218" y="0"/>
                  </a:lnTo>
                  <a:close/>
                </a:path>
              </a:pathLst>
            </a:custGeom>
            <a:solidFill>
              <a:srgbClr val="FFBF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47476" y="369320"/>
              <a:ext cx="342900" cy="59690"/>
            </a:xfrm>
            <a:custGeom>
              <a:avLst/>
              <a:gdLst/>
              <a:ahLst/>
              <a:cxnLst/>
              <a:rect l="l" t="t" r="r" b="b"/>
              <a:pathLst>
                <a:path w="342900" h="59690">
                  <a:moveTo>
                    <a:pt x="174269" y="0"/>
                  </a:moveTo>
                  <a:lnTo>
                    <a:pt x="0" y="51374"/>
                  </a:lnTo>
                  <a:lnTo>
                    <a:pt x="8095" y="59472"/>
                  </a:lnTo>
                  <a:lnTo>
                    <a:pt x="336493" y="59472"/>
                  </a:lnTo>
                  <a:lnTo>
                    <a:pt x="342400" y="51374"/>
                  </a:lnTo>
                  <a:lnTo>
                    <a:pt x="174269" y="0"/>
                  </a:lnTo>
                  <a:close/>
                </a:path>
              </a:pathLst>
            </a:custGeom>
            <a:solidFill>
              <a:srgbClr val="B4E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47476" y="88142"/>
              <a:ext cx="342900" cy="332740"/>
            </a:xfrm>
            <a:custGeom>
              <a:avLst/>
              <a:gdLst/>
              <a:ahLst/>
              <a:cxnLst/>
              <a:rect l="l" t="t" r="r" b="b"/>
              <a:pathLst>
                <a:path w="342900" h="332740">
                  <a:moveTo>
                    <a:pt x="340254" y="0"/>
                  </a:moveTo>
                  <a:lnTo>
                    <a:pt x="938" y="0"/>
                  </a:lnTo>
                  <a:lnTo>
                    <a:pt x="32144" y="151519"/>
                  </a:lnTo>
                  <a:lnTo>
                    <a:pt x="0" y="332552"/>
                  </a:lnTo>
                  <a:lnTo>
                    <a:pt x="342400" y="332552"/>
                  </a:lnTo>
                  <a:lnTo>
                    <a:pt x="306976" y="145612"/>
                  </a:lnTo>
                  <a:lnTo>
                    <a:pt x="340254" y="0"/>
                  </a:lnTo>
                  <a:close/>
                </a:path>
              </a:pathLst>
            </a:custGeom>
            <a:solidFill>
              <a:srgbClr val="402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57763" y="93393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80" h="140335">
                  <a:moveTo>
                    <a:pt x="322277" y="0"/>
                  </a:moveTo>
                  <a:lnTo>
                    <a:pt x="0" y="1737"/>
                  </a:lnTo>
                  <a:lnTo>
                    <a:pt x="27550" y="139921"/>
                  </a:lnTo>
                  <a:lnTo>
                    <a:pt x="291666" y="139921"/>
                  </a:lnTo>
                  <a:lnTo>
                    <a:pt x="322277" y="0"/>
                  </a:lnTo>
                  <a:close/>
                </a:path>
              </a:pathLst>
            </a:custGeom>
            <a:solidFill>
              <a:srgbClr val="B4E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69597" y="244720"/>
              <a:ext cx="297815" cy="104139"/>
            </a:xfrm>
            <a:custGeom>
              <a:avLst/>
              <a:gdLst/>
              <a:ahLst/>
              <a:cxnLst/>
              <a:rect l="l" t="t" r="r" b="b"/>
              <a:pathLst>
                <a:path w="297815" h="104139">
                  <a:moveTo>
                    <a:pt x="20084" y="0"/>
                  </a:moveTo>
                  <a:lnTo>
                    <a:pt x="19466" y="0"/>
                  </a:lnTo>
                  <a:lnTo>
                    <a:pt x="18929" y="508"/>
                  </a:lnTo>
                  <a:lnTo>
                    <a:pt x="0" y="102616"/>
                  </a:lnTo>
                  <a:lnTo>
                    <a:pt x="47" y="103378"/>
                  </a:lnTo>
                  <a:lnTo>
                    <a:pt x="535" y="103886"/>
                  </a:lnTo>
                  <a:lnTo>
                    <a:pt x="903" y="104013"/>
                  </a:lnTo>
                  <a:lnTo>
                    <a:pt x="296395" y="104013"/>
                  </a:lnTo>
                  <a:lnTo>
                    <a:pt x="296751" y="103886"/>
                  </a:lnTo>
                  <a:lnTo>
                    <a:pt x="297239" y="103378"/>
                  </a:lnTo>
                  <a:lnTo>
                    <a:pt x="297276" y="102616"/>
                  </a:lnTo>
                  <a:lnTo>
                    <a:pt x="297057" y="101473"/>
                  </a:lnTo>
                  <a:lnTo>
                    <a:pt x="2833" y="101473"/>
                  </a:lnTo>
                  <a:lnTo>
                    <a:pt x="6560" y="81407"/>
                  </a:lnTo>
                  <a:lnTo>
                    <a:pt x="293219" y="81407"/>
                  </a:lnTo>
                  <a:lnTo>
                    <a:pt x="292709" y="78740"/>
                  </a:lnTo>
                  <a:lnTo>
                    <a:pt x="7036" y="78740"/>
                  </a:lnTo>
                  <a:lnTo>
                    <a:pt x="10215" y="61722"/>
                  </a:lnTo>
                  <a:lnTo>
                    <a:pt x="289454" y="61722"/>
                  </a:lnTo>
                  <a:lnTo>
                    <a:pt x="288943" y="59055"/>
                  </a:lnTo>
                  <a:lnTo>
                    <a:pt x="10691" y="59055"/>
                  </a:lnTo>
                  <a:lnTo>
                    <a:pt x="13857" y="42037"/>
                  </a:lnTo>
                  <a:lnTo>
                    <a:pt x="238529" y="42037"/>
                  </a:lnTo>
                  <a:lnTo>
                    <a:pt x="238149" y="39370"/>
                  </a:lnTo>
                  <a:lnTo>
                    <a:pt x="14336" y="39370"/>
                  </a:lnTo>
                  <a:lnTo>
                    <a:pt x="17503" y="22352"/>
                  </a:lnTo>
                  <a:lnTo>
                    <a:pt x="281923" y="22352"/>
                  </a:lnTo>
                  <a:lnTo>
                    <a:pt x="281413" y="19685"/>
                  </a:lnTo>
                  <a:lnTo>
                    <a:pt x="17990" y="19685"/>
                  </a:lnTo>
                  <a:lnTo>
                    <a:pt x="21157" y="2667"/>
                  </a:lnTo>
                  <a:lnTo>
                    <a:pt x="278158" y="2667"/>
                  </a:lnTo>
                  <a:lnTo>
                    <a:pt x="277915" y="1397"/>
                  </a:lnTo>
                  <a:lnTo>
                    <a:pt x="277391" y="889"/>
                  </a:lnTo>
                  <a:lnTo>
                    <a:pt x="20084" y="0"/>
                  </a:lnTo>
                  <a:close/>
                </a:path>
                <a:path w="297815" h="104139">
                  <a:moveTo>
                    <a:pt x="54874" y="81407"/>
                  </a:moveTo>
                  <a:lnTo>
                    <a:pt x="52280" y="81407"/>
                  </a:lnTo>
                  <a:lnTo>
                    <a:pt x="49720" y="101473"/>
                  </a:lnTo>
                  <a:lnTo>
                    <a:pt x="52314" y="101473"/>
                  </a:lnTo>
                  <a:lnTo>
                    <a:pt x="54874" y="81407"/>
                  </a:lnTo>
                  <a:close/>
                </a:path>
                <a:path w="297815" h="104139">
                  <a:moveTo>
                    <a:pt x="78594" y="81407"/>
                  </a:moveTo>
                  <a:lnTo>
                    <a:pt x="76009" y="81407"/>
                  </a:lnTo>
                  <a:lnTo>
                    <a:pt x="74141" y="101473"/>
                  </a:lnTo>
                  <a:lnTo>
                    <a:pt x="76722" y="101473"/>
                  </a:lnTo>
                  <a:lnTo>
                    <a:pt x="78594" y="81407"/>
                  </a:lnTo>
                  <a:close/>
                </a:path>
                <a:path w="297815" h="104139">
                  <a:moveTo>
                    <a:pt x="220539" y="81407"/>
                  </a:moveTo>
                  <a:lnTo>
                    <a:pt x="217942" y="81407"/>
                  </a:lnTo>
                  <a:lnTo>
                    <a:pt x="220158" y="101473"/>
                  </a:lnTo>
                  <a:lnTo>
                    <a:pt x="222743" y="101473"/>
                  </a:lnTo>
                  <a:lnTo>
                    <a:pt x="220539" y="81407"/>
                  </a:lnTo>
                  <a:close/>
                </a:path>
                <a:path w="297815" h="104139">
                  <a:moveTo>
                    <a:pt x="244137" y="81407"/>
                  </a:moveTo>
                  <a:lnTo>
                    <a:pt x="241540" y="81407"/>
                  </a:lnTo>
                  <a:lnTo>
                    <a:pt x="244411" y="101473"/>
                  </a:lnTo>
                  <a:lnTo>
                    <a:pt x="247005" y="101473"/>
                  </a:lnTo>
                  <a:lnTo>
                    <a:pt x="244137" y="81407"/>
                  </a:lnTo>
                  <a:close/>
                </a:path>
                <a:path w="297815" h="104139">
                  <a:moveTo>
                    <a:pt x="293219" y="81407"/>
                  </a:moveTo>
                  <a:lnTo>
                    <a:pt x="290594" y="81407"/>
                  </a:lnTo>
                  <a:lnTo>
                    <a:pt x="294465" y="101473"/>
                  </a:lnTo>
                  <a:lnTo>
                    <a:pt x="297057" y="101473"/>
                  </a:lnTo>
                  <a:lnTo>
                    <a:pt x="293219" y="81407"/>
                  </a:lnTo>
                  <a:close/>
                </a:path>
                <a:path w="297815" h="104139">
                  <a:moveTo>
                    <a:pt x="34337" y="61722"/>
                  </a:moveTo>
                  <a:lnTo>
                    <a:pt x="31731" y="61722"/>
                  </a:lnTo>
                  <a:lnTo>
                    <a:pt x="28966" y="78740"/>
                  </a:lnTo>
                  <a:lnTo>
                    <a:pt x="31563" y="78740"/>
                  </a:lnTo>
                  <a:lnTo>
                    <a:pt x="34337" y="61722"/>
                  </a:lnTo>
                  <a:close/>
                </a:path>
                <a:path w="297815" h="104139">
                  <a:moveTo>
                    <a:pt x="57377" y="61722"/>
                  </a:moveTo>
                  <a:lnTo>
                    <a:pt x="54780" y="61722"/>
                  </a:lnTo>
                  <a:lnTo>
                    <a:pt x="52613" y="78740"/>
                  </a:lnTo>
                  <a:lnTo>
                    <a:pt x="55210" y="78740"/>
                  </a:lnTo>
                  <a:lnTo>
                    <a:pt x="57377" y="61722"/>
                  </a:lnTo>
                  <a:close/>
                </a:path>
                <a:path w="297815" h="104139">
                  <a:moveTo>
                    <a:pt x="80414" y="61722"/>
                  </a:moveTo>
                  <a:lnTo>
                    <a:pt x="77832" y="61722"/>
                  </a:lnTo>
                  <a:lnTo>
                    <a:pt x="76247" y="78740"/>
                  </a:lnTo>
                  <a:lnTo>
                    <a:pt x="78832" y="78740"/>
                  </a:lnTo>
                  <a:lnTo>
                    <a:pt x="80414" y="61722"/>
                  </a:lnTo>
                  <a:close/>
                </a:path>
                <a:path w="297815" h="104139">
                  <a:moveTo>
                    <a:pt x="103429" y="61722"/>
                  </a:moveTo>
                  <a:lnTo>
                    <a:pt x="100869" y="61722"/>
                  </a:lnTo>
                  <a:lnTo>
                    <a:pt x="99857" y="78740"/>
                  </a:lnTo>
                  <a:lnTo>
                    <a:pt x="102441" y="78740"/>
                  </a:lnTo>
                  <a:lnTo>
                    <a:pt x="103429" y="61722"/>
                  </a:lnTo>
                  <a:close/>
                </a:path>
                <a:path w="297815" h="104139">
                  <a:moveTo>
                    <a:pt x="126457" y="61722"/>
                  </a:moveTo>
                  <a:lnTo>
                    <a:pt x="123884" y="61722"/>
                  </a:lnTo>
                  <a:lnTo>
                    <a:pt x="123467" y="78740"/>
                  </a:lnTo>
                  <a:lnTo>
                    <a:pt x="126027" y="78740"/>
                  </a:lnTo>
                  <a:lnTo>
                    <a:pt x="126457" y="61722"/>
                  </a:lnTo>
                  <a:close/>
                </a:path>
                <a:path w="297815" h="104139">
                  <a:moveTo>
                    <a:pt x="149460" y="61722"/>
                  </a:moveTo>
                  <a:lnTo>
                    <a:pt x="146887" y="61722"/>
                  </a:lnTo>
                  <a:lnTo>
                    <a:pt x="147043" y="78740"/>
                  </a:lnTo>
                  <a:lnTo>
                    <a:pt x="149600" y="78740"/>
                  </a:lnTo>
                  <a:lnTo>
                    <a:pt x="149460" y="61722"/>
                  </a:lnTo>
                  <a:close/>
                </a:path>
                <a:path w="297815" h="104139">
                  <a:moveTo>
                    <a:pt x="172439" y="61722"/>
                  </a:moveTo>
                  <a:lnTo>
                    <a:pt x="169866" y="61722"/>
                  </a:lnTo>
                  <a:lnTo>
                    <a:pt x="170592" y="78740"/>
                  </a:lnTo>
                  <a:lnTo>
                    <a:pt x="173164" y="78740"/>
                  </a:lnTo>
                  <a:lnTo>
                    <a:pt x="172439" y="61722"/>
                  </a:lnTo>
                  <a:close/>
                </a:path>
                <a:path w="297815" h="104139">
                  <a:moveTo>
                    <a:pt x="195418" y="61722"/>
                  </a:moveTo>
                  <a:lnTo>
                    <a:pt x="192845" y="61722"/>
                  </a:lnTo>
                  <a:lnTo>
                    <a:pt x="194144" y="78740"/>
                  </a:lnTo>
                  <a:lnTo>
                    <a:pt x="196725" y="78740"/>
                  </a:lnTo>
                  <a:lnTo>
                    <a:pt x="195418" y="61722"/>
                  </a:lnTo>
                  <a:close/>
                </a:path>
                <a:path w="297815" h="104139">
                  <a:moveTo>
                    <a:pt x="218384" y="61722"/>
                  </a:moveTo>
                  <a:lnTo>
                    <a:pt x="215800" y="61722"/>
                  </a:lnTo>
                  <a:lnTo>
                    <a:pt x="217668" y="78740"/>
                  </a:lnTo>
                  <a:lnTo>
                    <a:pt x="220253" y="78740"/>
                  </a:lnTo>
                  <a:lnTo>
                    <a:pt x="218384" y="61722"/>
                  </a:lnTo>
                  <a:close/>
                </a:path>
                <a:path w="297815" h="104139">
                  <a:moveTo>
                    <a:pt x="241327" y="61722"/>
                  </a:moveTo>
                  <a:lnTo>
                    <a:pt x="238733" y="61722"/>
                  </a:lnTo>
                  <a:lnTo>
                    <a:pt x="241171" y="78740"/>
                  </a:lnTo>
                  <a:lnTo>
                    <a:pt x="243768" y="78740"/>
                  </a:lnTo>
                  <a:lnTo>
                    <a:pt x="241327" y="61722"/>
                  </a:lnTo>
                  <a:close/>
                </a:path>
                <a:path w="297815" h="104139">
                  <a:moveTo>
                    <a:pt x="264272" y="61722"/>
                  </a:moveTo>
                  <a:lnTo>
                    <a:pt x="261675" y="61722"/>
                  </a:lnTo>
                  <a:lnTo>
                    <a:pt x="264662" y="78740"/>
                  </a:lnTo>
                  <a:lnTo>
                    <a:pt x="267271" y="78740"/>
                  </a:lnTo>
                  <a:lnTo>
                    <a:pt x="264272" y="61722"/>
                  </a:lnTo>
                  <a:close/>
                </a:path>
                <a:path w="297815" h="104139">
                  <a:moveTo>
                    <a:pt x="289454" y="61722"/>
                  </a:moveTo>
                  <a:lnTo>
                    <a:pt x="286833" y="61722"/>
                  </a:lnTo>
                  <a:lnTo>
                    <a:pt x="290107" y="78740"/>
                  </a:lnTo>
                  <a:lnTo>
                    <a:pt x="292709" y="78740"/>
                  </a:lnTo>
                  <a:lnTo>
                    <a:pt x="289454" y="61722"/>
                  </a:lnTo>
                  <a:close/>
                </a:path>
                <a:path w="297815" h="104139">
                  <a:moveTo>
                    <a:pt x="37516" y="42037"/>
                  </a:moveTo>
                  <a:lnTo>
                    <a:pt x="34910" y="42037"/>
                  </a:lnTo>
                  <a:lnTo>
                    <a:pt x="32133" y="59055"/>
                  </a:lnTo>
                  <a:lnTo>
                    <a:pt x="34742" y="59055"/>
                  </a:lnTo>
                  <a:lnTo>
                    <a:pt x="37516" y="42037"/>
                  </a:lnTo>
                  <a:close/>
                </a:path>
                <a:path w="297815" h="104139">
                  <a:moveTo>
                    <a:pt x="59876" y="42037"/>
                  </a:moveTo>
                  <a:lnTo>
                    <a:pt x="57279" y="42037"/>
                  </a:lnTo>
                  <a:lnTo>
                    <a:pt x="55112" y="59055"/>
                  </a:lnTo>
                  <a:lnTo>
                    <a:pt x="57697" y="59055"/>
                  </a:lnTo>
                  <a:lnTo>
                    <a:pt x="59876" y="42037"/>
                  </a:lnTo>
                  <a:close/>
                </a:path>
                <a:path w="297815" h="104139">
                  <a:moveTo>
                    <a:pt x="82236" y="42037"/>
                  </a:moveTo>
                  <a:lnTo>
                    <a:pt x="79652" y="42037"/>
                  </a:lnTo>
                  <a:lnTo>
                    <a:pt x="78070" y="59055"/>
                  </a:lnTo>
                  <a:lnTo>
                    <a:pt x="80651" y="59055"/>
                  </a:lnTo>
                  <a:lnTo>
                    <a:pt x="82236" y="42037"/>
                  </a:lnTo>
                  <a:close/>
                </a:path>
                <a:path w="297815" h="104139">
                  <a:moveTo>
                    <a:pt x="104584" y="42037"/>
                  </a:moveTo>
                  <a:lnTo>
                    <a:pt x="102012" y="42037"/>
                  </a:lnTo>
                  <a:lnTo>
                    <a:pt x="101024" y="59055"/>
                  </a:lnTo>
                  <a:lnTo>
                    <a:pt x="103584" y="59055"/>
                  </a:lnTo>
                  <a:lnTo>
                    <a:pt x="104584" y="42037"/>
                  </a:lnTo>
                  <a:close/>
                </a:path>
                <a:path w="297815" h="104139">
                  <a:moveTo>
                    <a:pt x="126932" y="42037"/>
                  </a:moveTo>
                  <a:lnTo>
                    <a:pt x="124360" y="42037"/>
                  </a:lnTo>
                  <a:lnTo>
                    <a:pt x="123942" y="59055"/>
                  </a:lnTo>
                  <a:lnTo>
                    <a:pt x="126515" y="59055"/>
                  </a:lnTo>
                  <a:lnTo>
                    <a:pt x="126932" y="42037"/>
                  </a:lnTo>
                  <a:close/>
                </a:path>
                <a:path w="297815" h="104139">
                  <a:moveTo>
                    <a:pt x="149268" y="42037"/>
                  </a:moveTo>
                  <a:lnTo>
                    <a:pt x="146695" y="42037"/>
                  </a:lnTo>
                  <a:lnTo>
                    <a:pt x="146863" y="59055"/>
                  </a:lnTo>
                  <a:lnTo>
                    <a:pt x="149423" y="59055"/>
                  </a:lnTo>
                  <a:lnTo>
                    <a:pt x="149268" y="42037"/>
                  </a:lnTo>
                  <a:close/>
                </a:path>
                <a:path w="297815" h="104139">
                  <a:moveTo>
                    <a:pt x="171591" y="42037"/>
                  </a:moveTo>
                  <a:lnTo>
                    <a:pt x="169022" y="42037"/>
                  </a:lnTo>
                  <a:lnTo>
                    <a:pt x="169760" y="59055"/>
                  </a:lnTo>
                  <a:lnTo>
                    <a:pt x="172329" y="59055"/>
                  </a:lnTo>
                  <a:lnTo>
                    <a:pt x="171591" y="42037"/>
                  </a:lnTo>
                  <a:close/>
                </a:path>
                <a:path w="297815" h="104139">
                  <a:moveTo>
                    <a:pt x="193915" y="42037"/>
                  </a:moveTo>
                  <a:lnTo>
                    <a:pt x="191333" y="42037"/>
                  </a:lnTo>
                  <a:lnTo>
                    <a:pt x="192644" y="59055"/>
                  </a:lnTo>
                  <a:lnTo>
                    <a:pt x="195213" y="59055"/>
                  </a:lnTo>
                  <a:lnTo>
                    <a:pt x="193915" y="42037"/>
                  </a:lnTo>
                  <a:close/>
                </a:path>
                <a:path w="297815" h="104139">
                  <a:moveTo>
                    <a:pt x="216229" y="42037"/>
                  </a:moveTo>
                  <a:lnTo>
                    <a:pt x="213645" y="42037"/>
                  </a:lnTo>
                  <a:lnTo>
                    <a:pt x="215513" y="59055"/>
                  </a:lnTo>
                  <a:lnTo>
                    <a:pt x="218098" y="59055"/>
                  </a:lnTo>
                  <a:lnTo>
                    <a:pt x="216229" y="42037"/>
                  </a:lnTo>
                  <a:close/>
                </a:path>
                <a:path w="297815" h="104139">
                  <a:moveTo>
                    <a:pt x="257377" y="22352"/>
                  </a:moveTo>
                  <a:lnTo>
                    <a:pt x="254780" y="22352"/>
                  </a:lnTo>
                  <a:lnTo>
                    <a:pt x="261212" y="59055"/>
                  </a:lnTo>
                  <a:lnTo>
                    <a:pt x="263830" y="59055"/>
                  </a:lnTo>
                  <a:lnTo>
                    <a:pt x="260831" y="42037"/>
                  </a:lnTo>
                  <a:lnTo>
                    <a:pt x="285688" y="42037"/>
                  </a:lnTo>
                  <a:lnTo>
                    <a:pt x="285178" y="39370"/>
                  </a:lnTo>
                  <a:lnTo>
                    <a:pt x="260377" y="39370"/>
                  </a:lnTo>
                  <a:lnTo>
                    <a:pt x="257377" y="22352"/>
                  </a:lnTo>
                  <a:close/>
                </a:path>
                <a:path w="297815" h="104139">
                  <a:moveTo>
                    <a:pt x="285688" y="42037"/>
                  </a:moveTo>
                  <a:lnTo>
                    <a:pt x="283069" y="42037"/>
                  </a:lnTo>
                  <a:lnTo>
                    <a:pt x="286346" y="59055"/>
                  </a:lnTo>
                  <a:lnTo>
                    <a:pt x="288943" y="59055"/>
                  </a:lnTo>
                  <a:lnTo>
                    <a:pt x="285688" y="42037"/>
                  </a:lnTo>
                  <a:close/>
                </a:path>
                <a:path w="297815" h="104139">
                  <a:moveTo>
                    <a:pt x="62375" y="22352"/>
                  </a:moveTo>
                  <a:lnTo>
                    <a:pt x="59782" y="22352"/>
                  </a:lnTo>
                  <a:lnTo>
                    <a:pt x="57614" y="39370"/>
                  </a:lnTo>
                  <a:lnTo>
                    <a:pt x="60208" y="39370"/>
                  </a:lnTo>
                  <a:lnTo>
                    <a:pt x="62375" y="22352"/>
                  </a:lnTo>
                  <a:close/>
                </a:path>
                <a:path w="297815" h="104139">
                  <a:moveTo>
                    <a:pt x="84059" y="22352"/>
                  </a:moveTo>
                  <a:lnTo>
                    <a:pt x="81474" y="22352"/>
                  </a:lnTo>
                  <a:lnTo>
                    <a:pt x="79889" y="39370"/>
                  </a:lnTo>
                  <a:lnTo>
                    <a:pt x="82474" y="39370"/>
                  </a:lnTo>
                  <a:lnTo>
                    <a:pt x="84059" y="22352"/>
                  </a:lnTo>
                  <a:close/>
                </a:path>
                <a:path w="297815" h="104139">
                  <a:moveTo>
                    <a:pt x="105739" y="22352"/>
                  </a:moveTo>
                  <a:lnTo>
                    <a:pt x="103167" y="22352"/>
                  </a:lnTo>
                  <a:lnTo>
                    <a:pt x="102167" y="39370"/>
                  </a:lnTo>
                  <a:lnTo>
                    <a:pt x="104740" y="39370"/>
                  </a:lnTo>
                  <a:lnTo>
                    <a:pt x="105739" y="22352"/>
                  </a:lnTo>
                  <a:close/>
                </a:path>
                <a:path w="297815" h="104139">
                  <a:moveTo>
                    <a:pt x="127420" y="22352"/>
                  </a:moveTo>
                  <a:lnTo>
                    <a:pt x="124847" y="22352"/>
                  </a:lnTo>
                  <a:lnTo>
                    <a:pt x="124433" y="39370"/>
                  </a:lnTo>
                  <a:lnTo>
                    <a:pt x="127002" y="39370"/>
                  </a:lnTo>
                  <a:lnTo>
                    <a:pt x="127420" y="22352"/>
                  </a:lnTo>
                  <a:close/>
                </a:path>
                <a:path w="297815" h="104139">
                  <a:moveTo>
                    <a:pt x="149088" y="22352"/>
                  </a:moveTo>
                  <a:lnTo>
                    <a:pt x="146519" y="22352"/>
                  </a:lnTo>
                  <a:lnTo>
                    <a:pt x="146671" y="39370"/>
                  </a:lnTo>
                  <a:lnTo>
                    <a:pt x="149243" y="39370"/>
                  </a:lnTo>
                  <a:lnTo>
                    <a:pt x="149088" y="22352"/>
                  </a:lnTo>
                  <a:close/>
                </a:path>
                <a:path w="297815" h="104139">
                  <a:moveTo>
                    <a:pt x="170747" y="22352"/>
                  </a:moveTo>
                  <a:lnTo>
                    <a:pt x="168187" y="22352"/>
                  </a:lnTo>
                  <a:lnTo>
                    <a:pt x="168912" y="39370"/>
                  </a:lnTo>
                  <a:lnTo>
                    <a:pt x="171473" y="39370"/>
                  </a:lnTo>
                  <a:lnTo>
                    <a:pt x="170747" y="22352"/>
                  </a:lnTo>
                  <a:close/>
                </a:path>
                <a:path w="297815" h="104139">
                  <a:moveTo>
                    <a:pt x="192415" y="22352"/>
                  </a:moveTo>
                  <a:lnTo>
                    <a:pt x="189834" y="22352"/>
                  </a:lnTo>
                  <a:lnTo>
                    <a:pt x="191153" y="39370"/>
                  </a:lnTo>
                  <a:lnTo>
                    <a:pt x="193714" y="39370"/>
                  </a:lnTo>
                  <a:lnTo>
                    <a:pt x="192415" y="22352"/>
                  </a:lnTo>
                  <a:close/>
                </a:path>
                <a:path w="297815" h="104139">
                  <a:moveTo>
                    <a:pt x="214074" y="22352"/>
                  </a:moveTo>
                  <a:lnTo>
                    <a:pt x="211490" y="22352"/>
                  </a:lnTo>
                  <a:lnTo>
                    <a:pt x="213358" y="39370"/>
                  </a:lnTo>
                  <a:lnTo>
                    <a:pt x="215943" y="39370"/>
                  </a:lnTo>
                  <a:lnTo>
                    <a:pt x="214074" y="22352"/>
                  </a:lnTo>
                  <a:close/>
                </a:path>
                <a:path w="297815" h="104139">
                  <a:moveTo>
                    <a:pt x="235730" y="22352"/>
                  </a:moveTo>
                  <a:lnTo>
                    <a:pt x="233137" y="22352"/>
                  </a:lnTo>
                  <a:lnTo>
                    <a:pt x="235566" y="39370"/>
                  </a:lnTo>
                  <a:lnTo>
                    <a:pt x="238149" y="39370"/>
                  </a:lnTo>
                  <a:lnTo>
                    <a:pt x="235730" y="22352"/>
                  </a:lnTo>
                  <a:close/>
                </a:path>
                <a:path w="297815" h="104139">
                  <a:moveTo>
                    <a:pt x="281923" y="22352"/>
                  </a:moveTo>
                  <a:lnTo>
                    <a:pt x="279308" y="22352"/>
                  </a:lnTo>
                  <a:lnTo>
                    <a:pt x="282581" y="39370"/>
                  </a:lnTo>
                  <a:lnTo>
                    <a:pt x="285178" y="39370"/>
                  </a:lnTo>
                  <a:lnTo>
                    <a:pt x="281923" y="22352"/>
                  </a:lnTo>
                  <a:close/>
                </a:path>
                <a:path w="297815" h="104139">
                  <a:moveTo>
                    <a:pt x="43862" y="2667"/>
                  </a:moveTo>
                  <a:lnTo>
                    <a:pt x="41256" y="2667"/>
                  </a:lnTo>
                  <a:lnTo>
                    <a:pt x="38504" y="19685"/>
                  </a:lnTo>
                  <a:lnTo>
                    <a:pt x="41113" y="19685"/>
                  </a:lnTo>
                  <a:lnTo>
                    <a:pt x="43862" y="2667"/>
                  </a:lnTo>
                  <a:close/>
                </a:path>
                <a:path w="297815" h="104139">
                  <a:moveTo>
                    <a:pt x="278158" y="2667"/>
                  </a:moveTo>
                  <a:lnTo>
                    <a:pt x="43862" y="2667"/>
                  </a:lnTo>
                  <a:lnTo>
                    <a:pt x="62269" y="2794"/>
                  </a:lnTo>
                  <a:lnTo>
                    <a:pt x="60114" y="19685"/>
                  </a:lnTo>
                  <a:lnTo>
                    <a:pt x="62711" y="19685"/>
                  </a:lnTo>
                  <a:lnTo>
                    <a:pt x="64866" y="2794"/>
                  </a:lnTo>
                  <a:lnTo>
                    <a:pt x="278182" y="2794"/>
                  </a:lnTo>
                  <a:lnTo>
                    <a:pt x="278158" y="2667"/>
                  </a:lnTo>
                  <a:close/>
                </a:path>
                <a:path w="297815" h="104139">
                  <a:moveTo>
                    <a:pt x="278182" y="2794"/>
                  </a:moveTo>
                  <a:lnTo>
                    <a:pt x="83285" y="2794"/>
                  </a:lnTo>
                  <a:lnTo>
                    <a:pt x="81712" y="19685"/>
                  </a:lnTo>
                  <a:lnTo>
                    <a:pt x="84309" y="19685"/>
                  </a:lnTo>
                  <a:lnTo>
                    <a:pt x="85854" y="2921"/>
                  </a:lnTo>
                  <a:lnTo>
                    <a:pt x="278206" y="2921"/>
                  </a:lnTo>
                  <a:lnTo>
                    <a:pt x="278182" y="2794"/>
                  </a:lnTo>
                  <a:close/>
                </a:path>
                <a:path w="297815" h="104139">
                  <a:moveTo>
                    <a:pt x="106870" y="2921"/>
                  </a:moveTo>
                  <a:lnTo>
                    <a:pt x="104298" y="2921"/>
                  </a:lnTo>
                  <a:lnTo>
                    <a:pt x="103310" y="19685"/>
                  </a:lnTo>
                  <a:lnTo>
                    <a:pt x="105895" y="19685"/>
                  </a:lnTo>
                  <a:lnTo>
                    <a:pt x="106870" y="2921"/>
                  </a:lnTo>
                  <a:close/>
                </a:path>
                <a:path w="297815" h="104139">
                  <a:moveTo>
                    <a:pt x="278206" y="2921"/>
                  </a:moveTo>
                  <a:lnTo>
                    <a:pt x="125326" y="2921"/>
                  </a:lnTo>
                  <a:lnTo>
                    <a:pt x="124908" y="19685"/>
                  </a:lnTo>
                  <a:lnTo>
                    <a:pt x="127481" y="19685"/>
                  </a:lnTo>
                  <a:lnTo>
                    <a:pt x="127895" y="3048"/>
                  </a:lnTo>
                  <a:lnTo>
                    <a:pt x="278231" y="3048"/>
                  </a:lnTo>
                  <a:lnTo>
                    <a:pt x="278206" y="2921"/>
                  </a:lnTo>
                  <a:close/>
                </a:path>
                <a:path w="297815" h="104139">
                  <a:moveTo>
                    <a:pt x="148911" y="3048"/>
                  </a:moveTo>
                  <a:lnTo>
                    <a:pt x="146339" y="3048"/>
                  </a:lnTo>
                  <a:lnTo>
                    <a:pt x="146494" y="19685"/>
                  </a:lnTo>
                  <a:lnTo>
                    <a:pt x="149054" y="19685"/>
                  </a:lnTo>
                  <a:lnTo>
                    <a:pt x="148911" y="3048"/>
                  </a:lnTo>
                  <a:close/>
                </a:path>
                <a:path w="297815" h="104139">
                  <a:moveTo>
                    <a:pt x="278231" y="3048"/>
                  </a:moveTo>
                  <a:lnTo>
                    <a:pt x="148911" y="3048"/>
                  </a:lnTo>
                  <a:lnTo>
                    <a:pt x="167367" y="3175"/>
                  </a:lnTo>
                  <a:lnTo>
                    <a:pt x="168068" y="19685"/>
                  </a:lnTo>
                  <a:lnTo>
                    <a:pt x="170640" y="19685"/>
                  </a:lnTo>
                  <a:lnTo>
                    <a:pt x="169924" y="3175"/>
                  </a:lnTo>
                  <a:lnTo>
                    <a:pt x="278255" y="3175"/>
                  </a:lnTo>
                  <a:lnTo>
                    <a:pt x="278231" y="3048"/>
                  </a:lnTo>
                  <a:close/>
                </a:path>
                <a:path w="297815" h="104139">
                  <a:moveTo>
                    <a:pt x="190964" y="3175"/>
                  </a:moveTo>
                  <a:lnTo>
                    <a:pt x="188380" y="3175"/>
                  </a:lnTo>
                  <a:lnTo>
                    <a:pt x="189642" y="19685"/>
                  </a:lnTo>
                  <a:lnTo>
                    <a:pt x="192226" y="19685"/>
                  </a:lnTo>
                  <a:lnTo>
                    <a:pt x="190964" y="3175"/>
                  </a:lnTo>
                  <a:close/>
                </a:path>
                <a:path w="297815" h="104139">
                  <a:moveTo>
                    <a:pt x="278255" y="3175"/>
                  </a:moveTo>
                  <a:lnTo>
                    <a:pt x="190964" y="3175"/>
                  </a:lnTo>
                  <a:lnTo>
                    <a:pt x="209408" y="3302"/>
                  </a:lnTo>
                  <a:lnTo>
                    <a:pt x="211215" y="19685"/>
                  </a:lnTo>
                  <a:lnTo>
                    <a:pt x="213788" y="19685"/>
                  </a:lnTo>
                  <a:lnTo>
                    <a:pt x="211990" y="3302"/>
                  </a:lnTo>
                  <a:lnTo>
                    <a:pt x="278279" y="3302"/>
                  </a:lnTo>
                  <a:lnTo>
                    <a:pt x="278255" y="3175"/>
                  </a:lnTo>
                  <a:close/>
                </a:path>
                <a:path w="297815" h="104139">
                  <a:moveTo>
                    <a:pt x="233030" y="3302"/>
                  </a:moveTo>
                  <a:lnTo>
                    <a:pt x="230445" y="3302"/>
                  </a:lnTo>
                  <a:lnTo>
                    <a:pt x="232768" y="19685"/>
                  </a:lnTo>
                  <a:lnTo>
                    <a:pt x="235362" y="19685"/>
                  </a:lnTo>
                  <a:lnTo>
                    <a:pt x="233030" y="3302"/>
                  </a:lnTo>
                  <a:close/>
                </a:path>
                <a:path w="297815" h="104139">
                  <a:moveTo>
                    <a:pt x="278279" y="3302"/>
                  </a:moveTo>
                  <a:lnTo>
                    <a:pt x="233030" y="3302"/>
                  </a:lnTo>
                  <a:lnTo>
                    <a:pt x="251458" y="3429"/>
                  </a:lnTo>
                  <a:lnTo>
                    <a:pt x="254317" y="19685"/>
                  </a:lnTo>
                  <a:lnTo>
                    <a:pt x="256923" y="19685"/>
                  </a:lnTo>
                  <a:lnTo>
                    <a:pt x="254079" y="3429"/>
                  </a:lnTo>
                  <a:lnTo>
                    <a:pt x="278303" y="3429"/>
                  </a:lnTo>
                  <a:lnTo>
                    <a:pt x="278279" y="3302"/>
                  </a:lnTo>
                  <a:close/>
                </a:path>
                <a:path w="297815" h="104139">
                  <a:moveTo>
                    <a:pt x="278303" y="3429"/>
                  </a:moveTo>
                  <a:lnTo>
                    <a:pt x="254079" y="3429"/>
                  </a:lnTo>
                  <a:lnTo>
                    <a:pt x="275702" y="3556"/>
                  </a:lnTo>
                  <a:lnTo>
                    <a:pt x="278808" y="19685"/>
                  </a:lnTo>
                  <a:lnTo>
                    <a:pt x="281413" y="19685"/>
                  </a:lnTo>
                  <a:lnTo>
                    <a:pt x="278303" y="3429"/>
                  </a:lnTo>
                  <a:close/>
                </a:path>
              </a:pathLst>
            </a:custGeom>
            <a:solidFill>
              <a:srgbClr val="F7E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55799" y="357140"/>
              <a:ext cx="129539" cy="52705"/>
            </a:xfrm>
            <a:custGeom>
              <a:avLst/>
              <a:gdLst/>
              <a:ahLst/>
              <a:cxnLst/>
              <a:rect l="l" t="t" r="r" b="b"/>
              <a:pathLst>
                <a:path w="129540" h="52704">
                  <a:moveTo>
                    <a:pt x="115787" y="0"/>
                  </a:moveTo>
                  <a:lnTo>
                    <a:pt x="11061" y="0"/>
                  </a:lnTo>
                  <a:lnTo>
                    <a:pt x="9381" y="0"/>
                  </a:lnTo>
                  <a:lnTo>
                    <a:pt x="7952" y="1225"/>
                  </a:lnTo>
                  <a:lnTo>
                    <a:pt x="0" y="50590"/>
                  </a:lnTo>
                  <a:lnTo>
                    <a:pt x="1606" y="52483"/>
                  </a:lnTo>
                  <a:lnTo>
                    <a:pt x="127848" y="52483"/>
                  </a:lnTo>
                  <a:lnTo>
                    <a:pt x="129479" y="50386"/>
                  </a:lnTo>
                  <a:lnTo>
                    <a:pt x="117155" y="1069"/>
                  </a:lnTo>
                  <a:lnTo>
                    <a:pt x="115787" y="0"/>
                  </a:lnTo>
                  <a:close/>
                </a:path>
              </a:pathLst>
            </a:custGeom>
            <a:solidFill>
              <a:srgbClr val="B4E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31951" y="123697"/>
              <a:ext cx="348615" cy="149860"/>
            </a:xfrm>
            <a:custGeom>
              <a:avLst/>
              <a:gdLst/>
              <a:ahLst/>
              <a:cxnLst/>
              <a:rect l="l" t="t" r="r" b="b"/>
              <a:pathLst>
                <a:path w="348615" h="149860">
                  <a:moveTo>
                    <a:pt x="156121" y="40640"/>
                  </a:moveTo>
                  <a:lnTo>
                    <a:pt x="0" y="40640"/>
                  </a:lnTo>
                  <a:lnTo>
                    <a:pt x="0" y="144780"/>
                  </a:lnTo>
                  <a:lnTo>
                    <a:pt x="2844" y="144780"/>
                  </a:lnTo>
                  <a:lnTo>
                    <a:pt x="2844" y="149860"/>
                  </a:lnTo>
                  <a:lnTo>
                    <a:pt x="153276" y="149860"/>
                  </a:lnTo>
                  <a:lnTo>
                    <a:pt x="153276" y="144780"/>
                  </a:lnTo>
                  <a:lnTo>
                    <a:pt x="156121" y="144780"/>
                  </a:lnTo>
                  <a:lnTo>
                    <a:pt x="156121" y="40640"/>
                  </a:lnTo>
                  <a:close/>
                </a:path>
                <a:path w="348615" h="149860">
                  <a:moveTo>
                    <a:pt x="348526" y="0"/>
                  </a:moveTo>
                  <a:lnTo>
                    <a:pt x="192405" y="0"/>
                  </a:lnTo>
                  <a:lnTo>
                    <a:pt x="192405" y="104140"/>
                  </a:lnTo>
                  <a:lnTo>
                    <a:pt x="195275" y="104140"/>
                  </a:lnTo>
                  <a:lnTo>
                    <a:pt x="195275" y="109220"/>
                  </a:lnTo>
                  <a:lnTo>
                    <a:pt x="345668" y="109220"/>
                  </a:lnTo>
                  <a:lnTo>
                    <a:pt x="345668" y="104140"/>
                  </a:lnTo>
                  <a:lnTo>
                    <a:pt x="348526" y="104140"/>
                  </a:lnTo>
                  <a:lnTo>
                    <a:pt x="348526" y="0"/>
                  </a:lnTo>
                  <a:close/>
                </a:path>
              </a:pathLst>
            </a:custGeom>
            <a:solidFill>
              <a:srgbClr val="F7E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54118" y="190762"/>
              <a:ext cx="119380" cy="54610"/>
            </a:xfrm>
            <a:custGeom>
              <a:avLst/>
              <a:gdLst/>
              <a:ahLst/>
              <a:cxnLst/>
              <a:rect l="l" t="t" r="r" b="b"/>
              <a:pathLst>
                <a:path w="119380" h="54610">
                  <a:moveTo>
                    <a:pt x="106942" y="0"/>
                  </a:moveTo>
                  <a:lnTo>
                    <a:pt x="94238" y="5858"/>
                  </a:lnTo>
                  <a:lnTo>
                    <a:pt x="90571" y="11917"/>
                  </a:lnTo>
                  <a:lnTo>
                    <a:pt x="87060" y="20098"/>
                  </a:lnTo>
                  <a:lnTo>
                    <a:pt x="83999" y="31266"/>
                  </a:lnTo>
                  <a:lnTo>
                    <a:pt x="82689" y="35445"/>
                  </a:lnTo>
                  <a:lnTo>
                    <a:pt x="81759" y="37801"/>
                  </a:lnTo>
                  <a:lnTo>
                    <a:pt x="77080" y="41065"/>
                  </a:lnTo>
                  <a:lnTo>
                    <a:pt x="72676" y="39410"/>
                  </a:lnTo>
                  <a:lnTo>
                    <a:pt x="68055" y="34265"/>
                  </a:lnTo>
                  <a:lnTo>
                    <a:pt x="65507" y="27788"/>
                  </a:lnTo>
                  <a:lnTo>
                    <a:pt x="62950" y="21561"/>
                  </a:lnTo>
                  <a:lnTo>
                    <a:pt x="60295" y="16382"/>
                  </a:lnTo>
                  <a:lnTo>
                    <a:pt x="48636" y="11561"/>
                  </a:lnTo>
                  <a:lnTo>
                    <a:pt x="41254" y="15419"/>
                  </a:lnTo>
                  <a:lnTo>
                    <a:pt x="34040" y="25039"/>
                  </a:lnTo>
                  <a:lnTo>
                    <a:pt x="29660" y="39825"/>
                  </a:lnTo>
                  <a:lnTo>
                    <a:pt x="29016" y="41717"/>
                  </a:lnTo>
                  <a:lnTo>
                    <a:pt x="26743" y="44589"/>
                  </a:lnTo>
                  <a:lnTo>
                    <a:pt x="25133" y="45387"/>
                  </a:lnTo>
                  <a:lnTo>
                    <a:pt x="22622" y="45064"/>
                  </a:lnTo>
                  <a:lnTo>
                    <a:pt x="18312" y="42004"/>
                  </a:lnTo>
                  <a:lnTo>
                    <a:pt x="13776" y="40184"/>
                  </a:lnTo>
                  <a:lnTo>
                    <a:pt x="9704" y="40968"/>
                  </a:lnTo>
                  <a:lnTo>
                    <a:pt x="3678" y="45790"/>
                  </a:lnTo>
                  <a:lnTo>
                    <a:pt x="1917" y="48825"/>
                  </a:lnTo>
                  <a:lnTo>
                    <a:pt x="0" y="52635"/>
                  </a:lnTo>
                  <a:lnTo>
                    <a:pt x="335" y="53672"/>
                  </a:lnTo>
                  <a:lnTo>
                    <a:pt x="1441" y="54233"/>
                  </a:lnTo>
                  <a:lnTo>
                    <a:pt x="1965" y="54290"/>
                  </a:lnTo>
                  <a:lnTo>
                    <a:pt x="2596" y="54290"/>
                  </a:lnTo>
                  <a:lnTo>
                    <a:pt x="3203" y="53946"/>
                  </a:lnTo>
                  <a:lnTo>
                    <a:pt x="4821" y="50730"/>
                  </a:lnTo>
                  <a:lnTo>
                    <a:pt x="6358" y="48076"/>
                  </a:lnTo>
                  <a:lnTo>
                    <a:pt x="10847" y="44470"/>
                  </a:lnTo>
                  <a:lnTo>
                    <a:pt x="13670" y="43863"/>
                  </a:lnTo>
                  <a:lnTo>
                    <a:pt x="16645" y="45064"/>
                  </a:lnTo>
                  <a:lnTo>
                    <a:pt x="21323" y="48386"/>
                  </a:lnTo>
                  <a:lnTo>
                    <a:pt x="25907" y="48969"/>
                  </a:lnTo>
                  <a:lnTo>
                    <a:pt x="28672" y="47695"/>
                  </a:lnTo>
                  <a:lnTo>
                    <a:pt x="32101" y="43385"/>
                  </a:lnTo>
                  <a:lnTo>
                    <a:pt x="32884" y="41065"/>
                  </a:lnTo>
                  <a:lnTo>
                    <a:pt x="37182" y="26609"/>
                  </a:lnTo>
                  <a:lnTo>
                    <a:pt x="43150" y="18656"/>
                  </a:lnTo>
                  <a:lnTo>
                    <a:pt x="65068" y="36112"/>
                  </a:lnTo>
                  <a:lnTo>
                    <a:pt x="71152" y="42897"/>
                  </a:lnTo>
                  <a:lnTo>
                    <a:pt x="90333" y="21241"/>
                  </a:lnTo>
                  <a:lnTo>
                    <a:pt x="93512" y="13847"/>
                  </a:lnTo>
                  <a:lnTo>
                    <a:pt x="96679" y="8537"/>
                  </a:lnTo>
                  <a:lnTo>
                    <a:pt x="106253" y="4117"/>
                  </a:lnTo>
                  <a:lnTo>
                    <a:pt x="112468" y="4535"/>
                  </a:lnTo>
                  <a:lnTo>
                    <a:pt x="116073" y="9393"/>
                  </a:lnTo>
                  <a:lnTo>
                    <a:pt x="117159" y="9561"/>
                  </a:lnTo>
                  <a:lnTo>
                    <a:pt x="118695" y="8418"/>
                  </a:lnTo>
                  <a:lnTo>
                    <a:pt x="118847" y="7333"/>
                  </a:lnTo>
                  <a:lnTo>
                    <a:pt x="114562" y="1560"/>
                  </a:lnTo>
                  <a:lnTo>
                    <a:pt x="106942" y="0"/>
                  </a:lnTo>
                  <a:close/>
                </a:path>
              </a:pathLst>
            </a:custGeom>
            <a:solidFill>
              <a:srgbClr val="6E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40930" y="188467"/>
              <a:ext cx="128270" cy="67310"/>
            </a:xfrm>
            <a:custGeom>
              <a:avLst/>
              <a:gdLst/>
              <a:ahLst/>
              <a:cxnLst/>
              <a:rect l="l" t="t" r="r" b="b"/>
              <a:pathLst>
                <a:path w="128269" h="67310">
                  <a:moveTo>
                    <a:pt x="128028" y="57150"/>
                  </a:moveTo>
                  <a:lnTo>
                    <a:pt x="14820" y="57150"/>
                  </a:lnTo>
                  <a:lnTo>
                    <a:pt x="14820" y="1270"/>
                  </a:lnTo>
                  <a:lnTo>
                    <a:pt x="14617" y="1270"/>
                  </a:lnTo>
                  <a:lnTo>
                    <a:pt x="14617" y="0"/>
                  </a:lnTo>
                  <a:lnTo>
                    <a:pt x="11582" y="0"/>
                  </a:lnTo>
                  <a:lnTo>
                    <a:pt x="11582" y="1270"/>
                  </a:lnTo>
                  <a:lnTo>
                    <a:pt x="11379" y="1270"/>
                  </a:lnTo>
                  <a:lnTo>
                    <a:pt x="11379" y="57150"/>
                  </a:lnTo>
                  <a:lnTo>
                    <a:pt x="0" y="57150"/>
                  </a:lnTo>
                  <a:lnTo>
                    <a:pt x="0" y="59690"/>
                  </a:lnTo>
                  <a:lnTo>
                    <a:pt x="11379" y="59690"/>
                  </a:lnTo>
                  <a:lnTo>
                    <a:pt x="11379" y="67310"/>
                  </a:lnTo>
                  <a:lnTo>
                    <a:pt x="14820" y="67310"/>
                  </a:lnTo>
                  <a:lnTo>
                    <a:pt x="14820" y="59690"/>
                  </a:lnTo>
                  <a:lnTo>
                    <a:pt x="128028" y="59690"/>
                  </a:lnTo>
                  <a:lnTo>
                    <a:pt x="128028" y="57150"/>
                  </a:lnTo>
                  <a:close/>
                </a:path>
              </a:pathLst>
            </a:custGeom>
            <a:solidFill>
              <a:srgbClr val="402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50988" y="182809"/>
              <a:ext cx="17145" cy="32384"/>
            </a:xfrm>
            <a:custGeom>
              <a:avLst/>
              <a:gdLst/>
              <a:ahLst/>
              <a:cxnLst/>
              <a:rect l="l" t="t" r="r" b="b"/>
              <a:pathLst>
                <a:path w="17144" h="32385">
                  <a:moveTo>
                    <a:pt x="16907" y="21"/>
                  </a:moveTo>
                  <a:lnTo>
                    <a:pt x="48" y="0"/>
                  </a:lnTo>
                  <a:lnTo>
                    <a:pt x="0" y="32205"/>
                  </a:lnTo>
                  <a:lnTo>
                    <a:pt x="16858" y="32229"/>
                  </a:lnTo>
                  <a:lnTo>
                    <a:pt x="16907" y="21"/>
                  </a:lnTo>
                  <a:close/>
                </a:path>
              </a:pathLst>
            </a:custGeom>
            <a:solidFill>
              <a:srgbClr val="B4E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10936" y="168234"/>
              <a:ext cx="17145" cy="46990"/>
            </a:xfrm>
            <a:custGeom>
              <a:avLst/>
              <a:gdLst/>
              <a:ahLst/>
              <a:cxnLst/>
              <a:rect l="l" t="t" r="r" b="b"/>
              <a:pathLst>
                <a:path w="17144" h="46989">
                  <a:moveTo>
                    <a:pt x="16943" y="24"/>
                  </a:moveTo>
                  <a:lnTo>
                    <a:pt x="82" y="0"/>
                  </a:lnTo>
                  <a:lnTo>
                    <a:pt x="0" y="46887"/>
                  </a:lnTo>
                  <a:lnTo>
                    <a:pt x="16870" y="46911"/>
                  </a:lnTo>
                  <a:lnTo>
                    <a:pt x="16943" y="24"/>
                  </a:lnTo>
                  <a:close/>
                </a:path>
              </a:pathLst>
            </a:custGeom>
            <a:solidFill>
              <a:srgbClr val="F8B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39048" y="144886"/>
              <a:ext cx="17145" cy="70485"/>
            </a:xfrm>
            <a:custGeom>
              <a:avLst/>
              <a:gdLst/>
              <a:ahLst/>
              <a:cxnLst/>
              <a:rect l="l" t="t" r="r" b="b"/>
              <a:pathLst>
                <a:path w="17144" h="70485">
                  <a:moveTo>
                    <a:pt x="118" y="0"/>
                  </a:moveTo>
                  <a:lnTo>
                    <a:pt x="0" y="70271"/>
                  </a:lnTo>
                  <a:lnTo>
                    <a:pt x="16870" y="70296"/>
                  </a:lnTo>
                  <a:lnTo>
                    <a:pt x="16977" y="3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BF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81432" y="155579"/>
              <a:ext cx="17145" cy="59690"/>
            </a:xfrm>
            <a:custGeom>
              <a:avLst/>
              <a:gdLst/>
              <a:ahLst/>
              <a:cxnLst/>
              <a:rect l="l" t="t" r="r" b="b"/>
              <a:pathLst>
                <a:path w="17144" h="59689">
                  <a:moveTo>
                    <a:pt x="16956" y="24"/>
                  </a:moveTo>
                  <a:lnTo>
                    <a:pt x="97" y="0"/>
                  </a:lnTo>
                  <a:lnTo>
                    <a:pt x="0" y="59484"/>
                  </a:lnTo>
                  <a:lnTo>
                    <a:pt x="16861" y="59506"/>
                  </a:lnTo>
                  <a:lnTo>
                    <a:pt x="16956" y="24"/>
                  </a:lnTo>
                  <a:close/>
                </a:path>
              </a:pathLst>
            </a:custGeom>
            <a:solidFill>
              <a:srgbClr val="6E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29855" y="133857"/>
              <a:ext cx="142240" cy="93980"/>
            </a:xfrm>
            <a:custGeom>
              <a:avLst/>
              <a:gdLst/>
              <a:ahLst/>
              <a:cxnLst/>
              <a:rect l="l" t="t" r="r" b="b"/>
              <a:pathLst>
                <a:path w="142240" h="93979">
                  <a:moveTo>
                    <a:pt x="126961" y="4826"/>
                  </a:moveTo>
                  <a:lnTo>
                    <a:pt x="125717" y="3378"/>
                  </a:lnTo>
                  <a:lnTo>
                    <a:pt x="124612" y="3302"/>
                  </a:lnTo>
                  <a:lnTo>
                    <a:pt x="88950" y="34340"/>
                  </a:lnTo>
                  <a:lnTo>
                    <a:pt x="62763" y="20091"/>
                  </a:lnTo>
                  <a:lnTo>
                    <a:pt x="62255" y="20066"/>
                  </a:lnTo>
                  <a:lnTo>
                    <a:pt x="61341" y="20370"/>
                  </a:lnTo>
                  <a:lnTo>
                    <a:pt x="60960" y="20701"/>
                  </a:lnTo>
                  <a:lnTo>
                    <a:pt x="44678" y="57518"/>
                  </a:lnTo>
                  <a:lnTo>
                    <a:pt x="30238" y="48425"/>
                  </a:lnTo>
                  <a:lnTo>
                    <a:pt x="29768" y="48336"/>
                  </a:lnTo>
                  <a:lnTo>
                    <a:pt x="28867" y="48552"/>
                  </a:lnTo>
                  <a:lnTo>
                    <a:pt x="28486" y="48831"/>
                  </a:lnTo>
                  <a:lnTo>
                    <a:pt x="9080" y="80060"/>
                  </a:lnTo>
                  <a:lnTo>
                    <a:pt x="9334" y="81114"/>
                  </a:lnTo>
                  <a:lnTo>
                    <a:pt x="10426" y="81788"/>
                  </a:lnTo>
                  <a:lnTo>
                    <a:pt x="10731" y="81876"/>
                  </a:lnTo>
                  <a:lnTo>
                    <a:pt x="11049" y="81876"/>
                  </a:lnTo>
                  <a:lnTo>
                    <a:pt x="11620" y="81876"/>
                  </a:lnTo>
                  <a:lnTo>
                    <a:pt x="12192" y="81597"/>
                  </a:lnTo>
                  <a:lnTo>
                    <a:pt x="30264" y="52514"/>
                  </a:lnTo>
                  <a:lnTo>
                    <a:pt x="44958" y="61772"/>
                  </a:lnTo>
                  <a:lnTo>
                    <a:pt x="45478" y="61836"/>
                  </a:lnTo>
                  <a:lnTo>
                    <a:pt x="46431" y="61544"/>
                  </a:lnTo>
                  <a:lnTo>
                    <a:pt x="46824" y="61201"/>
                  </a:lnTo>
                  <a:lnTo>
                    <a:pt x="63182" y="24257"/>
                  </a:lnTo>
                  <a:lnTo>
                    <a:pt x="88976" y="38290"/>
                  </a:lnTo>
                  <a:lnTo>
                    <a:pt x="89763" y="38201"/>
                  </a:lnTo>
                  <a:lnTo>
                    <a:pt x="126885" y="5905"/>
                  </a:lnTo>
                  <a:lnTo>
                    <a:pt x="126961" y="4826"/>
                  </a:lnTo>
                  <a:close/>
                </a:path>
                <a:path w="142240" h="93979">
                  <a:moveTo>
                    <a:pt x="141630" y="87630"/>
                  </a:moveTo>
                  <a:lnTo>
                    <a:pt x="7239" y="87630"/>
                  </a:lnTo>
                  <a:lnTo>
                    <a:pt x="7239" y="1270"/>
                  </a:lnTo>
                  <a:lnTo>
                    <a:pt x="6502" y="1270"/>
                  </a:lnTo>
                  <a:lnTo>
                    <a:pt x="6502" y="0"/>
                  </a:lnTo>
                  <a:lnTo>
                    <a:pt x="4508" y="0"/>
                  </a:lnTo>
                  <a:lnTo>
                    <a:pt x="4508" y="1270"/>
                  </a:lnTo>
                  <a:lnTo>
                    <a:pt x="3784" y="1270"/>
                  </a:lnTo>
                  <a:lnTo>
                    <a:pt x="3784" y="87630"/>
                  </a:lnTo>
                  <a:lnTo>
                    <a:pt x="0" y="87630"/>
                  </a:lnTo>
                  <a:lnTo>
                    <a:pt x="0" y="90170"/>
                  </a:lnTo>
                  <a:lnTo>
                    <a:pt x="660" y="90170"/>
                  </a:lnTo>
                  <a:lnTo>
                    <a:pt x="660" y="91440"/>
                  </a:lnTo>
                  <a:lnTo>
                    <a:pt x="3784" y="91440"/>
                  </a:lnTo>
                  <a:lnTo>
                    <a:pt x="3784" y="92710"/>
                  </a:lnTo>
                  <a:lnTo>
                    <a:pt x="4076" y="92710"/>
                  </a:lnTo>
                  <a:lnTo>
                    <a:pt x="4076" y="93980"/>
                  </a:lnTo>
                  <a:lnTo>
                    <a:pt x="6934" y="93980"/>
                  </a:lnTo>
                  <a:lnTo>
                    <a:pt x="6934" y="92710"/>
                  </a:lnTo>
                  <a:lnTo>
                    <a:pt x="7239" y="92710"/>
                  </a:lnTo>
                  <a:lnTo>
                    <a:pt x="7239" y="91440"/>
                  </a:lnTo>
                  <a:lnTo>
                    <a:pt x="140957" y="91440"/>
                  </a:lnTo>
                  <a:lnTo>
                    <a:pt x="140957" y="90170"/>
                  </a:lnTo>
                  <a:lnTo>
                    <a:pt x="141630" y="90170"/>
                  </a:lnTo>
                  <a:lnTo>
                    <a:pt x="141630" y="87630"/>
                  </a:lnTo>
                  <a:close/>
                </a:path>
              </a:pathLst>
            </a:custGeom>
            <a:solidFill>
              <a:srgbClr val="402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10450" y="266496"/>
              <a:ext cx="411480" cy="213360"/>
            </a:xfrm>
            <a:custGeom>
              <a:avLst/>
              <a:gdLst/>
              <a:ahLst/>
              <a:cxnLst/>
              <a:rect l="l" t="t" r="r" b="b"/>
              <a:pathLst>
                <a:path w="411480" h="213359">
                  <a:moveTo>
                    <a:pt x="33261" y="31546"/>
                  </a:moveTo>
                  <a:lnTo>
                    <a:pt x="22885" y="32499"/>
                  </a:lnTo>
                  <a:lnTo>
                    <a:pt x="18808" y="28409"/>
                  </a:lnTo>
                  <a:lnTo>
                    <a:pt x="19761" y="18046"/>
                  </a:lnTo>
                  <a:lnTo>
                    <a:pt x="13512" y="18046"/>
                  </a:lnTo>
                  <a:lnTo>
                    <a:pt x="14452" y="28409"/>
                  </a:lnTo>
                  <a:lnTo>
                    <a:pt x="10375" y="32499"/>
                  </a:lnTo>
                  <a:lnTo>
                    <a:pt x="0" y="31546"/>
                  </a:lnTo>
                  <a:lnTo>
                    <a:pt x="0" y="37782"/>
                  </a:lnTo>
                  <a:lnTo>
                    <a:pt x="10375" y="36842"/>
                  </a:lnTo>
                  <a:lnTo>
                    <a:pt x="14452" y="40932"/>
                  </a:lnTo>
                  <a:lnTo>
                    <a:pt x="13512" y="51295"/>
                  </a:lnTo>
                  <a:lnTo>
                    <a:pt x="19761" y="51295"/>
                  </a:lnTo>
                  <a:lnTo>
                    <a:pt x="18808" y="40932"/>
                  </a:lnTo>
                  <a:lnTo>
                    <a:pt x="22885" y="36842"/>
                  </a:lnTo>
                  <a:lnTo>
                    <a:pt x="33261" y="37782"/>
                  </a:lnTo>
                  <a:lnTo>
                    <a:pt x="33261" y="34671"/>
                  </a:lnTo>
                  <a:lnTo>
                    <a:pt x="33261" y="31546"/>
                  </a:lnTo>
                  <a:close/>
                </a:path>
                <a:path w="411480" h="213359">
                  <a:moveTo>
                    <a:pt x="228130" y="193509"/>
                  </a:moveTo>
                  <a:lnTo>
                    <a:pt x="217766" y="194449"/>
                  </a:lnTo>
                  <a:lnTo>
                    <a:pt x="213677" y="190360"/>
                  </a:lnTo>
                  <a:lnTo>
                    <a:pt x="214630" y="179997"/>
                  </a:lnTo>
                  <a:lnTo>
                    <a:pt x="208381" y="179997"/>
                  </a:lnTo>
                  <a:lnTo>
                    <a:pt x="209334" y="190360"/>
                  </a:lnTo>
                  <a:lnTo>
                    <a:pt x="205244" y="194449"/>
                  </a:lnTo>
                  <a:lnTo>
                    <a:pt x="194881" y="193509"/>
                  </a:lnTo>
                  <a:lnTo>
                    <a:pt x="194881" y="199745"/>
                  </a:lnTo>
                  <a:lnTo>
                    <a:pt x="205244" y="198793"/>
                  </a:lnTo>
                  <a:lnTo>
                    <a:pt x="209334" y="202882"/>
                  </a:lnTo>
                  <a:lnTo>
                    <a:pt x="208381" y="213245"/>
                  </a:lnTo>
                  <a:lnTo>
                    <a:pt x="214630" y="213245"/>
                  </a:lnTo>
                  <a:lnTo>
                    <a:pt x="213677" y="202882"/>
                  </a:lnTo>
                  <a:lnTo>
                    <a:pt x="217766" y="198793"/>
                  </a:lnTo>
                  <a:lnTo>
                    <a:pt x="228130" y="199745"/>
                  </a:lnTo>
                  <a:lnTo>
                    <a:pt x="228130" y="196621"/>
                  </a:lnTo>
                  <a:lnTo>
                    <a:pt x="228130" y="193509"/>
                  </a:lnTo>
                  <a:close/>
                </a:path>
                <a:path w="411480" h="213359">
                  <a:moveTo>
                    <a:pt x="411060" y="13500"/>
                  </a:moveTo>
                  <a:lnTo>
                    <a:pt x="400710" y="14452"/>
                  </a:lnTo>
                  <a:lnTo>
                    <a:pt x="396621" y="10350"/>
                  </a:lnTo>
                  <a:lnTo>
                    <a:pt x="397560" y="0"/>
                  </a:lnTo>
                  <a:lnTo>
                    <a:pt x="391325" y="0"/>
                  </a:lnTo>
                  <a:lnTo>
                    <a:pt x="392277" y="10350"/>
                  </a:lnTo>
                  <a:lnTo>
                    <a:pt x="388188" y="14452"/>
                  </a:lnTo>
                  <a:lnTo>
                    <a:pt x="377825" y="13500"/>
                  </a:lnTo>
                  <a:lnTo>
                    <a:pt x="377825" y="19735"/>
                  </a:lnTo>
                  <a:lnTo>
                    <a:pt x="388188" y="18796"/>
                  </a:lnTo>
                  <a:lnTo>
                    <a:pt x="392277" y="22872"/>
                  </a:lnTo>
                  <a:lnTo>
                    <a:pt x="391325" y="33235"/>
                  </a:lnTo>
                  <a:lnTo>
                    <a:pt x="397560" y="33235"/>
                  </a:lnTo>
                  <a:lnTo>
                    <a:pt x="396621" y="22872"/>
                  </a:lnTo>
                  <a:lnTo>
                    <a:pt x="400710" y="18796"/>
                  </a:lnTo>
                  <a:lnTo>
                    <a:pt x="411060" y="19735"/>
                  </a:lnTo>
                  <a:lnTo>
                    <a:pt x="411060" y="16611"/>
                  </a:lnTo>
                  <a:lnTo>
                    <a:pt x="411060" y="13500"/>
                  </a:lnTo>
                  <a:close/>
                </a:path>
              </a:pathLst>
            </a:custGeom>
            <a:solidFill>
              <a:srgbClr val="F7ED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21961" y="522012"/>
            <a:ext cx="1183640" cy="1276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PENGELOMPOKAN</a:t>
            </a:r>
            <a:r>
              <a:rPr dirty="0" spc="-10"/>
              <a:t> </a:t>
            </a:r>
            <a:r>
              <a:rPr dirty="0" spc="-135"/>
              <a:t>PERANGKAT</a:t>
            </a:r>
            <a:r>
              <a:rPr dirty="0" spc="-10"/>
              <a:t> </a:t>
            </a:r>
            <a:r>
              <a:rPr dirty="0" spc="-90"/>
              <a:t>LUNAK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348678" y="689012"/>
            <a:ext cx="1529080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509"/>
              </a:lnSpc>
              <a:spcBef>
                <a:spcPts val="125"/>
              </a:spcBef>
            </a:pP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Menurut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fungsinya.</a:t>
            </a:r>
            <a:endParaRPr sz="450">
              <a:latin typeface="Tahoma"/>
              <a:cs typeface="Tahoma"/>
            </a:endParaRPr>
          </a:p>
          <a:p>
            <a:pPr marL="12700" marR="281940" indent="56515">
              <a:lnSpc>
                <a:spcPts val="480"/>
              </a:lnSpc>
              <a:spcBef>
                <a:spcPts val="35"/>
              </a:spcBef>
              <a:buChar char="-"/>
              <a:tabLst>
                <a:tab pos="69215" algn="l"/>
              </a:tabLst>
            </a:pP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0">
                <a:solidFill>
                  <a:srgbClr val="3D3D3D"/>
                </a:solidFill>
                <a:latin typeface="Tahoma"/>
                <a:cs typeface="Tahoma"/>
              </a:rPr>
              <a:t>llunak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apllikasi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50">
                <a:solidFill>
                  <a:srgbClr val="3D3D3D"/>
                </a:solidFill>
                <a:latin typeface="Tahoma"/>
                <a:cs typeface="Tahoma"/>
              </a:rPr>
              <a:t>;</a:t>
            </a:r>
            <a:r>
              <a:rPr dirty="0" sz="450" spc="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40">
                <a:solidFill>
                  <a:srgbClr val="3D3D3D"/>
                </a:solidFill>
                <a:latin typeface="Tahoma"/>
                <a:cs typeface="Tahoma"/>
              </a:rPr>
              <a:t>llunak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sistem.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Menurut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cara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mendapatkan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hak</a:t>
            </a:r>
            <a:r>
              <a:rPr dirty="0" sz="450" spc="-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pemakaian.</a:t>
            </a:r>
            <a:endParaRPr sz="450">
              <a:latin typeface="Tahoma"/>
              <a:cs typeface="Tahoma"/>
            </a:endParaRPr>
          </a:p>
          <a:p>
            <a:pPr marL="67310" indent="-37465">
              <a:lnSpc>
                <a:spcPts val="440"/>
              </a:lnSpc>
              <a:buChar char="-"/>
              <a:tabLst>
                <a:tab pos="67310" algn="l"/>
              </a:tabLst>
            </a:pP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4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llunak</a:t>
            </a:r>
            <a:r>
              <a:rPr dirty="0" sz="4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komersiall</a:t>
            </a:r>
            <a:r>
              <a:rPr dirty="0" sz="4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50">
                <a:solidFill>
                  <a:srgbClr val="3D3D3D"/>
                </a:solidFill>
                <a:latin typeface="Tahoma"/>
                <a:cs typeface="Tahoma"/>
              </a:rPr>
              <a:t>;</a:t>
            </a:r>
            <a:r>
              <a:rPr dirty="0" sz="4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4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llunak</a:t>
            </a:r>
            <a:r>
              <a:rPr dirty="0" sz="4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domain-</a:t>
            </a:r>
            <a:r>
              <a:rPr dirty="0" sz="450" spc="-30">
                <a:solidFill>
                  <a:srgbClr val="3D3D3D"/>
                </a:solidFill>
                <a:latin typeface="Tahoma"/>
                <a:cs typeface="Tahoma"/>
              </a:rPr>
              <a:t>publlik</a:t>
            </a:r>
            <a:r>
              <a:rPr dirty="0" sz="450" spc="3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50">
                <a:solidFill>
                  <a:srgbClr val="3D3D3D"/>
                </a:solidFill>
                <a:latin typeface="Tahoma"/>
                <a:cs typeface="Tahoma"/>
              </a:rPr>
              <a:t>;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ts val="509"/>
              </a:lnSpc>
            </a:pP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shareware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50">
                <a:solidFill>
                  <a:srgbClr val="3D3D3D"/>
                </a:solidFill>
                <a:latin typeface="Tahoma"/>
                <a:cs typeface="Tahoma"/>
              </a:rPr>
              <a:t>;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freeware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50">
                <a:solidFill>
                  <a:srgbClr val="3D3D3D"/>
                </a:solidFill>
                <a:latin typeface="Tahoma"/>
                <a:cs typeface="Tahoma"/>
              </a:rPr>
              <a:t>;</a:t>
            </a:r>
            <a:r>
              <a:rPr dirty="0" sz="45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rentallware.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7669" y="1122654"/>
            <a:ext cx="1111250" cy="42545"/>
          </a:xfrm>
          <a:custGeom>
            <a:avLst/>
            <a:gdLst/>
            <a:ahLst/>
            <a:cxnLst/>
            <a:rect l="l" t="t" r="r" b="b"/>
            <a:pathLst>
              <a:path w="1111250" h="42544">
                <a:moveTo>
                  <a:pt x="212521" y="18884"/>
                </a:moveTo>
                <a:lnTo>
                  <a:pt x="116560" y="18884"/>
                </a:lnTo>
                <a:lnTo>
                  <a:pt x="116560" y="19443"/>
                </a:lnTo>
                <a:lnTo>
                  <a:pt x="212521" y="19443"/>
                </a:lnTo>
                <a:lnTo>
                  <a:pt x="212521" y="18884"/>
                </a:lnTo>
                <a:close/>
              </a:path>
              <a:path w="1111250" h="42544">
                <a:moveTo>
                  <a:pt x="246392" y="18884"/>
                </a:moveTo>
                <a:lnTo>
                  <a:pt x="232321" y="18884"/>
                </a:lnTo>
                <a:lnTo>
                  <a:pt x="232321" y="19443"/>
                </a:lnTo>
                <a:lnTo>
                  <a:pt x="246392" y="19443"/>
                </a:lnTo>
                <a:lnTo>
                  <a:pt x="246392" y="18884"/>
                </a:lnTo>
                <a:close/>
              </a:path>
              <a:path w="1111250" h="42544">
                <a:moveTo>
                  <a:pt x="500265" y="28270"/>
                </a:moveTo>
                <a:lnTo>
                  <a:pt x="292112" y="28270"/>
                </a:lnTo>
                <a:lnTo>
                  <a:pt x="292112" y="28829"/>
                </a:lnTo>
                <a:lnTo>
                  <a:pt x="500265" y="28829"/>
                </a:lnTo>
                <a:lnTo>
                  <a:pt x="500265" y="28270"/>
                </a:lnTo>
                <a:close/>
              </a:path>
              <a:path w="1111250" h="42544">
                <a:moveTo>
                  <a:pt x="735939" y="41846"/>
                </a:moveTo>
                <a:lnTo>
                  <a:pt x="716622" y="41846"/>
                </a:lnTo>
                <a:lnTo>
                  <a:pt x="716622" y="42392"/>
                </a:lnTo>
                <a:lnTo>
                  <a:pt x="735939" y="42392"/>
                </a:lnTo>
                <a:lnTo>
                  <a:pt x="735939" y="41846"/>
                </a:lnTo>
                <a:close/>
              </a:path>
              <a:path w="1111250" h="42544">
                <a:moveTo>
                  <a:pt x="923823" y="15151"/>
                </a:moveTo>
                <a:lnTo>
                  <a:pt x="881176" y="15151"/>
                </a:lnTo>
                <a:lnTo>
                  <a:pt x="881176" y="15709"/>
                </a:lnTo>
                <a:lnTo>
                  <a:pt x="923823" y="15709"/>
                </a:lnTo>
                <a:lnTo>
                  <a:pt x="923823" y="15151"/>
                </a:lnTo>
                <a:close/>
              </a:path>
              <a:path w="1111250" h="42544">
                <a:moveTo>
                  <a:pt x="999642" y="35788"/>
                </a:moveTo>
                <a:lnTo>
                  <a:pt x="926045" y="35788"/>
                </a:lnTo>
                <a:lnTo>
                  <a:pt x="926045" y="36347"/>
                </a:lnTo>
                <a:lnTo>
                  <a:pt x="999642" y="36347"/>
                </a:lnTo>
                <a:lnTo>
                  <a:pt x="999642" y="35788"/>
                </a:lnTo>
                <a:close/>
              </a:path>
              <a:path w="1111250" h="42544">
                <a:moveTo>
                  <a:pt x="1110945" y="0"/>
                </a:moveTo>
                <a:lnTo>
                  <a:pt x="0" y="0"/>
                </a:lnTo>
                <a:lnTo>
                  <a:pt x="0" y="558"/>
                </a:lnTo>
                <a:lnTo>
                  <a:pt x="1110945" y="558"/>
                </a:lnTo>
                <a:lnTo>
                  <a:pt x="1110945" y="0"/>
                </a:lnTo>
                <a:close/>
              </a:path>
            </a:pathLst>
          </a:custGeom>
          <a:solidFill>
            <a:srgbClr val="EBEBEB">
              <a:alpha val="21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42567" y="394466"/>
            <a:ext cx="935355" cy="727710"/>
            <a:chOff x="642567" y="394466"/>
            <a:chExt cx="935355" cy="727710"/>
          </a:xfrm>
        </p:grpSpPr>
        <p:sp>
          <p:nvSpPr>
            <p:cNvPr id="4" name="object 4" descr=""/>
            <p:cNvSpPr/>
            <p:nvPr/>
          </p:nvSpPr>
          <p:spPr>
            <a:xfrm>
              <a:off x="642556" y="394474"/>
              <a:ext cx="935355" cy="629285"/>
            </a:xfrm>
            <a:custGeom>
              <a:avLst/>
              <a:gdLst/>
              <a:ahLst/>
              <a:cxnLst/>
              <a:rect l="l" t="t" r="r" b="b"/>
              <a:pathLst>
                <a:path w="935355" h="629285">
                  <a:moveTo>
                    <a:pt x="454393" y="617969"/>
                  </a:moveTo>
                  <a:lnTo>
                    <a:pt x="454380" y="10909"/>
                  </a:lnTo>
                  <a:lnTo>
                    <a:pt x="454075" y="9436"/>
                  </a:lnTo>
                  <a:lnTo>
                    <a:pt x="453821" y="8826"/>
                  </a:lnTo>
                  <a:lnTo>
                    <a:pt x="453821" y="10909"/>
                  </a:lnTo>
                  <a:lnTo>
                    <a:pt x="453821" y="617969"/>
                  </a:lnTo>
                  <a:lnTo>
                    <a:pt x="443306" y="628434"/>
                  </a:lnTo>
                  <a:lnTo>
                    <a:pt x="11061" y="628434"/>
                  </a:lnTo>
                  <a:lnTo>
                    <a:pt x="584" y="617969"/>
                  </a:lnTo>
                  <a:lnTo>
                    <a:pt x="584" y="10909"/>
                  </a:lnTo>
                  <a:lnTo>
                    <a:pt x="11061" y="444"/>
                  </a:lnTo>
                  <a:lnTo>
                    <a:pt x="443306" y="444"/>
                  </a:lnTo>
                  <a:lnTo>
                    <a:pt x="453821" y="10909"/>
                  </a:lnTo>
                  <a:lnTo>
                    <a:pt x="453821" y="8826"/>
                  </a:lnTo>
                  <a:lnTo>
                    <a:pt x="443382" y="0"/>
                  </a:lnTo>
                  <a:lnTo>
                    <a:pt x="11010" y="12"/>
                  </a:lnTo>
                  <a:lnTo>
                    <a:pt x="0" y="617969"/>
                  </a:lnTo>
                  <a:lnTo>
                    <a:pt x="330" y="619582"/>
                  </a:lnTo>
                  <a:lnTo>
                    <a:pt x="10998" y="628980"/>
                  </a:lnTo>
                  <a:lnTo>
                    <a:pt x="443445" y="628980"/>
                  </a:lnTo>
                  <a:lnTo>
                    <a:pt x="445008" y="628662"/>
                  </a:lnTo>
                  <a:lnTo>
                    <a:pt x="445554" y="628434"/>
                  </a:lnTo>
                  <a:lnTo>
                    <a:pt x="448106" y="627367"/>
                  </a:lnTo>
                  <a:lnTo>
                    <a:pt x="449503" y="626440"/>
                  </a:lnTo>
                  <a:lnTo>
                    <a:pt x="451866" y="624065"/>
                  </a:lnTo>
                  <a:lnTo>
                    <a:pt x="452780" y="622706"/>
                  </a:lnTo>
                  <a:lnTo>
                    <a:pt x="454075" y="619582"/>
                  </a:lnTo>
                  <a:lnTo>
                    <a:pt x="454393" y="617969"/>
                  </a:lnTo>
                  <a:close/>
                </a:path>
                <a:path w="935355" h="629285">
                  <a:moveTo>
                    <a:pt x="934974" y="617969"/>
                  </a:moveTo>
                  <a:lnTo>
                    <a:pt x="934961" y="10909"/>
                  </a:lnTo>
                  <a:lnTo>
                    <a:pt x="934618" y="9309"/>
                  </a:lnTo>
                  <a:lnTo>
                    <a:pt x="934440" y="8890"/>
                  </a:lnTo>
                  <a:lnTo>
                    <a:pt x="934440" y="10909"/>
                  </a:lnTo>
                  <a:lnTo>
                    <a:pt x="934440" y="617969"/>
                  </a:lnTo>
                  <a:lnTo>
                    <a:pt x="923925" y="628434"/>
                  </a:lnTo>
                  <a:lnTo>
                    <a:pt x="491667" y="628434"/>
                  </a:lnTo>
                  <a:lnTo>
                    <a:pt x="481164" y="617969"/>
                  </a:lnTo>
                  <a:lnTo>
                    <a:pt x="481164" y="10909"/>
                  </a:lnTo>
                  <a:lnTo>
                    <a:pt x="491667" y="444"/>
                  </a:lnTo>
                  <a:lnTo>
                    <a:pt x="923925" y="444"/>
                  </a:lnTo>
                  <a:lnTo>
                    <a:pt x="934440" y="10909"/>
                  </a:lnTo>
                  <a:lnTo>
                    <a:pt x="934440" y="8890"/>
                  </a:lnTo>
                  <a:lnTo>
                    <a:pt x="923988" y="12"/>
                  </a:lnTo>
                  <a:lnTo>
                    <a:pt x="491604" y="12"/>
                  </a:lnTo>
                  <a:lnTo>
                    <a:pt x="480593" y="617969"/>
                  </a:lnTo>
                  <a:lnTo>
                    <a:pt x="480910" y="619582"/>
                  </a:lnTo>
                  <a:lnTo>
                    <a:pt x="491591" y="628980"/>
                  </a:lnTo>
                  <a:lnTo>
                    <a:pt x="924001" y="628980"/>
                  </a:lnTo>
                  <a:lnTo>
                    <a:pt x="925626" y="628662"/>
                  </a:lnTo>
                  <a:lnTo>
                    <a:pt x="926160" y="628434"/>
                  </a:lnTo>
                  <a:lnTo>
                    <a:pt x="928712" y="627367"/>
                  </a:lnTo>
                  <a:lnTo>
                    <a:pt x="930084" y="626440"/>
                  </a:lnTo>
                  <a:lnTo>
                    <a:pt x="932459" y="624065"/>
                  </a:lnTo>
                  <a:lnTo>
                    <a:pt x="933361" y="622693"/>
                  </a:lnTo>
                  <a:lnTo>
                    <a:pt x="934643" y="619582"/>
                  </a:lnTo>
                  <a:lnTo>
                    <a:pt x="934974" y="617969"/>
                  </a:lnTo>
                  <a:close/>
                </a:path>
              </a:pathLst>
            </a:custGeom>
            <a:solidFill>
              <a:srgbClr val="EBEBEB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13877" y="489526"/>
              <a:ext cx="491490" cy="473709"/>
            </a:xfrm>
            <a:custGeom>
              <a:avLst/>
              <a:gdLst/>
              <a:ahLst/>
              <a:cxnLst/>
              <a:rect l="l" t="t" r="r" b="b"/>
              <a:pathLst>
                <a:path w="491490" h="473709">
                  <a:moveTo>
                    <a:pt x="490907" y="0"/>
                  </a:moveTo>
                  <a:lnTo>
                    <a:pt x="0" y="0"/>
                  </a:lnTo>
                  <a:lnTo>
                    <a:pt x="0" y="473677"/>
                  </a:lnTo>
                  <a:lnTo>
                    <a:pt x="490907" y="473677"/>
                  </a:lnTo>
                  <a:lnTo>
                    <a:pt x="490907" y="0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3877" y="498133"/>
              <a:ext cx="483234" cy="457200"/>
            </a:xfrm>
            <a:custGeom>
              <a:avLst/>
              <a:gdLst/>
              <a:ahLst/>
              <a:cxnLst/>
              <a:rect l="l" t="t" r="r" b="b"/>
              <a:pathLst>
                <a:path w="483234" h="457200">
                  <a:moveTo>
                    <a:pt x="483047" y="0"/>
                  </a:moveTo>
                  <a:lnTo>
                    <a:pt x="0" y="0"/>
                  </a:lnTo>
                  <a:lnTo>
                    <a:pt x="0" y="456818"/>
                  </a:lnTo>
                  <a:lnTo>
                    <a:pt x="483047" y="456818"/>
                  </a:lnTo>
                  <a:lnTo>
                    <a:pt x="483047" y="0"/>
                  </a:lnTo>
                  <a:close/>
                </a:path>
              </a:pathLst>
            </a:custGeom>
            <a:solidFill>
              <a:srgbClr val="F5F5F5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13877" y="596265"/>
              <a:ext cx="483234" cy="358775"/>
            </a:xfrm>
            <a:custGeom>
              <a:avLst/>
              <a:gdLst/>
              <a:ahLst/>
              <a:cxnLst/>
              <a:rect l="l" t="t" r="r" b="b"/>
              <a:pathLst>
                <a:path w="483234" h="358775">
                  <a:moveTo>
                    <a:pt x="87294" y="0"/>
                  </a:moveTo>
                  <a:lnTo>
                    <a:pt x="81939" y="0"/>
                  </a:lnTo>
                  <a:lnTo>
                    <a:pt x="81939" y="82094"/>
                  </a:lnTo>
                  <a:lnTo>
                    <a:pt x="69460" y="82094"/>
                  </a:lnTo>
                  <a:lnTo>
                    <a:pt x="69460" y="103488"/>
                  </a:lnTo>
                  <a:lnTo>
                    <a:pt x="0" y="103488"/>
                  </a:lnTo>
                  <a:lnTo>
                    <a:pt x="0" y="358663"/>
                  </a:lnTo>
                  <a:lnTo>
                    <a:pt x="483047" y="358663"/>
                  </a:lnTo>
                  <a:lnTo>
                    <a:pt x="483047" y="248030"/>
                  </a:lnTo>
                  <a:lnTo>
                    <a:pt x="479462" y="248030"/>
                  </a:lnTo>
                  <a:lnTo>
                    <a:pt x="479462" y="110633"/>
                  </a:lnTo>
                  <a:lnTo>
                    <a:pt x="465200" y="110633"/>
                  </a:lnTo>
                  <a:lnTo>
                    <a:pt x="465200" y="92476"/>
                  </a:lnTo>
                  <a:lnTo>
                    <a:pt x="433111" y="77474"/>
                  </a:lnTo>
                  <a:lnTo>
                    <a:pt x="433111" y="58899"/>
                  </a:lnTo>
                  <a:lnTo>
                    <a:pt x="427777" y="58899"/>
                  </a:lnTo>
                  <a:lnTo>
                    <a:pt x="427777" y="110633"/>
                  </a:lnTo>
                  <a:lnTo>
                    <a:pt x="422431" y="110633"/>
                  </a:lnTo>
                  <a:lnTo>
                    <a:pt x="422431" y="248030"/>
                  </a:lnTo>
                  <a:lnTo>
                    <a:pt x="415302" y="248030"/>
                  </a:lnTo>
                  <a:lnTo>
                    <a:pt x="415302" y="176665"/>
                  </a:lnTo>
                  <a:lnTo>
                    <a:pt x="399251" y="176665"/>
                  </a:lnTo>
                  <a:lnTo>
                    <a:pt x="399251" y="139183"/>
                  </a:lnTo>
                  <a:lnTo>
                    <a:pt x="393893" y="139183"/>
                  </a:lnTo>
                  <a:lnTo>
                    <a:pt x="393893" y="248030"/>
                  </a:lnTo>
                  <a:lnTo>
                    <a:pt x="381438" y="248030"/>
                  </a:lnTo>
                  <a:lnTo>
                    <a:pt x="381438" y="207001"/>
                  </a:lnTo>
                  <a:lnTo>
                    <a:pt x="372499" y="207001"/>
                  </a:lnTo>
                  <a:lnTo>
                    <a:pt x="372499" y="196297"/>
                  </a:lnTo>
                  <a:lnTo>
                    <a:pt x="352900" y="196297"/>
                  </a:lnTo>
                  <a:lnTo>
                    <a:pt x="352900" y="158828"/>
                  </a:lnTo>
                  <a:lnTo>
                    <a:pt x="342195" y="158828"/>
                  </a:lnTo>
                  <a:lnTo>
                    <a:pt x="342195" y="133825"/>
                  </a:lnTo>
                  <a:lnTo>
                    <a:pt x="329729" y="133825"/>
                  </a:lnTo>
                  <a:lnTo>
                    <a:pt x="329729" y="96368"/>
                  </a:lnTo>
                  <a:lnTo>
                    <a:pt x="324374" y="96368"/>
                  </a:lnTo>
                  <a:lnTo>
                    <a:pt x="324374" y="133825"/>
                  </a:lnTo>
                  <a:lnTo>
                    <a:pt x="311907" y="133825"/>
                  </a:lnTo>
                  <a:lnTo>
                    <a:pt x="311907" y="158828"/>
                  </a:lnTo>
                  <a:lnTo>
                    <a:pt x="301203" y="158828"/>
                  </a:lnTo>
                  <a:lnTo>
                    <a:pt x="301203" y="196297"/>
                  </a:lnTo>
                  <a:lnTo>
                    <a:pt x="281604" y="196297"/>
                  </a:lnTo>
                  <a:lnTo>
                    <a:pt x="281604" y="207001"/>
                  </a:lnTo>
                  <a:lnTo>
                    <a:pt x="272689" y="207001"/>
                  </a:lnTo>
                  <a:lnTo>
                    <a:pt x="272689" y="248030"/>
                  </a:lnTo>
                  <a:lnTo>
                    <a:pt x="261984" y="248030"/>
                  </a:lnTo>
                  <a:lnTo>
                    <a:pt x="261984" y="196297"/>
                  </a:lnTo>
                  <a:lnTo>
                    <a:pt x="242386" y="196297"/>
                  </a:lnTo>
                  <a:lnTo>
                    <a:pt x="242386" y="82094"/>
                  </a:lnTo>
                  <a:lnTo>
                    <a:pt x="237027" y="82094"/>
                  </a:lnTo>
                  <a:lnTo>
                    <a:pt x="237027" y="69591"/>
                  </a:lnTo>
                  <a:lnTo>
                    <a:pt x="194261" y="69591"/>
                  </a:lnTo>
                  <a:lnTo>
                    <a:pt x="194261" y="82094"/>
                  </a:lnTo>
                  <a:lnTo>
                    <a:pt x="185330" y="82094"/>
                  </a:lnTo>
                  <a:lnTo>
                    <a:pt x="185330" y="164162"/>
                  </a:lnTo>
                  <a:lnTo>
                    <a:pt x="149684" y="164162"/>
                  </a:lnTo>
                  <a:lnTo>
                    <a:pt x="149684" y="173105"/>
                  </a:lnTo>
                  <a:lnTo>
                    <a:pt x="137205" y="173105"/>
                  </a:lnTo>
                  <a:lnTo>
                    <a:pt x="137205" y="178439"/>
                  </a:lnTo>
                  <a:lnTo>
                    <a:pt x="149684" y="178439"/>
                  </a:lnTo>
                  <a:lnTo>
                    <a:pt x="149684" y="210561"/>
                  </a:lnTo>
                  <a:lnTo>
                    <a:pt x="112251" y="210561"/>
                  </a:lnTo>
                  <a:lnTo>
                    <a:pt x="112251" y="103488"/>
                  </a:lnTo>
                  <a:lnTo>
                    <a:pt x="105119" y="103488"/>
                  </a:lnTo>
                  <a:lnTo>
                    <a:pt x="105119" y="82094"/>
                  </a:lnTo>
                  <a:lnTo>
                    <a:pt x="87294" y="82094"/>
                  </a:lnTo>
                  <a:lnTo>
                    <a:pt x="87294" y="0"/>
                  </a:lnTo>
                  <a:close/>
                </a:path>
              </a:pathLst>
            </a:custGeom>
            <a:solidFill>
              <a:srgbClr val="E6E6E6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0988" y="705370"/>
              <a:ext cx="53340" cy="174625"/>
            </a:xfrm>
            <a:custGeom>
              <a:avLst/>
              <a:gdLst/>
              <a:ahLst/>
              <a:cxnLst/>
              <a:rect l="l" t="t" r="r" b="b"/>
              <a:pathLst>
                <a:path w="53340" h="174625">
                  <a:moveTo>
                    <a:pt x="5054" y="93230"/>
                  </a:moveTo>
                  <a:lnTo>
                    <a:pt x="0" y="93230"/>
                  </a:lnTo>
                  <a:lnTo>
                    <a:pt x="0" y="98285"/>
                  </a:lnTo>
                  <a:lnTo>
                    <a:pt x="5054" y="98285"/>
                  </a:lnTo>
                  <a:lnTo>
                    <a:pt x="5054" y="93230"/>
                  </a:lnTo>
                  <a:close/>
                </a:path>
                <a:path w="53340" h="174625">
                  <a:moveTo>
                    <a:pt x="5054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54" y="89801"/>
                  </a:lnTo>
                  <a:lnTo>
                    <a:pt x="5054" y="84759"/>
                  </a:lnTo>
                  <a:close/>
                </a:path>
                <a:path w="53340" h="174625">
                  <a:moveTo>
                    <a:pt x="5054" y="59334"/>
                  </a:moveTo>
                  <a:lnTo>
                    <a:pt x="0" y="59334"/>
                  </a:lnTo>
                  <a:lnTo>
                    <a:pt x="0" y="64389"/>
                  </a:lnTo>
                  <a:lnTo>
                    <a:pt x="5054" y="64389"/>
                  </a:lnTo>
                  <a:lnTo>
                    <a:pt x="5054" y="59334"/>
                  </a:lnTo>
                  <a:close/>
                </a:path>
                <a:path w="53340" h="174625">
                  <a:moveTo>
                    <a:pt x="5054" y="50863"/>
                  </a:moveTo>
                  <a:lnTo>
                    <a:pt x="0" y="50863"/>
                  </a:lnTo>
                  <a:lnTo>
                    <a:pt x="0" y="55905"/>
                  </a:lnTo>
                  <a:lnTo>
                    <a:pt x="5054" y="55905"/>
                  </a:lnTo>
                  <a:lnTo>
                    <a:pt x="5054" y="50863"/>
                  </a:lnTo>
                  <a:close/>
                </a:path>
                <a:path w="53340" h="174625">
                  <a:moveTo>
                    <a:pt x="5054" y="42379"/>
                  </a:moveTo>
                  <a:lnTo>
                    <a:pt x="0" y="42379"/>
                  </a:lnTo>
                  <a:lnTo>
                    <a:pt x="0" y="47434"/>
                  </a:lnTo>
                  <a:lnTo>
                    <a:pt x="5054" y="47434"/>
                  </a:lnTo>
                  <a:lnTo>
                    <a:pt x="5054" y="42379"/>
                  </a:lnTo>
                  <a:close/>
                </a:path>
                <a:path w="53340" h="174625">
                  <a:moveTo>
                    <a:pt x="5054" y="8470"/>
                  </a:moveTo>
                  <a:lnTo>
                    <a:pt x="0" y="8470"/>
                  </a:lnTo>
                  <a:lnTo>
                    <a:pt x="0" y="13525"/>
                  </a:lnTo>
                  <a:lnTo>
                    <a:pt x="5054" y="13525"/>
                  </a:lnTo>
                  <a:lnTo>
                    <a:pt x="5054" y="8470"/>
                  </a:lnTo>
                  <a:close/>
                </a:path>
                <a:path w="53340" h="174625">
                  <a:moveTo>
                    <a:pt x="5054" y="0"/>
                  </a:moveTo>
                  <a:lnTo>
                    <a:pt x="0" y="0"/>
                  </a:lnTo>
                  <a:lnTo>
                    <a:pt x="0" y="5041"/>
                  </a:lnTo>
                  <a:lnTo>
                    <a:pt x="5054" y="5041"/>
                  </a:lnTo>
                  <a:lnTo>
                    <a:pt x="5054" y="0"/>
                  </a:lnTo>
                  <a:close/>
                </a:path>
                <a:path w="53340" h="174625">
                  <a:moveTo>
                    <a:pt x="13081" y="93230"/>
                  </a:moveTo>
                  <a:lnTo>
                    <a:pt x="8026" y="93230"/>
                  </a:lnTo>
                  <a:lnTo>
                    <a:pt x="8026" y="98285"/>
                  </a:lnTo>
                  <a:lnTo>
                    <a:pt x="13081" y="98285"/>
                  </a:lnTo>
                  <a:lnTo>
                    <a:pt x="13081" y="93230"/>
                  </a:lnTo>
                  <a:close/>
                </a:path>
                <a:path w="53340" h="174625">
                  <a:moveTo>
                    <a:pt x="13081" y="84759"/>
                  </a:moveTo>
                  <a:lnTo>
                    <a:pt x="8026" y="84759"/>
                  </a:lnTo>
                  <a:lnTo>
                    <a:pt x="8026" y="89801"/>
                  </a:lnTo>
                  <a:lnTo>
                    <a:pt x="13081" y="89801"/>
                  </a:lnTo>
                  <a:lnTo>
                    <a:pt x="13081" y="84759"/>
                  </a:lnTo>
                  <a:close/>
                </a:path>
                <a:path w="53340" h="174625">
                  <a:moveTo>
                    <a:pt x="13081" y="67818"/>
                  </a:moveTo>
                  <a:lnTo>
                    <a:pt x="8026" y="67818"/>
                  </a:lnTo>
                  <a:lnTo>
                    <a:pt x="8026" y="72859"/>
                  </a:lnTo>
                  <a:lnTo>
                    <a:pt x="13081" y="72859"/>
                  </a:lnTo>
                  <a:lnTo>
                    <a:pt x="13081" y="67818"/>
                  </a:lnTo>
                  <a:close/>
                </a:path>
                <a:path w="53340" h="174625">
                  <a:moveTo>
                    <a:pt x="13081" y="59334"/>
                  </a:moveTo>
                  <a:lnTo>
                    <a:pt x="8026" y="59334"/>
                  </a:lnTo>
                  <a:lnTo>
                    <a:pt x="8026" y="64389"/>
                  </a:lnTo>
                  <a:lnTo>
                    <a:pt x="13081" y="64389"/>
                  </a:lnTo>
                  <a:lnTo>
                    <a:pt x="13081" y="59334"/>
                  </a:lnTo>
                  <a:close/>
                </a:path>
                <a:path w="53340" h="174625">
                  <a:moveTo>
                    <a:pt x="13081" y="50863"/>
                  </a:moveTo>
                  <a:lnTo>
                    <a:pt x="8026" y="50863"/>
                  </a:lnTo>
                  <a:lnTo>
                    <a:pt x="8026" y="55905"/>
                  </a:lnTo>
                  <a:lnTo>
                    <a:pt x="13081" y="55905"/>
                  </a:lnTo>
                  <a:lnTo>
                    <a:pt x="13081" y="50863"/>
                  </a:lnTo>
                  <a:close/>
                </a:path>
                <a:path w="53340" h="174625">
                  <a:moveTo>
                    <a:pt x="13081" y="42379"/>
                  </a:moveTo>
                  <a:lnTo>
                    <a:pt x="8026" y="42379"/>
                  </a:lnTo>
                  <a:lnTo>
                    <a:pt x="8026" y="47434"/>
                  </a:lnTo>
                  <a:lnTo>
                    <a:pt x="13081" y="47434"/>
                  </a:lnTo>
                  <a:lnTo>
                    <a:pt x="13081" y="42379"/>
                  </a:lnTo>
                  <a:close/>
                </a:path>
                <a:path w="53340" h="174625">
                  <a:moveTo>
                    <a:pt x="13081" y="33896"/>
                  </a:moveTo>
                  <a:lnTo>
                    <a:pt x="8026" y="33896"/>
                  </a:lnTo>
                  <a:lnTo>
                    <a:pt x="8026" y="38938"/>
                  </a:lnTo>
                  <a:lnTo>
                    <a:pt x="13081" y="38938"/>
                  </a:lnTo>
                  <a:lnTo>
                    <a:pt x="13081" y="33896"/>
                  </a:lnTo>
                  <a:close/>
                </a:path>
                <a:path w="53340" h="174625">
                  <a:moveTo>
                    <a:pt x="21094" y="93230"/>
                  </a:moveTo>
                  <a:lnTo>
                    <a:pt x="16052" y="93230"/>
                  </a:lnTo>
                  <a:lnTo>
                    <a:pt x="16052" y="98285"/>
                  </a:lnTo>
                  <a:lnTo>
                    <a:pt x="21094" y="98285"/>
                  </a:lnTo>
                  <a:lnTo>
                    <a:pt x="21094" y="93230"/>
                  </a:lnTo>
                  <a:close/>
                </a:path>
                <a:path w="53340" h="174625">
                  <a:moveTo>
                    <a:pt x="21094" y="76276"/>
                  </a:moveTo>
                  <a:lnTo>
                    <a:pt x="16052" y="76276"/>
                  </a:lnTo>
                  <a:lnTo>
                    <a:pt x="16052" y="81330"/>
                  </a:lnTo>
                  <a:lnTo>
                    <a:pt x="21094" y="81330"/>
                  </a:lnTo>
                  <a:lnTo>
                    <a:pt x="21094" y="76276"/>
                  </a:lnTo>
                  <a:close/>
                </a:path>
                <a:path w="53340" h="174625">
                  <a:moveTo>
                    <a:pt x="21094" y="67818"/>
                  </a:moveTo>
                  <a:lnTo>
                    <a:pt x="16052" y="67818"/>
                  </a:lnTo>
                  <a:lnTo>
                    <a:pt x="16052" y="72859"/>
                  </a:lnTo>
                  <a:lnTo>
                    <a:pt x="21094" y="72859"/>
                  </a:lnTo>
                  <a:lnTo>
                    <a:pt x="21094" y="67818"/>
                  </a:lnTo>
                  <a:close/>
                </a:path>
                <a:path w="53340" h="174625">
                  <a:moveTo>
                    <a:pt x="21094" y="59334"/>
                  </a:moveTo>
                  <a:lnTo>
                    <a:pt x="16052" y="59334"/>
                  </a:lnTo>
                  <a:lnTo>
                    <a:pt x="16052" y="64389"/>
                  </a:lnTo>
                  <a:lnTo>
                    <a:pt x="21094" y="64389"/>
                  </a:lnTo>
                  <a:lnTo>
                    <a:pt x="21094" y="59334"/>
                  </a:lnTo>
                  <a:close/>
                </a:path>
                <a:path w="53340" h="174625">
                  <a:moveTo>
                    <a:pt x="21094" y="50863"/>
                  </a:moveTo>
                  <a:lnTo>
                    <a:pt x="16052" y="50863"/>
                  </a:lnTo>
                  <a:lnTo>
                    <a:pt x="16052" y="55905"/>
                  </a:lnTo>
                  <a:lnTo>
                    <a:pt x="21094" y="55905"/>
                  </a:lnTo>
                  <a:lnTo>
                    <a:pt x="21094" y="50863"/>
                  </a:lnTo>
                  <a:close/>
                </a:path>
                <a:path w="53340" h="174625">
                  <a:moveTo>
                    <a:pt x="21094" y="42379"/>
                  </a:moveTo>
                  <a:lnTo>
                    <a:pt x="16052" y="42379"/>
                  </a:lnTo>
                  <a:lnTo>
                    <a:pt x="16052" y="47434"/>
                  </a:lnTo>
                  <a:lnTo>
                    <a:pt x="21094" y="47434"/>
                  </a:lnTo>
                  <a:lnTo>
                    <a:pt x="21094" y="42379"/>
                  </a:lnTo>
                  <a:close/>
                </a:path>
                <a:path w="53340" h="174625">
                  <a:moveTo>
                    <a:pt x="21094" y="33896"/>
                  </a:moveTo>
                  <a:lnTo>
                    <a:pt x="16052" y="33896"/>
                  </a:lnTo>
                  <a:lnTo>
                    <a:pt x="16052" y="38938"/>
                  </a:lnTo>
                  <a:lnTo>
                    <a:pt x="21094" y="38938"/>
                  </a:lnTo>
                  <a:lnTo>
                    <a:pt x="21094" y="33896"/>
                  </a:lnTo>
                  <a:close/>
                </a:path>
                <a:path w="53340" h="174625">
                  <a:moveTo>
                    <a:pt x="21094" y="25412"/>
                  </a:moveTo>
                  <a:lnTo>
                    <a:pt x="16052" y="25412"/>
                  </a:lnTo>
                  <a:lnTo>
                    <a:pt x="16052" y="30467"/>
                  </a:lnTo>
                  <a:lnTo>
                    <a:pt x="21094" y="30467"/>
                  </a:lnTo>
                  <a:lnTo>
                    <a:pt x="21094" y="25412"/>
                  </a:lnTo>
                  <a:close/>
                </a:path>
                <a:path w="53340" h="174625">
                  <a:moveTo>
                    <a:pt x="21094" y="16941"/>
                  </a:moveTo>
                  <a:lnTo>
                    <a:pt x="16052" y="16941"/>
                  </a:lnTo>
                  <a:lnTo>
                    <a:pt x="16052" y="21983"/>
                  </a:lnTo>
                  <a:lnTo>
                    <a:pt x="21094" y="21983"/>
                  </a:lnTo>
                  <a:lnTo>
                    <a:pt x="21094" y="16941"/>
                  </a:lnTo>
                  <a:close/>
                </a:path>
                <a:path w="53340" h="174625">
                  <a:moveTo>
                    <a:pt x="21094" y="8470"/>
                  </a:moveTo>
                  <a:lnTo>
                    <a:pt x="16052" y="8470"/>
                  </a:lnTo>
                  <a:lnTo>
                    <a:pt x="16052" y="13525"/>
                  </a:lnTo>
                  <a:lnTo>
                    <a:pt x="21094" y="13525"/>
                  </a:lnTo>
                  <a:lnTo>
                    <a:pt x="21094" y="8470"/>
                  </a:lnTo>
                  <a:close/>
                </a:path>
                <a:path w="53340" h="174625">
                  <a:moveTo>
                    <a:pt x="21094" y="0"/>
                  </a:moveTo>
                  <a:lnTo>
                    <a:pt x="16052" y="0"/>
                  </a:lnTo>
                  <a:lnTo>
                    <a:pt x="16052" y="5041"/>
                  </a:lnTo>
                  <a:lnTo>
                    <a:pt x="21094" y="5041"/>
                  </a:lnTo>
                  <a:lnTo>
                    <a:pt x="21094" y="0"/>
                  </a:lnTo>
                  <a:close/>
                </a:path>
                <a:path w="53340" h="174625">
                  <a:moveTo>
                    <a:pt x="29121" y="127127"/>
                  </a:moveTo>
                  <a:lnTo>
                    <a:pt x="24066" y="127127"/>
                  </a:lnTo>
                  <a:lnTo>
                    <a:pt x="24066" y="132181"/>
                  </a:lnTo>
                  <a:lnTo>
                    <a:pt x="29121" y="132181"/>
                  </a:lnTo>
                  <a:lnTo>
                    <a:pt x="29121" y="127127"/>
                  </a:lnTo>
                  <a:close/>
                </a:path>
                <a:path w="53340" h="174625">
                  <a:moveTo>
                    <a:pt x="29121" y="50863"/>
                  </a:moveTo>
                  <a:lnTo>
                    <a:pt x="24066" y="50863"/>
                  </a:lnTo>
                  <a:lnTo>
                    <a:pt x="24066" y="55905"/>
                  </a:lnTo>
                  <a:lnTo>
                    <a:pt x="29121" y="55905"/>
                  </a:lnTo>
                  <a:lnTo>
                    <a:pt x="29121" y="50863"/>
                  </a:lnTo>
                  <a:close/>
                </a:path>
                <a:path w="53340" h="174625">
                  <a:moveTo>
                    <a:pt x="29121" y="42379"/>
                  </a:moveTo>
                  <a:lnTo>
                    <a:pt x="24066" y="42379"/>
                  </a:lnTo>
                  <a:lnTo>
                    <a:pt x="24066" y="47434"/>
                  </a:lnTo>
                  <a:lnTo>
                    <a:pt x="29121" y="47434"/>
                  </a:lnTo>
                  <a:lnTo>
                    <a:pt x="29121" y="42379"/>
                  </a:lnTo>
                  <a:close/>
                </a:path>
                <a:path w="53340" h="174625">
                  <a:moveTo>
                    <a:pt x="29121" y="33896"/>
                  </a:moveTo>
                  <a:lnTo>
                    <a:pt x="24066" y="33896"/>
                  </a:lnTo>
                  <a:lnTo>
                    <a:pt x="24066" y="38938"/>
                  </a:lnTo>
                  <a:lnTo>
                    <a:pt x="29121" y="38938"/>
                  </a:lnTo>
                  <a:lnTo>
                    <a:pt x="29121" y="33896"/>
                  </a:lnTo>
                  <a:close/>
                </a:path>
                <a:path w="53340" h="174625">
                  <a:moveTo>
                    <a:pt x="29121" y="25412"/>
                  </a:moveTo>
                  <a:lnTo>
                    <a:pt x="24066" y="25412"/>
                  </a:lnTo>
                  <a:lnTo>
                    <a:pt x="24066" y="30467"/>
                  </a:lnTo>
                  <a:lnTo>
                    <a:pt x="29121" y="30467"/>
                  </a:lnTo>
                  <a:lnTo>
                    <a:pt x="29121" y="25412"/>
                  </a:lnTo>
                  <a:close/>
                </a:path>
                <a:path w="53340" h="174625">
                  <a:moveTo>
                    <a:pt x="29121" y="16941"/>
                  </a:moveTo>
                  <a:lnTo>
                    <a:pt x="24066" y="16941"/>
                  </a:lnTo>
                  <a:lnTo>
                    <a:pt x="24066" y="21983"/>
                  </a:lnTo>
                  <a:lnTo>
                    <a:pt x="29121" y="21983"/>
                  </a:lnTo>
                  <a:lnTo>
                    <a:pt x="29121" y="16941"/>
                  </a:lnTo>
                  <a:close/>
                </a:path>
                <a:path w="53340" h="174625">
                  <a:moveTo>
                    <a:pt x="29121" y="8470"/>
                  </a:moveTo>
                  <a:lnTo>
                    <a:pt x="24066" y="8470"/>
                  </a:lnTo>
                  <a:lnTo>
                    <a:pt x="24066" y="13525"/>
                  </a:lnTo>
                  <a:lnTo>
                    <a:pt x="29121" y="13525"/>
                  </a:lnTo>
                  <a:lnTo>
                    <a:pt x="29121" y="8470"/>
                  </a:lnTo>
                  <a:close/>
                </a:path>
                <a:path w="53340" h="174625">
                  <a:moveTo>
                    <a:pt x="29121" y="0"/>
                  </a:moveTo>
                  <a:lnTo>
                    <a:pt x="24066" y="0"/>
                  </a:lnTo>
                  <a:lnTo>
                    <a:pt x="24066" y="5041"/>
                  </a:lnTo>
                  <a:lnTo>
                    <a:pt x="29121" y="5041"/>
                  </a:lnTo>
                  <a:lnTo>
                    <a:pt x="29121" y="0"/>
                  </a:lnTo>
                  <a:close/>
                </a:path>
                <a:path w="53340" h="174625">
                  <a:moveTo>
                    <a:pt x="37147" y="169519"/>
                  </a:moveTo>
                  <a:lnTo>
                    <a:pt x="32092" y="169519"/>
                  </a:lnTo>
                  <a:lnTo>
                    <a:pt x="32092" y="174561"/>
                  </a:lnTo>
                  <a:lnTo>
                    <a:pt x="37147" y="174561"/>
                  </a:lnTo>
                  <a:lnTo>
                    <a:pt x="37147" y="169519"/>
                  </a:lnTo>
                  <a:close/>
                </a:path>
                <a:path w="53340" h="174625">
                  <a:moveTo>
                    <a:pt x="37147" y="135597"/>
                  </a:moveTo>
                  <a:lnTo>
                    <a:pt x="32092" y="135597"/>
                  </a:lnTo>
                  <a:lnTo>
                    <a:pt x="32092" y="140639"/>
                  </a:lnTo>
                  <a:lnTo>
                    <a:pt x="37147" y="140639"/>
                  </a:lnTo>
                  <a:lnTo>
                    <a:pt x="37147" y="135597"/>
                  </a:lnTo>
                  <a:close/>
                </a:path>
                <a:path w="53340" h="174625">
                  <a:moveTo>
                    <a:pt x="37147" y="127127"/>
                  </a:moveTo>
                  <a:lnTo>
                    <a:pt x="32092" y="127127"/>
                  </a:lnTo>
                  <a:lnTo>
                    <a:pt x="32092" y="132181"/>
                  </a:lnTo>
                  <a:lnTo>
                    <a:pt x="37147" y="132181"/>
                  </a:lnTo>
                  <a:lnTo>
                    <a:pt x="37147" y="127127"/>
                  </a:lnTo>
                  <a:close/>
                </a:path>
                <a:path w="53340" h="174625">
                  <a:moveTo>
                    <a:pt x="37147" y="118656"/>
                  </a:moveTo>
                  <a:lnTo>
                    <a:pt x="32092" y="118656"/>
                  </a:lnTo>
                  <a:lnTo>
                    <a:pt x="32092" y="123698"/>
                  </a:lnTo>
                  <a:lnTo>
                    <a:pt x="37147" y="123698"/>
                  </a:lnTo>
                  <a:lnTo>
                    <a:pt x="37147" y="118656"/>
                  </a:lnTo>
                  <a:close/>
                </a:path>
                <a:path w="53340" h="174625">
                  <a:moveTo>
                    <a:pt x="37147" y="110185"/>
                  </a:moveTo>
                  <a:lnTo>
                    <a:pt x="32092" y="110185"/>
                  </a:lnTo>
                  <a:lnTo>
                    <a:pt x="32092" y="115227"/>
                  </a:lnTo>
                  <a:lnTo>
                    <a:pt x="37147" y="115227"/>
                  </a:lnTo>
                  <a:lnTo>
                    <a:pt x="37147" y="110185"/>
                  </a:lnTo>
                  <a:close/>
                </a:path>
                <a:path w="53340" h="174625">
                  <a:moveTo>
                    <a:pt x="37147" y="59334"/>
                  </a:moveTo>
                  <a:lnTo>
                    <a:pt x="32092" y="59334"/>
                  </a:lnTo>
                  <a:lnTo>
                    <a:pt x="32092" y="64389"/>
                  </a:lnTo>
                  <a:lnTo>
                    <a:pt x="37147" y="64389"/>
                  </a:lnTo>
                  <a:lnTo>
                    <a:pt x="37147" y="59334"/>
                  </a:lnTo>
                  <a:close/>
                </a:path>
                <a:path w="53340" h="174625">
                  <a:moveTo>
                    <a:pt x="37147" y="50863"/>
                  </a:moveTo>
                  <a:lnTo>
                    <a:pt x="32092" y="50863"/>
                  </a:lnTo>
                  <a:lnTo>
                    <a:pt x="32092" y="55905"/>
                  </a:lnTo>
                  <a:lnTo>
                    <a:pt x="37147" y="55905"/>
                  </a:lnTo>
                  <a:lnTo>
                    <a:pt x="37147" y="50863"/>
                  </a:lnTo>
                  <a:close/>
                </a:path>
                <a:path w="53340" h="174625">
                  <a:moveTo>
                    <a:pt x="37147" y="42379"/>
                  </a:moveTo>
                  <a:lnTo>
                    <a:pt x="32092" y="42379"/>
                  </a:lnTo>
                  <a:lnTo>
                    <a:pt x="32092" y="47434"/>
                  </a:lnTo>
                  <a:lnTo>
                    <a:pt x="37147" y="47434"/>
                  </a:lnTo>
                  <a:lnTo>
                    <a:pt x="37147" y="42379"/>
                  </a:lnTo>
                  <a:close/>
                </a:path>
                <a:path w="53340" h="174625">
                  <a:moveTo>
                    <a:pt x="37147" y="33896"/>
                  </a:moveTo>
                  <a:lnTo>
                    <a:pt x="32092" y="33896"/>
                  </a:lnTo>
                  <a:lnTo>
                    <a:pt x="32092" y="38938"/>
                  </a:lnTo>
                  <a:lnTo>
                    <a:pt x="37147" y="38938"/>
                  </a:lnTo>
                  <a:lnTo>
                    <a:pt x="37147" y="33896"/>
                  </a:lnTo>
                  <a:close/>
                </a:path>
                <a:path w="53340" h="174625">
                  <a:moveTo>
                    <a:pt x="37147" y="25412"/>
                  </a:moveTo>
                  <a:lnTo>
                    <a:pt x="32092" y="25412"/>
                  </a:lnTo>
                  <a:lnTo>
                    <a:pt x="32092" y="30467"/>
                  </a:lnTo>
                  <a:lnTo>
                    <a:pt x="37147" y="30467"/>
                  </a:lnTo>
                  <a:lnTo>
                    <a:pt x="37147" y="25412"/>
                  </a:lnTo>
                  <a:close/>
                </a:path>
                <a:path w="53340" h="174625">
                  <a:moveTo>
                    <a:pt x="37147" y="16941"/>
                  </a:moveTo>
                  <a:lnTo>
                    <a:pt x="32092" y="16941"/>
                  </a:lnTo>
                  <a:lnTo>
                    <a:pt x="32092" y="21983"/>
                  </a:lnTo>
                  <a:lnTo>
                    <a:pt x="37147" y="21983"/>
                  </a:lnTo>
                  <a:lnTo>
                    <a:pt x="37147" y="16941"/>
                  </a:lnTo>
                  <a:close/>
                </a:path>
                <a:path w="53340" h="174625">
                  <a:moveTo>
                    <a:pt x="37147" y="8470"/>
                  </a:moveTo>
                  <a:lnTo>
                    <a:pt x="32092" y="8470"/>
                  </a:lnTo>
                  <a:lnTo>
                    <a:pt x="32092" y="13525"/>
                  </a:lnTo>
                  <a:lnTo>
                    <a:pt x="37147" y="13525"/>
                  </a:lnTo>
                  <a:lnTo>
                    <a:pt x="37147" y="8470"/>
                  </a:lnTo>
                  <a:close/>
                </a:path>
                <a:path w="53340" h="174625">
                  <a:moveTo>
                    <a:pt x="37147" y="0"/>
                  </a:moveTo>
                  <a:lnTo>
                    <a:pt x="32092" y="0"/>
                  </a:lnTo>
                  <a:lnTo>
                    <a:pt x="32092" y="5041"/>
                  </a:lnTo>
                  <a:lnTo>
                    <a:pt x="37147" y="5041"/>
                  </a:lnTo>
                  <a:lnTo>
                    <a:pt x="37147" y="0"/>
                  </a:lnTo>
                  <a:close/>
                </a:path>
                <a:path w="53340" h="174625">
                  <a:moveTo>
                    <a:pt x="45161" y="169519"/>
                  </a:moveTo>
                  <a:lnTo>
                    <a:pt x="40119" y="169519"/>
                  </a:lnTo>
                  <a:lnTo>
                    <a:pt x="40119" y="174561"/>
                  </a:lnTo>
                  <a:lnTo>
                    <a:pt x="45161" y="174561"/>
                  </a:lnTo>
                  <a:lnTo>
                    <a:pt x="45161" y="169519"/>
                  </a:lnTo>
                  <a:close/>
                </a:path>
                <a:path w="53340" h="174625">
                  <a:moveTo>
                    <a:pt x="45161" y="135597"/>
                  </a:moveTo>
                  <a:lnTo>
                    <a:pt x="40119" y="135597"/>
                  </a:lnTo>
                  <a:lnTo>
                    <a:pt x="40119" y="140639"/>
                  </a:lnTo>
                  <a:lnTo>
                    <a:pt x="45161" y="140639"/>
                  </a:lnTo>
                  <a:lnTo>
                    <a:pt x="45161" y="135597"/>
                  </a:lnTo>
                  <a:close/>
                </a:path>
                <a:path w="53340" h="174625">
                  <a:moveTo>
                    <a:pt x="45161" y="127127"/>
                  </a:moveTo>
                  <a:lnTo>
                    <a:pt x="40119" y="127127"/>
                  </a:lnTo>
                  <a:lnTo>
                    <a:pt x="40119" y="132181"/>
                  </a:lnTo>
                  <a:lnTo>
                    <a:pt x="45161" y="132181"/>
                  </a:lnTo>
                  <a:lnTo>
                    <a:pt x="45161" y="127127"/>
                  </a:lnTo>
                  <a:close/>
                </a:path>
                <a:path w="53340" h="174625">
                  <a:moveTo>
                    <a:pt x="45161" y="118656"/>
                  </a:moveTo>
                  <a:lnTo>
                    <a:pt x="40119" y="118656"/>
                  </a:lnTo>
                  <a:lnTo>
                    <a:pt x="40119" y="123698"/>
                  </a:lnTo>
                  <a:lnTo>
                    <a:pt x="45161" y="123698"/>
                  </a:lnTo>
                  <a:lnTo>
                    <a:pt x="45161" y="118656"/>
                  </a:lnTo>
                  <a:close/>
                </a:path>
                <a:path w="53340" h="174625">
                  <a:moveTo>
                    <a:pt x="45161" y="110185"/>
                  </a:moveTo>
                  <a:lnTo>
                    <a:pt x="40119" y="110185"/>
                  </a:lnTo>
                  <a:lnTo>
                    <a:pt x="40119" y="115227"/>
                  </a:lnTo>
                  <a:lnTo>
                    <a:pt x="45161" y="115227"/>
                  </a:lnTo>
                  <a:lnTo>
                    <a:pt x="45161" y="110185"/>
                  </a:lnTo>
                  <a:close/>
                </a:path>
                <a:path w="53340" h="174625">
                  <a:moveTo>
                    <a:pt x="45161" y="101701"/>
                  </a:moveTo>
                  <a:lnTo>
                    <a:pt x="40119" y="101701"/>
                  </a:lnTo>
                  <a:lnTo>
                    <a:pt x="40119" y="106743"/>
                  </a:lnTo>
                  <a:lnTo>
                    <a:pt x="45161" y="106743"/>
                  </a:lnTo>
                  <a:lnTo>
                    <a:pt x="45161" y="101701"/>
                  </a:lnTo>
                  <a:close/>
                </a:path>
                <a:path w="53340" h="174625">
                  <a:moveTo>
                    <a:pt x="45161" y="76276"/>
                  </a:moveTo>
                  <a:lnTo>
                    <a:pt x="40119" y="76276"/>
                  </a:lnTo>
                  <a:lnTo>
                    <a:pt x="40119" y="81330"/>
                  </a:lnTo>
                  <a:lnTo>
                    <a:pt x="45161" y="81330"/>
                  </a:lnTo>
                  <a:lnTo>
                    <a:pt x="45161" y="76276"/>
                  </a:lnTo>
                  <a:close/>
                </a:path>
                <a:path w="53340" h="174625">
                  <a:moveTo>
                    <a:pt x="45161" y="67818"/>
                  </a:moveTo>
                  <a:lnTo>
                    <a:pt x="40119" y="67818"/>
                  </a:lnTo>
                  <a:lnTo>
                    <a:pt x="40119" y="72859"/>
                  </a:lnTo>
                  <a:lnTo>
                    <a:pt x="45161" y="72859"/>
                  </a:lnTo>
                  <a:lnTo>
                    <a:pt x="45161" y="67818"/>
                  </a:lnTo>
                  <a:close/>
                </a:path>
                <a:path w="53340" h="174625">
                  <a:moveTo>
                    <a:pt x="45161" y="59334"/>
                  </a:moveTo>
                  <a:lnTo>
                    <a:pt x="40119" y="59334"/>
                  </a:lnTo>
                  <a:lnTo>
                    <a:pt x="40119" y="64389"/>
                  </a:lnTo>
                  <a:lnTo>
                    <a:pt x="45161" y="64389"/>
                  </a:lnTo>
                  <a:lnTo>
                    <a:pt x="45161" y="59334"/>
                  </a:lnTo>
                  <a:close/>
                </a:path>
                <a:path w="53340" h="174625">
                  <a:moveTo>
                    <a:pt x="45161" y="50863"/>
                  </a:moveTo>
                  <a:lnTo>
                    <a:pt x="40119" y="50863"/>
                  </a:lnTo>
                  <a:lnTo>
                    <a:pt x="40119" y="55905"/>
                  </a:lnTo>
                  <a:lnTo>
                    <a:pt x="45161" y="55905"/>
                  </a:lnTo>
                  <a:lnTo>
                    <a:pt x="45161" y="50863"/>
                  </a:lnTo>
                  <a:close/>
                </a:path>
                <a:path w="53340" h="174625">
                  <a:moveTo>
                    <a:pt x="45161" y="42379"/>
                  </a:moveTo>
                  <a:lnTo>
                    <a:pt x="40119" y="42379"/>
                  </a:lnTo>
                  <a:lnTo>
                    <a:pt x="40119" y="47434"/>
                  </a:lnTo>
                  <a:lnTo>
                    <a:pt x="45161" y="47434"/>
                  </a:lnTo>
                  <a:lnTo>
                    <a:pt x="45161" y="42379"/>
                  </a:lnTo>
                  <a:close/>
                </a:path>
                <a:path w="53340" h="174625">
                  <a:moveTo>
                    <a:pt x="45161" y="33896"/>
                  </a:moveTo>
                  <a:lnTo>
                    <a:pt x="40119" y="33896"/>
                  </a:lnTo>
                  <a:lnTo>
                    <a:pt x="40119" y="38938"/>
                  </a:lnTo>
                  <a:lnTo>
                    <a:pt x="45161" y="38938"/>
                  </a:lnTo>
                  <a:lnTo>
                    <a:pt x="45161" y="33896"/>
                  </a:lnTo>
                  <a:close/>
                </a:path>
                <a:path w="53340" h="174625">
                  <a:moveTo>
                    <a:pt x="45161" y="25412"/>
                  </a:moveTo>
                  <a:lnTo>
                    <a:pt x="40119" y="25412"/>
                  </a:lnTo>
                  <a:lnTo>
                    <a:pt x="40119" y="30467"/>
                  </a:lnTo>
                  <a:lnTo>
                    <a:pt x="45161" y="30467"/>
                  </a:lnTo>
                  <a:lnTo>
                    <a:pt x="45161" y="25412"/>
                  </a:lnTo>
                  <a:close/>
                </a:path>
                <a:path w="53340" h="174625">
                  <a:moveTo>
                    <a:pt x="45161" y="16941"/>
                  </a:moveTo>
                  <a:lnTo>
                    <a:pt x="40119" y="16941"/>
                  </a:lnTo>
                  <a:lnTo>
                    <a:pt x="40119" y="21983"/>
                  </a:lnTo>
                  <a:lnTo>
                    <a:pt x="45161" y="21983"/>
                  </a:lnTo>
                  <a:lnTo>
                    <a:pt x="45161" y="16941"/>
                  </a:lnTo>
                  <a:close/>
                </a:path>
                <a:path w="53340" h="174625">
                  <a:moveTo>
                    <a:pt x="45161" y="8470"/>
                  </a:moveTo>
                  <a:lnTo>
                    <a:pt x="40119" y="8470"/>
                  </a:lnTo>
                  <a:lnTo>
                    <a:pt x="40119" y="13525"/>
                  </a:lnTo>
                  <a:lnTo>
                    <a:pt x="45161" y="13525"/>
                  </a:lnTo>
                  <a:lnTo>
                    <a:pt x="45161" y="8470"/>
                  </a:lnTo>
                  <a:close/>
                </a:path>
                <a:path w="53340" h="174625">
                  <a:moveTo>
                    <a:pt x="45161" y="0"/>
                  </a:moveTo>
                  <a:lnTo>
                    <a:pt x="40119" y="0"/>
                  </a:lnTo>
                  <a:lnTo>
                    <a:pt x="40119" y="5041"/>
                  </a:lnTo>
                  <a:lnTo>
                    <a:pt x="45161" y="5041"/>
                  </a:lnTo>
                  <a:lnTo>
                    <a:pt x="45161" y="0"/>
                  </a:lnTo>
                  <a:close/>
                </a:path>
                <a:path w="53340" h="174625">
                  <a:moveTo>
                    <a:pt x="53174" y="67818"/>
                  </a:moveTo>
                  <a:lnTo>
                    <a:pt x="48133" y="67818"/>
                  </a:lnTo>
                  <a:lnTo>
                    <a:pt x="48133" y="72859"/>
                  </a:lnTo>
                  <a:lnTo>
                    <a:pt x="53174" y="72859"/>
                  </a:lnTo>
                  <a:lnTo>
                    <a:pt x="53174" y="67818"/>
                  </a:lnTo>
                  <a:close/>
                </a:path>
                <a:path w="53340" h="174625">
                  <a:moveTo>
                    <a:pt x="53174" y="59334"/>
                  </a:moveTo>
                  <a:lnTo>
                    <a:pt x="48133" y="59334"/>
                  </a:lnTo>
                  <a:lnTo>
                    <a:pt x="48133" y="64389"/>
                  </a:lnTo>
                  <a:lnTo>
                    <a:pt x="53174" y="64389"/>
                  </a:lnTo>
                  <a:lnTo>
                    <a:pt x="53174" y="59334"/>
                  </a:lnTo>
                  <a:close/>
                </a:path>
                <a:path w="53340" h="174625">
                  <a:moveTo>
                    <a:pt x="53174" y="50863"/>
                  </a:moveTo>
                  <a:lnTo>
                    <a:pt x="48133" y="50863"/>
                  </a:lnTo>
                  <a:lnTo>
                    <a:pt x="48133" y="55905"/>
                  </a:lnTo>
                  <a:lnTo>
                    <a:pt x="53174" y="55905"/>
                  </a:lnTo>
                  <a:lnTo>
                    <a:pt x="53174" y="50863"/>
                  </a:lnTo>
                  <a:close/>
                </a:path>
                <a:path w="53340" h="174625">
                  <a:moveTo>
                    <a:pt x="53174" y="42379"/>
                  </a:moveTo>
                  <a:lnTo>
                    <a:pt x="48133" y="42379"/>
                  </a:lnTo>
                  <a:lnTo>
                    <a:pt x="48133" y="47434"/>
                  </a:lnTo>
                  <a:lnTo>
                    <a:pt x="53174" y="47434"/>
                  </a:lnTo>
                  <a:lnTo>
                    <a:pt x="53174" y="42379"/>
                  </a:lnTo>
                  <a:close/>
                </a:path>
                <a:path w="53340" h="174625">
                  <a:moveTo>
                    <a:pt x="53174" y="33896"/>
                  </a:moveTo>
                  <a:lnTo>
                    <a:pt x="48133" y="33896"/>
                  </a:lnTo>
                  <a:lnTo>
                    <a:pt x="48133" y="38938"/>
                  </a:lnTo>
                  <a:lnTo>
                    <a:pt x="53174" y="38938"/>
                  </a:lnTo>
                  <a:lnTo>
                    <a:pt x="53174" y="33896"/>
                  </a:lnTo>
                  <a:close/>
                </a:path>
                <a:path w="53340" h="174625">
                  <a:moveTo>
                    <a:pt x="53174" y="25412"/>
                  </a:moveTo>
                  <a:lnTo>
                    <a:pt x="48133" y="25412"/>
                  </a:lnTo>
                  <a:lnTo>
                    <a:pt x="48133" y="30467"/>
                  </a:lnTo>
                  <a:lnTo>
                    <a:pt x="53174" y="30467"/>
                  </a:lnTo>
                  <a:lnTo>
                    <a:pt x="53174" y="25412"/>
                  </a:lnTo>
                  <a:close/>
                </a:path>
                <a:path w="53340" h="174625">
                  <a:moveTo>
                    <a:pt x="53174" y="16941"/>
                  </a:moveTo>
                  <a:lnTo>
                    <a:pt x="48133" y="16941"/>
                  </a:lnTo>
                  <a:lnTo>
                    <a:pt x="48133" y="21983"/>
                  </a:lnTo>
                  <a:lnTo>
                    <a:pt x="53174" y="21983"/>
                  </a:lnTo>
                  <a:lnTo>
                    <a:pt x="53174" y="16941"/>
                  </a:lnTo>
                  <a:close/>
                </a:path>
                <a:path w="53340" h="174625">
                  <a:moveTo>
                    <a:pt x="53174" y="8470"/>
                  </a:moveTo>
                  <a:lnTo>
                    <a:pt x="48133" y="8470"/>
                  </a:lnTo>
                  <a:lnTo>
                    <a:pt x="48133" y="13525"/>
                  </a:lnTo>
                  <a:lnTo>
                    <a:pt x="53174" y="13525"/>
                  </a:lnTo>
                  <a:lnTo>
                    <a:pt x="53174" y="8470"/>
                  </a:lnTo>
                  <a:close/>
                </a:path>
                <a:path w="53340" h="174625">
                  <a:moveTo>
                    <a:pt x="53174" y="0"/>
                  </a:moveTo>
                  <a:lnTo>
                    <a:pt x="48133" y="0"/>
                  </a:lnTo>
                  <a:lnTo>
                    <a:pt x="48133" y="5041"/>
                  </a:lnTo>
                  <a:lnTo>
                    <a:pt x="53174" y="5041"/>
                  </a:lnTo>
                  <a:lnTo>
                    <a:pt x="53174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9121" y="683361"/>
              <a:ext cx="135890" cy="171450"/>
            </a:xfrm>
            <a:custGeom>
              <a:avLst/>
              <a:gdLst/>
              <a:ahLst/>
              <a:cxnLst/>
              <a:rect l="l" t="t" r="r" b="b"/>
              <a:pathLst>
                <a:path w="135890" h="171450">
                  <a:moveTo>
                    <a:pt x="5041" y="166103"/>
                  </a:moveTo>
                  <a:lnTo>
                    <a:pt x="0" y="166103"/>
                  </a:lnTo>
                  <a:lnTo>
                    <a:pt x="0" y="171157"/>
                  </a:lnTo>
                  <a:lnTo>
                    <a:pt x="5041" y="171157"/>
                  </a:lnTo>
                  <a:lnTo>
                    <a:pt x="5041" y="166103"/>
                  </a:lnTo>
                  <a:close/>
                </a:path>
                <a:path w="135890" h="171450">
                  <a:moveTo>
                    <a:pt x="5041" y="157607"/>
                  </a:moveTo>
                  <a:lnTo>
                    <a:pt x="0" y="157607"/>
                  </a:lnTo>
                  <a:lnTo>
                    <a:pt x="0" y="162648"/>
                  </a:lnTo>
                  <a:lnTo>
                    <a:pt x="5041" y="162648"/>
                  </a:lnTo>
                  <a:lnTo>
                    <a:pt x="5041" y="157607"/>
                  </a:lnTo>
                  <a:close/>
                </a:path>
                <a:path w="135890" h="171450">
                  <a:moveTo>
                    <a:pt x="5041" y="149136"/>
                  </a:moveTo>
                  <a:lnTo>
                    <a:pt x="0" y="149136"/>
                  </a:lnTo>
                  <a:lnTo>
                    <a:pt x="0" y="154190"/>
                  </a:lnTo>
                  <a:lnTo>
                    <a:pt x="5041" y="154190"/>
                  </a:lnTo>
                  <a:lnTo>
                    <a:pt x="5041" y="149136"/>
                  </a:lnTo>
                  <a:close/>
                </a:path>
                <a:path w="135890" h="171450">
                  <a:moveTo>
                    <a:pt x="5041" y="140665"/>
                  </a:moveTo>
                  <a:lnTo>
                    <a:pt x="0" y="140665"/>
                  </a:lnTo>
                  <a:lnTo>
                    <a:pt x="0" y="145707"/>
                  </a:lnTo>
                  <a:lnTo>
                    <a:pt x="5041" y="145707"/>
                  </a:lnTo>
                  <a:lnTo>
                    <a:pt x="5041" y="140665"/>
                  </a:lnTo>
                  <a:close/>
                </a:path>
                <a:path w="135890" h="171450">
                  <a:moveTo>
                    <a:pt x="5041" y="132194"/>
                  </a:moveTo>
                  <a:lnTo>
                    <a:pt x="0" y="132194"/>
                  </a:lnTo>
                  <a:lnTo>
                    <a:pt x="0" y="137236"/>
                  </a:lnTo>
                  <a:lnTo>
                    <a:pt x="5041" y="137236"/>
                  </a:lnTo>
                  <a:lnTo>
                    <a:pt x="5041" y="132194"/>
                  </a:lnTo>
                  <a:close/>
                </a:path>
                <a:path w="135890" h="171450">
                  <a:moveTo>
                    <a:pt x="5041" y="123710"/>
                  </a:moveTo>
                  <a:lnTo>
                    <a:pt x="0" y="123710"/>
                  </a:lnTo>
                  <a:lnTo>
                    <a:pt x="0" y="128752"/>
                  </a:lnTo>
                  <a:lnTo>
                    <a:pt x="5041" y="128752"/>
                  </a:lnTo>
                  <a:lnTo>
                    <a:pt x="5041" y="123710"/>
                  </a:lnTo>
                  <a:close/>
                </a:path>
                <a:path w="135890" h="171450">
                  <a:moveTo>
                    <a:pt x="5041" y="115239"/>
                  </a:moveTo>
                  <a:lnTo>
                    <a:pt x="0" y="115239"/>
                  </a:lnTo>
                  <a:lnTo>
                    <a:pt x="0" y="120294"/>
                  </a:lnTo>
                  <a:lnTo>
                    <a:pt x="5041" y="120294"/>
                  </a:lnTo>
                  <a:lnTo>
                    <a:pt x="5041" y="115239"/>
                  </a:lnTo>
                  <a:close/>
                </a:path>
                <a:path w="135890" h="171450">
                  <a:moveTo>
                    <a:pt x="5041" y="106768"/>
                  </a:moveTo>
                  <a:lnTo>
                    <a:pt x="0" y="106768"/>
                  </a:lnTo>
                  <a:lnTo>
                    <a:pt x="0" y="111810"/>
                  </a:lnTo>
                  <a:lnTo>
                    <a:pt x="5041" y="111810"/>
                  </a:lnTo>
                  <a:lnTo>
                    <a:pt x="5041" y="106768"/>
                  </a:lnTo>
                  <a:close/>
                </a:path>
                <a:path w="135890" h="171450">
                  <a:moveTo>
                    <a:pt x="5041" y="98285"/>
                  </a:moveTo>
                  <a:lnTo>
                    <a:pt x="0" y="98285"/>
                  </a:lnTo>
                  <a:lnTo>
                    <a:pt x="0" y="103339"/>
                  </a:lnTo>
                  <a:lnTo>
                    <a:pt x="5041" y="103339"/>
                  </a:lnTo>
                  <a:lnTo>
                    <a:pt x="5041" y="98285"/>
                  </a:lnTo>
                  <a:close/>
                </a:path>
                <a:path w="135890" h="171450">
                  <a:moveTo>
                    <a:pt x="5041" y="89827"/>
                  </a:moveTo>
                  <a:lnTo>
                    <a:pt x="0" y="89827"/>
                  </a:lnTo>
                  <a:lnTo>
                    <a:pt x="0" y="94869"/>
                  </a:lnTo>
                  <a:lnTo>
                    <a:pt x="5041" y="94869"/>
                  </a:lnTo>
                  <a:lnTo>
                    <a:pt x="5041" y="89827"/>
                  </a:lnTo>
                  <a:close/>
                </a:path>
                <a:path w="135890" h="171450">
                  <a:moveTo>
                    <a:pt x="13068" y="149136"/>
                  </a:moveTo>
                  <a:lnTo>
                    <a:pt x="8026" y="149136"/>
                  </a:lnTo>
                  <a:lnTo>
                    <a:pt x="8026" y="154190"/>
                  </a:lnTo>
                  <a:lnTo>
                    <a:pt x="13068" y="154190"/>
                  </a:lnTo>
                  <a:lnTo>
                    <a:pt x="13068" y="149136"/>
                  </a:lnTo>
                  <a:close/>
                </a:path>
                <a:path w="135890" h="171450">
                  <a:moveTo>
                    <a:pt x="13068" y="140665"/>
                  </a:moveTo>
                  <a:lnTo>
                    <a:pt x="8026" y="140665"/>
                  </a:lnTo>
                  <a:lnTo>
                    <a:pt x="8026" y="145707"/>
                  </a:lnTo>
                  <a:lnTo>
                    <a:pt x="13068" y="145707"/>
                  </a:lnTo>
                  <a:lnTo>
                    <a:pt x="13068" y="140665"/>
                  </a:lnTo>
                  <a:close/>
                </a:path>
                <a:path w="135890" h="171450">
                  <a:moveTo>
                    <a:pt x="13068" y="132194"/>
                  </a:moveTo>
                  <a:lnTo>
                    <a:pt x="8026" y="132194"/>
                  </a:lnTo>
                  <a:lnTo>
                    <a:pt x="8026" y="137236"/>
                  </a:lnTo>
                  <a:lnTo>
                    <a:pt x="13068" y="137236"/>
                  </a:lnTo>
                  <a:lnTo>
                    <a:pt x="13068" y="132194"/>
                  </a:lnTo>
                  <a:close/>
                </a:path>
                <a:path w="135890" h="171450">
                  <a:moveTo>
                    <a:pt x="13068" y="123710"/>
                  </a:moveTo>
                  <a:lnTo>
                    <a:pt x="8026" y="123710"/>
                  </a:lnTo>
                  <a:lnTo>
                    <a:pt x="8026" y="128752"/>
                  </a:lnTo>
                  <a:lnTo>
                    <a:pt x="13068" y="128752"/>
                  </a:lnTo>
                  <a:lnTo>
                    <a:pt x="13068" y="123710"/>
                  </a:lnTo>
                  <a:close/>
                </a:path>
                <a:path w="135890" h="171450">
                  <a:moveTo>
                    <a:pt x="13068" y="98285"/>
                  </a:moveTo>
                  <a:lnTo>
                    <a:pt x="8026" y="98285"/>
                  </a:lnTo>
                  <a:lnTo>
                    <a:pt x="8026" y="103339"/>
                  </a:lnTo>
                  <a:lnTo>
                    <a:pt x="13068" y="103339"/>
                  </a:lnTo>
                  <a:lnTo>
                    <a:pt x="13068" y="98285"/>
                  </a:lnTo>
                  <a:close/>
                </a:path>
                <a:path w="135890" h="171450">
                  <a:moveTo>
                    <a:pt x="13068" y="89827"/>
                  </a:moveTo>
                  <a:lnTo>
                    <a:pt x="8026" y="89827"/>
                  </a:lnTo>
                  <a:lnTo>
                    <a:pt x="8026" y="94869"/>
                  </a:lnTo>
                  <a:lnTo>
                    <a:pt x="13068" y="94869"/>
                  </a:lnTo>
                  <a:lnTo>
                    <a:pt x="13068" y="89827"/>
                  </a:lnTo>
                  <a:close/>
                </a:path>
                <a:path w="135890" h="171450">
                  <a:moveTo>
                    <a:pt x="13068" y="81343"/>
                  </a:moveTo>
                  <a:lnTo>
                    <a:pt x="8026" y="81343"/>
                  </a:lnTo>
                  <a:lnTo>
                    <a:pt x="8026" y="86398"/>
                  </a:lnTo>
                  <a:lnTo>
                    <a:pt x="13068" y="86398"/>
                  </a:lnTo>
                  <a:lnTo>
                    <a:pt x="13068" y="81343"/>
                  </a:lnTo>
                  <a:close/>
                </a:path>
                <a:path w="135890" h="171450">
                  <a:moveTo>
                    <a:pt x="13068" y="72872"/>
                  </a:moveTo>
                  <a:lnTo>
                    <a:pt x="8026" y="72872"/>
                  </a:lnTo>
                  <a:lnTo>
                    <a:pt x="8026" y="77914"/>
                  </a:lnTo>
                  <a:lnTo>
                    <a:pt x="13068" y="77914"/>
                  </a:lnTo>
                  <a:lnTo>
                    <a:pt x="13068" y="72872"/>
                  </a:lnTo>
                  <a:close/>
                </a:path>
                <a:path w="135890" h="171450">
                  <a:moveTo>
                    <a:pt x="13068" y="64389"/>
                  </a:moveTo>
                  <a:lnTo>
                    <a:pt x="8026" y="64389"/>
                  </a:lnTo>
                  <a:lnTo>
                    <a:pt x="8026" y="69443"/>
                  </a:lnTo>
                  <a:lnTo>
                    <a:pt x="13068" y="69443"/>
                  </a:lnTo>
                  <a:lnTo>
                    <a:pt x="13068" y="64389"/>
                  </a:lnTo>
                  <a:close/>
                </a:path>
                <a:path w="135890" h="171450">
                  <a:moveTo>
                    <a:pt x="13068" y="55905"/>
                  </a:moveTo>
                  <a:lnTo>
                    <a:pt x="8026" y="55905"/>
                  </a:lnTo>
                  <a:lnTo>
                    <a:pt x="8026" y="60947"/>
                  </a:lnTo>
                  <a:lnTo>
                    <a:pt x="13068" y="60947"/>
                  </a:lnTo>
                  <a:lnTo>
                    <a:pt x="13068" y="55905"/>
                  </a:lnTo>
                  <a:close/>
                </a:path>
                <a:path w="135890" h="171450">
                  <a:moveTo>
                    <a:pt x="13068" y="47421"/>
                  </a:moveTo>
                  <a:lnTo>
                    <a:pt x="8026" y="47421"/>
                  </a:lnTo>
                  <a:lnTo>
                    <a:pt x="8026" y="52476"/>
                  </a:lnTo>
                  <a:lnTo>
                    <a:pt x="13068" y="52476"/>
                  </a:lnTo>
                  <a:lnTo>
                    <a:pt x="13068" y="47421"/>
                  </a:lnTo>
                  <a:close/>
                </a:path>
                <a:path w="135890" h="171450">
                  <a:moveTo>
                    <a:pt x="13068" y="38950"/>
                  </a:moveTo>
                  <a:lnTo>
                    <a:pt x="8026" y="38950"/>
                  </a:lnTo>
                  <a:lnTo>
                    <a:pt x="8026" y="43992"/>
                  </a:lnTo>
                  <a:lnTo>
                    <a:pt x="13068" y="43992"/>
                  </a:lnTo>
                  <a:lnTo>
                    <a:pt x="13068" y="38950"/>
                  </a:lnTo>
                  <a:close/>
                </a:path>
                <a:path w="135890" h="171450">
                  <a:moveTo>
                    <a:pt x="13068" y="30480"/>
                  </a:moveTo>
                  <a:lnTo>
                    <a:pt x="8026" y="30480"/>
                  </a:lnTo>
                  <a:lnTo>
                    <a:pt x="8026" y="35534"/>
                  </a:lnTo>
                  <a:lnTo>
                    <a:pt x="13068" y="35534"/>
                  </a:lnTo>
                  <a:lnTo>
                    <a:pt x="13068" y="30480"/>
                  </a:lnTo>
                  <a:close/>
                </a:path>
                <a:path w="135890" h="171450">
                  <a:moveTo>
                    <a:pt x="13068" y="22009"/>
                  </a:moveTo>
                  <a:lnTo>
                    <a:pt x="8026" y="22009"/>
                  </a:lnTo>
                  <a:lnTo>
                    <a:pt x="8026" y="27051"/>
                  </a:lnTo>
                  <a:lnTo>
                    <a:pt x="13068" y="27051"/>
                  </a:lnTo>
                  <a:lnTo>
                    <a:pt x="13068" y="22009"/>
                  </a:lnTo>
                  <a:close/>
                </a:path>
                <a:path w="135890" h="171450">
                  <a:moveTo>
                    <a:pt x="21082" y="140665"/>
                  </a:moveTo>
                  <a:lnTo>
                    <a:pt x="16052" y="140665"/>
                  </a:lnTo>
                  <a:lnTo>
                    <a:pt x="16052" y="145707"/>
                  </a:lnTo>
                  <a:lnTo>
                    <a:pt x="21082" y="145707"/>
                  </a:lnTo>
                  <a:lnTo>
                    <a:pt x="21082" y="140665"/>
                  </a:lnTo>
                  <a:close/>
                </a:path>
                <a:path w="135890" h="171450">
                  <a:moveTo>
                    <a:pt x="21082" y="132194"/>
                  </a:moveTo>
                  <a:lnTo>
                    <a:pt x="16052" y="132194"/>
                  </a:lnTo>
                  <a:lnTo>
                    <a:pt x="16052" y="137236"/>
                  </a:lnTo>
                  <a:lnTo>
                    <a:pt x="21082" y="137236"/>
                  </a:lnTo>
                  <a:lnTo>
                    <a:pt x="21082" y="132194"/>
                  </a:lnTo>
                  <a:close/>
                </a:path>
                <a:path w="135890" h="171450">
                  <a:moveTo>
                    <a:pt x="21082" y="123710"/>
                  </a:moveTo>
                  <a:lnTo>
                    <a:pt x="16052" y="123710"/>
                  </a:lnTo>
                  <a:lnTo>
                    <a:pt x="16052" y="128752"/>
                  </a:lnTo>
                  <a:lnTo>
                    <a:pt x="21082" y="128752"/>
                  </a:lnTo>
                  <a:lnTo>
                    <a:pt x="21082" y="123710"/>
                  </a:lnTo>
                  <a:close/>
                </a:path>
                <a:path w="135890" h="171450">
                  <a:moveTo>
                    <a:pt x="21082" y="98285"/>
                  </a:moveTo>
                  <a:lnTo>
                    <a:pt x="16052" y="98285"/>
                  </a:lnTo>
                  <a:lnTo>
                    <a:pt x="16052" y="103339"/>
                  </a:lnTo>
                  <a:lnTo>
                    <a:pt x="21082" y="103339"/>
                  </a:lnTo>
                  <a:lnTo>
                    <a:pt x="21082" y="98285"/>
                  </a:lnTo>
                  <a:close/>
                </a:path>
                <a:path w="135890" h="171450">
                  <a:moveTo>
                    <a:pt x="21082" y="89827"/>
                  </a:moveTo>
                  <a:lnTo>
                    <a:pt x="16052" y="89827"/>
                  </a:lnTo>
                  <a:lnTo>
                    <a:pt x="16052" y="94869"/>
                  </a:lnTo>
                  <a:lnTo>
                    <a:pt x="21082" y="94869"/>
                  </a:lnTo>
                  <a:lnTo>
                    <a:pt x="21082" y="89827"/>
                  </a:lnTo>
                  <a:close/>
                </a:path>
                <a:path w="135890" h="171450">
                  <a:moveTo>
                    <a:pt x="21082" y="81343"/>
                  </a:moveTo>
                  <a:lnTo>
                    <a:pt x="16052" y="81343"/>
                  </a:lnTo>
                  <a:lnTo>
                    <a:pt x="16052" y="86398"/>
                  </a:lnTo>
                  <a:lnTo>
                    <a:pt x="21082" y="86398"/>
                  </a:lnTo>
                  <a:lnTo>
                    <a:pt x="21082" y="81343"/>
                  </a:lnTo>
                  <a:close/>
                </a:path>
                <a:path w="135890" h="171450">
                  <a:moveTo>
                    <a:pt x="21082" y="72872"/>
                  </a:moveTo>
                  <a:lnTo>
                    <a:pt x="16052" y="72872"/>
                  </a:lnTo>
                  <a:lnTo>
                    <a:pt x="16052" y="77914"/>
                  </a:lnTo>
                  <a:lnTo>
                    <a:pt x="21082" y="77914"/>
                  </a:lnTo>
                  <a:lnTo>
                    <a:pt x="21082" y="72872"/>
                  </a:lnTo>
                  <a:close/>
                </a:path>
                <a:path w="135890" h="171450">
                  <a:moveTo>
                    <a:pt x="21082" y="64389"/>
                  </a:moveTo>
                  <a:lnTo>
                    <a:pt x="16052" y="64389"/>
                  </a:lnTo>
                  <a:lnTo>
                    <a:pt x="16052" y="69443"/>
                  </a:lnTo>
                  <a:lnTo>
                    <a:pt x="21082" y="69443"/>
                  </a:lnTo>
                  <a:lnTo>
                    <a:pt x="21082" y="64389"/>
                  </a:lnTo>
                  <a:close/>
                </a:path>
                <a:path w="135890" h="171450">
                  <a:moveTo>
                    <a:pt x="21082" y="55905"/>
                  </a:moveTo>
                  <a:lnTo>
                    <a:pt x="16052" y="55905"/>
                  </a:lnTo>
                  <a:lnTo>
                    <a:pt x="16052" y="60947"/>
                  </a:lnTo>
                  <a:lnTo>
                    <a:pt x="21082" y="60947"/>
                  </a:lnTo>
                  <a:lnTo>
                    <a:pt x="21082" y="55905"/>
                  </a:lnTo>
                  <a:close/>
                </a:path>
                <a:path w="135890" h="171450">
                  <a:moveTo>
                    <a:pt x="21082" y="47421"/>
                  </a:moveTo>
                  <a:lnTo>
                    <a:pt x="16052" y="47421"/>
                  </a:lnTo>
                  <a:lnTo>
                    <a:pt x="16052" y="52476"/>
                  </a:lnTo>
                  <a:lnTo>
                    <a:pt x="21082" y="52476"/>
                  </a:lnTo>
                  <a:lnTo>
                    <a:pt x="21082" y="47421"/>
                  </a:lnTo>
                  <a:close/>
                </a:path>
                <a:path w="135890" h="171450">
                  <a:moveTo>
                    <a:pt x="21082" y="38950"/>
                  </a:moveTo>
                  <a:lnTo>
                    <a:pt x="16052" y="38950"/>
                  </a:lnTo>
                  <a:lnTo>
                    <a:pt x="16052" y="43992"/>
                  </a:lnTo>
                  <a:lnTo>
                    <a:pt x="21082" y="43992"/>
                  </a:lnTo>
                  <a:lnTo>
                    <a:pt x="21082" y="38950"/>
                  </a:lnTo>
                  <a:close/>
                </a:path>
                <a:path w="135890" h="171450">
                  <a:moveTo>
                    <a:pt x="21082" y="30480"/>
                  </a:moveTo>
                  <a:lnTo>
                    <a:pt x="16052" y="30480"/>
                  </a:lnTo>
                  <a:lnTo>
                    <a:pt x="16052" y="35534"/>
                  </a:lnTo>
                  <a:lnTo>
                    <a:pt x="21082" y="35534"/>
                  </a:lnTo>
                  <a:lnTo>
                    <a:pt x="21082" y="30480"/>
                  </a:lnTo>
                  <a:close/>
                </a:path>
                <a:path w="135890" h="171450">
                  <a:moveTo>
                    <a:pt x="21082" y="22009"/>
                  </a:moveTo>
                  <a:lnTo>
                    <a:pt x="16052" y="22009"/>
                  </a:lnTo>
                  <a:lnTo>
                    <a:pt x="16052" y="27051"/>
                  </a:lnTo>
                  <a:lnTo>
                    <a:pt x="21082" y="27051"/>
                  </a:lnTo>
                  <a:lnTo>
                    <a:pt x="21082" y="22009"/>
                  </a:lnTo>
                  <a:close/>
                </a:path>
                <a:path w="135890" h="171450">
                  <a:moveTo>
                    <a:pt x="111404" y="93243"/>
                  </a:moveTo>
                  <a:lnTo>
                    <a:pt x="106362" y="93243"/>
                  </a:lnTo>
                  <a:lnTo>
                    <a:pt x="106362" y="98285"/>
                  </a:lnTo>
                  <a:lnTo>
                    <a:pt x="111404" y="98285"/>
                  </a:lnTo>
                  <a:lnTo>
                    <a:pt x="111404" y="93243"/>
                  </a:lnTo>
                  <a:close/>
                </a:path>
                <a:path w="135890" h="171450">
                  <a:moveTo>
                    <a:pt x="111404" y="84747"/>
                  </a:moveTo>
                  <a:lnTo>
                    <a:pt x="106362" y="84747"/>
                  </a:lnTo>
                  <a:lnTo>
                    <a:pt x="106362" y="89801"/>
                  </a:lnTo>
                  <a:lnTo>
                    <a:pt x="111404" y="89801"/>
                  </a:lnTo>
                  <a:lnTo>
                    <a:pt x="111404" y="84747"/>
                  </a:lnTo>
                  <a:close/>
                </a:path>
                <a:path w="135890" h="171450">
                  <a:moveTo>
                    <a:pt x="111404" y="59321"/>
                  </a:moveTo>
                  <a:lnTo>
                    <a:pt x="106362" y="59321"/>
                  </a:lnTo>
                  <a:lnTo>
                    <a:pt x="106362" y="64363"/>
                  </a:lnTo>
                  <a:lnTo>
                    <a:pt x="111404" y="64363"/>
                  </a:lnTo>
                  <a:lnTo>
                    <a:pt x="111404" y="59321"/>
                  </a:lnTo>
                  <a:close/>
                </a:path>
                <a:path w="135890" h="171450">
                  <a:moveTo>
                    <a:pt x="111404" y="50850"/>
                  </a:moveTo>
                  <a:lnTo>
                    <a:pt x="106362" y="50850"/>
                  </a:lnTo>
                  <a:lnTo>
                    <a:pt x="106362" y="55905"/>
                  </a:lnTo>
                  <a:lnTo>
                    <a:pt x="111404" y="55905"/>
                  </a:lnTo>
                  <a:lnTo>
                    <a:pt x="111404" y="50850"/>
                  </a:lnTo>
                  <a:close/>
                </a:path>
                <a:path w="135890" h="171450">
                  <a:moveTo>
                    <a:pt x="111404" y="42379"/>
                  </a:moveTo>
                  <a:lnTo>
                    <a:pt x="106362" y="42379"/>
                  </a:lnTo>
                  <a:lnTo>
                    <a:pt x="106362" y="47421"/>
                  </a:lnTo>
                  <a:lnTo>
                    <a:pt x="111404" y="47421"/>
                  </a:lnTo>
                  <a:lnTo>
                    <a:pt x="111404" y="42379"/>
                  </a:lnTo>
                  <a:close/>
                </a:path>
                <a:path w="135890" h="171450">
                  <a:moveTo>
                    <a:pt x="111404" y="33896"/>
                  </a:moveTo>
                  <a:lnTo>
                    <a:pt x="106362" y="33896"/>
                  </a:lnTo>
                  <a:lnTo>
                    <a:pt x="106362" y="38950"/>
                  </a:lnTo>
                  <a:lnTo>
                    <a:pt x="111404" y="38950"/>
                  </a:lnTo>
                  <a:lnTo>
                    <a:pt x="111404" y="33896"/>
                  </a:lnTo>
                  <a:close/>
                </a:path>
                <a:path w="135890" h="171450">
                  <a:moveTo>
                    <a:pt x="111404" y="25438"/>
                  </a:moveTo>
                  <a:lnTo>
                    <a:pt x="106362" y="25438"/>
                  </a:lnTo>
                  <a:lnTo>
                    <a:pt x="106362" y="30480"/>
                  </a:lnTo>
                  <a:lnTo>
                    <a:pt x="111404" y="30480"/>
                  </a:lnTo>
                  <a:lnTo>
                    <a:pt x="111404" y="25438"/>
                  </a:lnTo>
                  <a:close/>
                </a:path>
                <a:path w="135890" h="171450">
                  <a:moveTo>
                    <a:pt x="111404" y="16954"/>
                  </a:moveTo>
                  <a:lnTo>
                    <a:pt x="106362" y="16954"/>
                  </a:lnTo>
                  <a:lnTo>
                    <a:pt x="106362" y="22009"/>
                  </a:lnTo>
                  <a:lnTo>
                    <a:pt x="111404" y="22009"/>
                  </a:lnTo>
                  <a:lnTo>
                    <a:pt x="111404" y="16954"/>
                  </a:lnTo>
                  <a:close/>
                </a:path>
                <a:path w="135890" h="171450">
                  <a:moveTo>
                    <a:pt x="111404" y="8483"/>
                  </a:moveTo>
                  <a:lnTo>
                    <a:pt x="106362" y="8483"/>
                  </a:lnTo>
                  <a:lnTo>
                    <a:pt x="106362" y="13525"/>
                  </a:lnTo>
                  <a:lnTo>
                    <a:pt x="111404" y="13525"/>
                  </a:lnTo>
                  <a:lnTo>
                    <a:pt x="111404" y="8483"/>
                  </a:lnTo>
                  <a:close/>
                </a:path>
                <a:path w="135890" h="171450">
                  <a:moveTo>
                    <a:pt x="111404" y="0"/>
                  </a:moveTo>
                  <a:lnTo>
                    <a:pt x="106362" y="0"/>
                  </a:lnTo>
                  <a:lnTo>
                    <a:pt x="106362" y="5054"/>
                  </a:lnTo>
                  <a:lnTo>
                    <a:pt x="111404" y="5054"/>
                  </a:lnTo>
                  <a:lnTo>
                    <a:pt x="111404" y="0"/>
                  </a:lnTo>
                  <a:close/>
                </a:path>
                <a:path w="135890" h="171450">
                  <a:moveTo>
                    <a:pt x="119430" y="93243"/>
                  </a:moveTo>
                  <a:lnTo>
                    <a:pt x="114388" y="93243"/>
                  </a:lnTo>
                  <a:lnTo>
                    <a:pt x="114388" y="98285"/>
                  </a:lnTo>
                  <a:lnTo>
                    <a:pt x="119430" y="98285"/>
                  </a:lnTo>
                  <a:lnTo>
                    <a:pt x="119430" y="93243"/>
                  </a:lnTo>
                  <a:close/>
                </a:path>
                <a:path w="135890" h="171450">
                  <a:moveTo>
                    <a:pt x="119430" y="59321"/>
                  </a:moveTo>
                  <a:lnTo>
                    <a:pt x="114388" y="59321"/>
                  </a:lnTo>
                  <a:lnTo>
                    <a:pt x="114388" y="64363"/>
                  </a:lnTo>
                  <a:lnTo>
                    <a:pt x="119430" y="64363"/>
                  </a:lnTo>
                  <a:lnTo>
                    <a:pt x="119430" y="59321"/>
                  </a:lnTo>
                  <a:close/>
                </a:path>
                <a:path w="135890" h="171450">
                  <a:moveTo>
                    <a:pt x="119430" y="50850"/>
                  </a:moveTo>
                  <a:lnTo>
                    <a:pt x="114388" y="50850"/>
                  </a:lnTo>
                  <a:lnTo>
                    <a:pt x="114388" y="55905"/>
                  </a:lnTo>
                  <a:lnTo>
                    <a:pt x="119430" y="55905"/>
                  </a:lnTo>
                  <a:lnTo>
                    <a:pt x="119430" y="50850"/>
                  </a:lnTo>
                  <a:close/>
                </a:path>
                <a:path w="135890" h="171450">
                  <a:moveTo>
                    <a:pt x="119430" y="42379"/>
                  </a:moveTo>
                  <a:lnTo>
                    <a:pt x="114388" y="42379"/>
                  </a:lnTo>
                  <a:lnTo>
                    <a:pt x="114388" y="47421"/>
                  </a:lnTo>
                  <a:lnTo>
                    <a:pt x="119430" y="47421"/>
                  </a:lnTo>
                  <a:lnTo>
                    <a:pt x="119430" y="42379"/>
                  </a:lnTo>
                  <a:close/>
                </a:path>
                <a:path w="135890" h="171450">
                  <a:moveTo>
                    <a:pt x="119430" y="33896"/>
                  </a:moveTo>
                  <a:lnTo>
                    <a:pt x="114388" y="33896"/>
                  </a:lnTo>
                  <a:lnTo>
                    <a:pt x="114388" y="38950"/>
                  </a:lnTo>
                  <a:lnTo>
                    <a:pt x="119430" y="38950"/>
                  </a:lnTo>
                  <a:lnTo>
                    <a:pt x="119430" y="33896"/>
                  </a:lnTo>
                  <a:close/>
                </a:path>
                <a:path w="135890" h="171450">
                  <a:moveTo>
                    <a:pt x="119430" y="25438"/>
                  </a:moveTo>
                  <a:lnTo>
                    <a:pt x="114388" y="25438"/>
                  </a:lnTo>
                  <a:lnTo>
                    <a:pt x="114388" y="30480"/>
                  </a:lnTo>
                  <a:lnTo>
                    <a:pt x="119430" y="30480"/>
                  </a:lnTo>
                  <a:lnTo>
                    <a:pt x="119430" y="25438"/>
                  </a:lnTo>
                  <a:close/>
                </a:path>
                <a:path w="135890" h="171450">
                  <a:moveTo>
                    <a:pt x="119430" y="16954"/>
                  </a:moveTo>
                  <a:lnTo>
                    <a:pt x="114388" y="16954"/>
                  </a:lnTo>
                  <a:lnTo>
                    <a:pt x="114388" y="22009"/>
                  </a:lnTo>
                  <a:lnTo>
                    <a:pt x="119430" y="22009"/>
                  </a:lnTo>
                  <a:lnTo>
                    <a:pt x="119430" y="16954"/>
                  </a:lnTo>
                  <a:close/>
                </a:path>
                <a:path w="135890" h="171450">
                  <a:moveTo>
                    <a:pt x="119430" y="8483"/>
                  </a:moveTo>
                  <a:lnTo>
                    <a:pt x="114388" y="8483"/>
                  </a:lnTo>
                  <a:lnTo>
                    <a:pt x="114388" y="13525"/>
                  </a:lnTo>
                  <a:lnTo>
                    <a:pt x="119430" y="13525"/>
                  </a:lnTo>
                  <a:lnTo>
                    <a:pt x="119430" y="8483"/>
                  </a:lnTo>
                  <a:close/>
                </a:path>
                <a:path w="135890" h="171450">
                  <a:moveTo>
                    <a:pt x="119430" y="0"/>
                  </a:moveTo>
                  <a:lnTo>
                    <a:pt x="114388" y="0"/>
                  </a:lnTo>
                  <a:lnTo>
                    <a:pt x="114388" y="5054"/>
                  </a:lnTo>
                  <a:lnTo>
                    <a:pt x="119430" y="5054"/>
                  </a:lnTo>
                  <a:lnTo>
                    <a:pt x="119430" y="0"/>
                  </a:lnTo>
                  <a:close/>
                </a:path>
                <a:path w="135890" h="171450">
                  <a:moveTo>
                    <a:pt x="127457" y="59321"/>
                  </a:moveTo>
                  <a:lnTo>
                    <a:pt x="122402" y="59321"/>
                  </a:lnTo>
                  <a:lnTo>
                    <a:pt x="122402" y="64363"/>
                  </a:lnTo>
                  <a:lnTo>
                    <a:pt x="127457" y="64363"/>
                  </a:lnTo>
                  <a:lnTo>
                    <a:pt x="127457" y="59321"/>
                  </a:lnTo>
                  <a:close/>
                </a:path>
                <a:path w="135890" h="171450">
                  <a:moveTo>
                    <a:pt x="127457" y="50850"/>
                  </a:moveTo>
                  <a:lnTo>
                    <a:pt x="122402" y="50850"/>
                  </a:lnTo>
                  <a:lnTo>
                    <a:pt x="122402" y="55905"/>
                  </a:lnTo>
                  <a:lnTo>
                    <a:pt x="127457" y="55905"/>
                  </a:lnTo>
                  <a:lnTo>
                    <a:pt x="127457" y="50850"/>
                  </a:lnTo>
                  <a:close/>
                </a:path>
                <a:path w="135890" h="171450">
                  <a:moveTo>
                    <a:pt x="127457" y="42379"/>
                  </a:moveTo>
                  <a:lnTo>
                    <a:pt x="122402" y="42379"/>
                  </a:lnTo>
                  <a:lnTo>
                    <a:pt x="122402" y="47421"/>
                  </a:lnTo>
                  <a:lnTo>
                    <a:pt x="127457" y="47421"/>
                  </a:lnTo>
                  <a:lnTo>
                    <a:pt x="127457" y="42379"/>
                  </a:lnTo>
                  <a:close/>
                </a:path>
                <a:path w="135890" h="171450">
                  <a:moveTo>
                    <a:pt x="127457" y="33896"/>
                  </a:moveTo>
                  <a:lnTo>
                    <a:pt x="122402" y="33896"/>
                  </a:lnTo>
                  <a:lnTo>
                    <a:pt x="122402" y="38950"/>
                  </a:lnTo>
                  <a:lnTo>
                    <a:pt x="127457" y="38950"/>
                  </a:lnTo>
                  <a:lnTo>
                    <a:pt x="127457" y="33896"/>
                  </a:lnTo>
                  <a:close/>
                </a:path>
                <a:path w="135890" h="171450">
                  <a:moveTo>
                    <a:pt x="127457" y="25438"/>
                  </a:moveTo>
                  <a:lnTo>
                    <a:pt x="122402" y="25438"/>
                  </a:lnTo>
                  <a:lnTo>
                    <a:pt x="122402" y="30480"/>
                  </a:lnTo>
                  <a:lnTo>
                    <a:pt x="127457" y="30480"/>
                  </a:lnTo>
                  <a:lnTo>
                    <a:pt x="127457" y="25438"/>
                  </a:lnTo>
                  <a:close/>
                </a:path>
                <a:path w="135890" h="171450">
                  <a:moveTo>
                    <a:pt x="127457" y="16954"/>
                  </a:moveTo>
                  <a:lnTo>
                    <a:pt x="122402" y="16954"/>
                  </a:lnTo>
                  <a:lnTo>
                    <a:pt x="122402" y="22009"/>
                  </a:lnTo>
                  <a:lnTo>
                    <a:pt x="127457" y="22009"/>
                  </a:lnTo>
                  <a:lnTo>
                    <a:pt x="127457" y="16954"/>
                  </a:lnTo>
                  <a:close/>
                </a:path>
                <a:path w="135890" h="171450">
                  <a:moveTo>
                    <a:pt x="127457" y="8483"/>
                  </a:moveTo>
                  <a:lnTo>
                    <a:pt x="122402" y="8483"/>
                  </a:lnTo>
                  <a:lnTo>
                    <a:pt x="122402" y="13525"/>
                  </a:lnTo>
                  <a:lnTo>
                    <a:pt x="127457" y="13525"/>
                  </a:lnTo>
                  <a:lnTo>
                    <a:pt x="127457" y="8483"/>
                  </a:lnTo>
                  <a:close/>
                </a:path>
                <a:path w="135890" h="171450">
                  <a:moveTo>
                    <a:pt x="127457" y="0"/>
                  </a:moveTo>
                  <a:lnTo>
                    <a:pt x="122402" y="0"/>
                  </a:lnTo>
                  <a:lnTo>
                    <a:pt x="122402" y="5054"/>
                  </a:lnTo>
                  <a:lnTo>
                    <a:pt x="127457" y="5054"/>
                  </a:lnTo>
                  <a:lnTo>
                    <a:pt x="127457" y="0"/>
                  </a:lnTo>
                  <a:close/>
                </a:path>
                <a:path w="135890" h="171450">
                  <a:moveTo>
                    <a:pt x="135483" y="59321"/>
                  </a:moveTo>
                  <a:lnTo>
                    <a:pt x="130429" y="59321"/>
                  </a:lnTo>
                  <a:lnTo>
                    <a:pt x="130429" y="64363"/>
                  </a:lnTo>
                  <a:lnTo>
                    <a:pt x="135483" y="64363"/>
                  </a:lnTo>
                  <a:lnTo>
                    <a:pt x="135483" y="59321"/>
                  </a:lnTo>
                  <a:close/>
                </a:path>
                <a:path w="135890" h="171450">
                  <a:moveTo>
                    <a:pt x="135483" y="42379"/>
                  </a:moveTo>
                  <a:lnTo>
                    <a:pt x="130429" y="42379"/>
                  </a:lnTo>
                  <a:lnTo>
                    <a:pt x="130429" y="47421"/>
                  </a:lnTo>
                  <a:lnTo>
                    <a:pt x="135483" y="47421"/>
                  </a:lnTo>
                  <a:lnTo>
                    <a:pt x="135483" y="42379"/>
                  </a:lnTo>
                  <a:close/>
                </a:path>
                <a:path w="135890" h="171450">
                  <a:moveTo>
                    <a:pt x="135483" y="33896"/>
                  </a:moveTo>
                  <a:lnTo>
                    <a:pt x="130429" y="33896"/>
                  </a:lnTo>
                  <a:lnTo>
                    <a:pt x="130429" y="38950"/>
                  </a:lnTo>
                  <a:lnTo>
                    <a:pt x="135483" y="38950"/>
                  </a:lnTo>
                  <a:lnTo>
                    <a:pt x="135483" y="33896"/>
                  </a:lnTo>
                  <a:close/>
                </a:path>
                <a:path w="135890" h="171450">
                  <a:moveTo>
                    <a:pt x="135483" y="25438"/>
                  </a:moveTo>
                  <a:lnTo>
                    <a:pt x="130429" y="25438"/>
                  </a:lnTo>
                  <a:lnTo>
                    <a:pt x="130429" y="30480"/>
                  </a:lnTo>
                  <a:lnTo>
                    <a:pt x="135483" y="30480"/>
                  </a:lnTo>
                  <a:lnTo>
                    <a:pt x="135483" y="25438"/>
                  </a:lnTo>
                  <a:close/>
                </a:path>
                <a:path w="135890" h="171450">
                  <a:moveTo>
                    <a:pt x="135483" y="16954"/>
                  </a:moveTo>
                  <a:lnTo>
                    <a:pt x="130429" y="16954"/>
                  </a:lnTo>
                  <a:lnTo>
                    <a:pt x="130429" y="22009"/>
                  </a:lnTo>
                  <a:lnTo>
                    <a:pt x="135483" y="22009"/>
                  </a:lnTo>
                  <a:lnTo>
                    <a:pt x="135483" y="16954"/>
                  </a:lnTo>
                  <a:close/>
                </a:path>
                <a:path w="135890" h="171450">
                  <a:moveTo>
                    <a:pt x="135483" y="8483"/>
                  </a:moveTo>
                  <a:lnTo>
                    <a:pt x="130429" y="8483"/>
                  </a:lnTo>
                  <a:lnTo>
                    <a:pt x="130429" y="13525"/>
                  </a:lnTo>
                  <a:lnTo>
                    <a:pt x="135483" y="13525"/>
                  </a:lnTo>
                  <a:lnTo>
                    <a:pt x="135483" y="8483"/>
                  </a:lnTo>
                  <a:close/>
                </a:path>
                <a:path w="135890" h="171450">
                  <a:moveTo>
                    <a:pt x="135483" y="0"/>
                  </a:moveTo>
                  <a:lnTo>
                    <a:pt x="130429" y="0"/>
                  </a:lnTo>
                  <a:lnTo>
                    <a:pt x="130429" y="5054"/>
                  </a:lnTo>
                  <a:lnTo>
                    <a:pt x="135483" y="5054"/>
                  </a:lnTo>
                  <a:lnTo>
                    <a:pt x="135483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29550" y="683361"/>
              <a:ext cx="118110" cy="183515"/>
            </a:xfrm>
            <a:custGeom>
              <a:avLst/>
              <a:gdLst/>
              <a:ahLst/>
              <a:cxnLst/>
              <a:rect l="l" t="t" r="r" b="b"/>
              <a:pathLst>
                <a:path w="118109" h="183515">
                  <a:moveTo>
                    <a:pt x="5054" y="144094"/>
                  </a:moveTo>
                  <a:lnTo>
                    <a:pt x="0" y="144094"/>
                  </a:lnTo>
                  <a:lnTo>
                    <a:pt x="0" y="149136"/>
                  </a:lnTo>
                  <a:lnTo>
                    <a:pt x="5054" y="149136"/>
                  </a:lnTo>
                  <a:lnTo>
                    <a:pt x="5054" y="144094"/>
                  </a:lnTo>
                  <a:close/>
                </a:path>
                <a:path w="118109" h="183515">
                  <a:moveTo>
                    <a:pt x="5054" y="135623"/>
                  </a:moveTo>
                  <a:lnTo>
                    <a:pt x="0" y="135623"/>
                  </a:lnTo>
                  <a:lnTo>
                    <a:pt x="0" y="140665"/>
                  </a:lnTo>
                  <a:lnTo>
                    <a:pt x="5054" y="140665"/>
                  </a:lnTo>
                  <a:lnTo>
                    <a:pt x="5054" y="135623"/>
                  </a:lnTo>
                  <a:close/>
                </a:path>
                <a:path w="118109" h="183515">
                  <a:moveTo>
                    <a:pt x="5054" y="127139"/>
                  </a:moveTo>
                  <a:lnTo>
                    <a:pt x="0" y="127139"/>
                  </a:lnTo>
                  <a:lnTo>
                    <a:pt x="0" y="132181"/>
                  </a:lnTo>
                  <a:lnTo>
                    <a:pt x="5054" y="132181"/>
                  </a:lnTo>
                  <a:lnTo>
                    <a:pt x="5054" y="127139"/>
                  </a:lnTo>
                  <a:close/>
                </a:path>
                <a:path w="118109" h="183515">
                  <a:moveTo>
                    <a:pt x="5054" y="118656"/>
                  </a:moveTo>
                  <a:lnTo>
                    <a:pt x="0" y="118656"/>
                  </a:lnTo>
                  <a:lnTo>
                    <a:pt x="0" y="123710"/>
                  </a:lnTo>
                  <a:lnTo>
                    <a:pt x="5054" y="123710"/>
                  </a:lnTo>
                  <a:lnTo>
                    <a:pt x="5054" y="118656"/>
                  </a:lnTo>
                  <a:close/>
                </a:path>
                <a:path w="118109" h="183515">
                  <a:moveTo>
                    <a:pt x="5054" y="110197"/>
                  </a:moveTo>
                  <a:lnTo>
                    <a:pt x="0" y="110197"/>
                  </a:lnTo>
                  <a:lnTo>
                    <a:pt x="0" y="115239"/>
                  </a:lnTo>
                  <a:lnTo>
                    <a:pt x="5054" y="115239"/>
                  </a:lnTo>
                  <a:lnTo>
                    <a:pt x="5054" y="110197"/>
                  </a:lnTo>
                  <a:close/>
                </a:path>
                <a:path w="118109" h="183515">
                  <a:moveTo>
                    <a:pt x="5054" y="101714"/>
                  </a:moveTo>
                  <a:lnTo>
                    <a:pt x="0" y="101714"/>
                  </a:lnTo>
                  <a:lnTo>
                    <a:pt x="0" y="106768"/>
                  </a:lnTo>
                  <a:lnTo>
                    <a:pt x="5054" y="106768"/>
                  </a:lnTo>
                  <a:lnTo>
                    <a:pt x="5054" y="101714"/>
                  </a:lnTo>
                  <a:close/>
                </a:path>
                <a:path w="118109" h="183515">
                  <a:moveTo>
                    <a:pt x="5054" y="93243"/>
                  </a:moveTo>
                  <a:lnTo>
                    <a:pt x="0" y="93243"/>
                  </a:lnTo>
                  <a:lnTo>
                    <a:pt x="0" y="98285"/>
                  </a:lnTo>
                  <a:lnTo>
                    <a:pt x="5054" y="98285"/>
                  </a:lnTo>
                  <a:lnTo>
                    <a:pt x="5054" y="93243"/>
                  </a:lnTo>
                  <a:close/>
                </a:path>
                <a:path w="118109" h="183515">
                  <a:moveTo>
                    <a:pt x="5054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54" y="72847"/>
                  </a:lnTo>
                  <a:lnTo>
                    <a:pt x="5054" y="67805"/>
                  </a:lnTo>
                  <a:close/>
                </a:path>
                <a:path w="118109" h="183515">
                  <a:moveTo>
                    <a:pt x="5054" y="59321"/>
                  </a:moveTo>
                  <a:lnTo>
                    <a:pt x="0" y="59321"/>
                  </a:lnTo>
                  <a:lnTo>
                    <a:pt x="0" y="64363"/>
                  </a:lnTo>
                  <a:lnTo>
                    <a:pt x="5054" y="64363"/>
                  </a:lnTo>
                  <a:lnTo>
                    <a:pt x="5054" y="59321"/>
                  </a:lnTo>
                  <a:close/>
                </a:path>
                <a:path w="118109" h="183515">
                  <a:moveTo>
                    <a:pt x="13068" y="169519"/>
                  </a:moveTo>
                  <a:lnTo>
                    <a:pt x="8026" y="169519"/>
                  </a:lnTo>
                  <a:lnTo>
                    <a:pt x="8026" y="174561"/>
                  </a:lnTo>
                  <a:lnTo>
                    <a:pt x="13068" y="174561"/>
                  </a:lnTo>
                  <a:lnTo>
                    <a:pt x="13068" y="169519"/>
                  </a:lnTo>
                  <a:close/>
                </a:path>
                <a:path w="118109" h="183515">
                  <a:moveTo>
                    <a:pt x="13068" y="152552"/>
                  </a:moveTo>
                  <a:lnTo>
                    <a:pt x="8026" y="152552"/>
                  </a:lnTo>
                  <a:lnTo>
                    <a:pt x="8026" y="157607"/>
                  </a:lnTo>
                  <a:lnTo>
                    <a:pt x="13068" y="157607"/>
                  </a:lnTo>
                  <a:lnTo>
                    <a:pt x="13068" y="152552"/>
                  </a:lnTo>
                  <a:close/>
                </a:path>
                <a:path w="118109" h="183515">
                  <a:moveTo>
                    <a:pt x="13068" y="144094"/>
                  </a:moveTo>
                  <a:lnTo>
                    <a:pt x="8026" y="144094"/>
                  </a:lnTo>
                  <a:lnTo>
                    <a:pt x="8026" y="149136"/>
                  </a:lnTo>
                  <a:lnTo>
                    <a:pt x="13068" y="149136"/>
                  </a:lnTo>
                  <a:lnTo>
                    <a:pt x="13068" y="144094"/>
                  </a:lnTo>
                  <a:close/>
                </a:path>
                <a:path w="118109" h="183515">
                  <a:moveTo>
                    <a:pt x="13068" y="135623"/>
                  </a:moveTo>
                  <a:lnTo>
                    <a:pt x="8026" y="135623"/>
                  </a:lnTo>
                  <a:lnTo>
                    <a:pt x="8026" y="140665"/>
                  </a:lnTo>
                  <a:lnTo>
                    <a:pt x="13068" y="140665"/>
                  </a:lnTo>
                  <a:lnTo>
                    <a:pt x="13068" y="135623"/>
                  </a:lnTo>
                  <a:close/>
                </a:path>
                <a:path w="118109" h="183515">
                  <a:moveTo>
                    <a:pt x="13068" y="127139"/>
                  </a:moveTo>
                  <a:lnTo>
                    <a:pt x="8026" y="127139"/>
                  </a:lnTo>
                  <a:lnTo>
                    <a:pt x="8026" y="132181"/>
                  </a:lnTo>
                  <a:lnTo>
                    <a:pt x="13068" y="132181"/>
                  </a:lnTo>
                  <a:lnTo>
                    <a:pt x="13068" y="127139"/>
                  </a:lnTo>
                  <a:close/>
                </a:path>
                <a:path w="118109" h="183515">
                  <a:moveTo>
                    <a:pt x="13068" y="118656"/>
                  </a:moveTo>
                  <a:lnTo>
                    <a:pt x="8026" y="118656"/>
                  </a:lnTo>
                  <a:lnTo>
                    <a:pt x="8026" y="123710"/>
                  </a:lnTo>
                  <a:lnTo>
                    <a:pt x="13068" y="123710"/>
                  </a:lnTo>
                  <a:lnTo>
                    <a:pt x="13068" y="118656"/>
                  </a:lnTo>
                  <a:close/>
                </a:path>
                <a:path w="118109" h="183515">
                  <a:moveTo>
                    <a:pt x="13068" y="110197"/>
                  </a:moveTo>
                  <a:lnTo>
                    <a:pt x="8026" y="110197"/>
                  </a:lnTo>
                  <a:lnTo>
                    <a:pt x="8026" y="115239"/>
                  </a:lnTo>
                  <a:lnTo>
                    <a:pt x="13068" y="115239"/>
                  </a:lnTo>
                  <a:lnTo>
                    <a:pt x="13068" y="110197"/>
                  </a:lnTo>
                  <a:close/>
                </a:path>
                <a:path w="118109" h="183515">
                  <a:moveTo>
                    <a:pt x="13068" y="101714"/>
                  </a:moveTo>
                  <a:lnTo>
                    <a:pt x="8026" y="101714"/>
                  </a:lnTo>
                  <a:lnTo>
                    <a:pt x="8026" y="106768"/>
                  </a:lnTo>
                  <a:lnTo>
                    <a:pt x="13068" y="106768"/>
                  </a:lnTo>
                  <a:lnTo>
                    <a:pt x="13068" y="101714"/>
                  </a:lnTo>
                  <a:close/>
                </a:path>
                <a:path w="118109" h="183515">
                  <a:moveTo>
                    <a:pt x="13068" y="93243"/>
                  </a:moveTo>
                  <a:lnTo>
                    <a:pt x="8026" y="93243"/>
                  </a:lnTo>
                  <a:lnTo>
                    <a:pt x="8026" y="98285"/>
                  </a:lnTo>
                  <a:lnTo>
                    <a:pt x="13068" y="98285"/>
                  </a:lnTo>
                  <a:lnTo>
                    <a:pt x="13068" y="93243"/>
                  </a:lnTo>
                  <a:close/>
                </a:path>
                <a:path w="118109" h="183515">
                  <a:moveTo>
                    <a:pt x="13068" y="84747"/>
                  </a:moveTo>
                  <a:lnTo>
                    <a:pt x="8026" y="84747"/>
                  </a:lnTo>
                  <a:lnTo>
                    <a:pt x="8026" y="89801"/>
                  </a:lnTo>
                  <a:lnTo>
                    <a:pt x="13068" y="89801"/>
                  </a:lnTo>
                  <a:lnTo>
                    <a:pt x="13068" y="84747"/>
                  </a:lnTo>
                  <a:close/>
                </a:path>
                <a:path w="118109" h="183515">
                  <a:moveTo>
                    <a:pt x="13068" y="76276"/>
                  </a:moveTo>
                  <a:lnTo>
                    <a:pt x="8026" y="76276"/>
                  </a:lnTo>
                  <a:lnTo>
                    <a:pt x="8026" y="81318"/>
                  </a:lnTo>
                  <a:lnTo>
                    <a:pt x="13068" y="81318"/>
                  </a:lnTo>
                  <a:lnTo>
                    <a:pt x="13068" y="76276"/>
                  </a:lnTo>
                  <a:close/>
                </a:path>
                <a:path w="118109" h="183515">
                  <a:moveTo>
                    <a:pt x="13068" y="67805"/>
                  </a:moveTo>
                  <a:lnTo>
                    <a:pt x="8026" y="67805"/>
                  </a:lnTo>
                  <a:lnTo>
                    <a:pt x="8026" y="72847"/>
                  </a:lnTo>
                  <a:lnTo>
                    <a:pt x="13068" y="72847"/>
                  </a:lnTo>
                  <a:lnTo>
                    <a:pt x="13068" y="67805"/>
                  </a:lnTo>
                  <a:close/>
                </a:path>
                <a:path w="118109" h="183515">
                  <a:moveTo>
                    <a:pt x="13068" y="42379"/>
                  </a:moveTo>
                  <a:lnTo>
                    <a:pt x="8026" y="42379"/>
                  </a:lnTo>
                  <a:lnTo>
                    <a:pt x="8026" y="47421"/>
                  </a:lnTo>
                  <a:lnTo>
                    <a:pt x="13068" y="47421"/>
                  </a:lnTo>
                  <a:lnTo>
                    <a:pt x="13068" y="42379"/>
                  </a:lnTo>
                  <a:close/>
                </a:path>
                <a:path w="118109" h="183515">
                  <a:moveTo>
                    <a:pt x="13068" y="33896"/>
                  </a:moveTo>
                  <a:lnTo>
                    <a:pt x="8026" y="33896"/>
                  </a:lnTo>
                  <a:lnTo>
                    <a:pt x="8026" y="38950"/>
                  </a:lnTo>
                  <a:lnTo>
                    <a:pt x="13068" y="38950"/>
                  </a:lnTo>
                  <a:lnTo>
                    <a:pt x="13068" y="33896"/>
                  </a:lnTo>
                  <a:close/>
                </a:path>
                <a:path w="118109" h="183515">
                  <a:moveTo>
                    <a:pt x="13068" y="25438"/>
                  </a:moveTo>
                  <a:lnTo>
                    <a:pt x="8026" y="25438"/>
                  </a:lnTo>
                  <a:lnTo>
                    <a:pt x="8026" y="30480"/>
                  </a:lnTo>
                  <a:lnTo>
                    <a:pt x="13068" y="30480"/>
                  </a:lnTo>
                  <a:lnTo>
                    <a:pt x="13068" y="25438"/>
                  </a:lnTo>
                  <a:close/>
                </a:path>
                <a:path w="118109" h="183515">
                  <a:moveTo>
                    <a:pt x="13068" y="16954"/>
                  </a:moveTo>
                  <a:lnTo>
                    <a:pt x="8026" y="16954"/>
                  </a:lnTo>
                  <a:lnTo>
                    <a:pt x="8026" y="22009"/>
                  </a:lnTo>
                  <a:lnTo>
                    <a:pt x="13068" y="22009"/>
                  </a:lnTo>
                  <a:lnTo>
                    <a:pt x="13068" y="16954"/>
                  </a:lnTo>
                  <a:close/>
                </a:path>
                <a:path w="118109" h="183515">
                  <a:moveTo>
                    <a:pt x="13068" y="8483"/>
                  </a:moveTo>
                  <a:lnTo>
                    <a:pt x="8026" y="8483"/>
                  </a:lnTo>
                  <a:lnTo>
                    <a:pt x="8026" y="13525"/>
                  </a:lnTo>
                  <a:lnTo>
                    <a:pt x="13068" y="13525"/>
                  </a:lnTo>
                  <a:lnTo>
                    <a:pt x="13068" y="8483"/>
                  </a:lnTo>
                  <a:close/>
                </a:path>
                <a:path w="118109" h="183515">
                  <a:moveTo>
                    <a:pt x="13068" y="0"/>
                  </a:moveTo>
                  <a:lnTo>
                    <a:pt x="8026" y="0"/>
                  </a:lnTo>
                  <a:lnTo>
                    <a:pt x="8026" y="5054"/>
                  </a:lnTo>
                  <a:lnTo>
                    <a:pt x="13068" y="5054"/>
                  </a:lnTo>
                  <a:lnTo>
                    <a:pt x="13068" y="0"/>
                  </a:lnTo>
                  <a:close/>
                </a:path>
                <a:path w="118109" h="183515">
                  <a:moveTo>
                    <a:pt x="21082" y="177977"/>
                  </a:moveTo>
                  <a:lnTo>
                    <a:pt x="16040" y="177977"/>
                  </a:lnTo>
                  <a:lnTo>
                    <a:pt x="16040" y="183032"/>
                  </a:lnTo>
                  <a:lnTo>
                    <a:pt x="21082" y="183032"/>
                  </a:lnTo>
                  <a:lnTo>
                    <a:pt x="21082" y="177977"/>
                  </a:lnTo>
                  <a:close/>
                </a:path>
                <a:path w="118109" h="183515">
                  <a:moveTo>
                    <a:pt x="21082" y="169519"/>
                  </a:moveTo>
                  <a:lnTo>
                    <a:pt x="16040" y="169519"/>
                  </a:lnTo>
                  <a:lnTo>
                    <a:pt x="16040" y="174561"/>
                  </a:lnTo>
                  <a:lnTo>
                    <a:pt x="21082" y="174561"/>
                  </a:lnTo>
                  <a:lnTo>
                    <a:pt x="21082" y="169519"/>
                  </a:lnTo>
                  <a:close/>
                </a:path>
                <a:path w="118109" h="183515">
                  <a:moveTo>
                    <a:pt x="21082" y="152552"/>
                  </a:moveTo>
                  <a:lnTo>
                    <a:pt x="16040" y="152552"/>
                  </a:lnTo>
                  <a:lnTo>
                    <a:pt x="16040" y="157607"/>
                  </a:lnTo>
                  <a:lnTo>
                    <a:pt x="21082" y="157607"/>
                  </a:lnTo>
                  <a:lnTo>
                    <a:pt x="21082" y="152552"/>
                  </a:lnTo>
                  <a:close/>
                </a:path>
                <a:path w="118109" h="183515">
                  <a:moveTo>
                    <a:pt x="21082" y="144094"/>
                  </a:moveTo>
                  <a:lnTo>
                    <a:pt x="16040" y="144094"/>
                  </a:lnTo>
                  <a:lnTo>
                    <a:pt x="16040" y="149136"/>
                  </a:lnTo>
                  <a:lnTo>
                    <a:pt x="21082" y="149136"/>
                  </a:lnTo>
                  <a:lnTo>
                    <a:pt x="21082" y="144094"/>
                  </a:lnTo>
                  <a:close/>
                </a:path>
                <a:path w="118109" h="183515">
                  <a:moveTo>
                    <a:pt x="21082" y="135623"/>
                  </a:moveTo>
                  <a:lnTo>
                    <a:pt x="16040" y="135623"/>
                  </a:lnTo>
                  <a:lnTo>
                    <a:pt x="16040" y="140665"/>
                  </a:lnTo>
                  <a:lnTo>
                    <a:pt x="21082" y="140665"/>
                  </a:lnTo>
                  <a:lnTo>
                    <a:pt x="21082" y="135623"/>
                  </a:lnTo>
                  <a:close/>
                </a:path>
                <a:path w="118109" h="183515">
                  <a:moveTo>
                    <a:pt x="21082" y="127139"/>
                  </a:moveTo>
                  <a:lnTo>
                    <a:pt x="16040" y="127139"/>
                  </a:lnTo>
                  <a:lnTo>
                    <a:pt x="16040" y="132181"/>
                  </a:lnTo>
                  <a:lnTo>
                    <a:pt x="21082" y="132181"/>
                  </a:lnTo>
                  <a:lnTo>
                    <a:pt x="21082" y="127139"/>
                  </a:lnTo>
                  <a:close/>
                </a:path>
                <a:path w="118109" h="183515">
                  <a:moveTo>
                    <a:pt x="21082" y="118656"/>
                  </a:moveTo>
                  <a:lnTo>
                    <a:pt x="16040" y="118656"/>
                  </a:lnTo>
                  <a:lnTo>
                    <a:pt x="16040" y="123710"/>
                  </a:lnTo>
                  <a:lnTo>
                    <a:pt x="21082" y="123710"/>
                  </a:lnTo>
                  <a:lnTo>
                    <a:pt x="21082" y="118656"/>
                  </a:lnTo>
                  <a:close/>
                </a:path>
                <a:path w="118109" h="183515">
                  <a:moveTo>
                    <a:pt x="21082" y="93243"/>
                  </a:moveTo>
                  <a:lnTo>
                    <a:pt x="16040" y="93243"/>
                  </a:lnTo>
                  <a:lnTo>
                    <a:pt x="16040" y="98285"/>
                  </a:lnTo>
                  <a:lnTo>
                    <a:pt x="21082" y="98285"/>
                  </a:lnTo>
                  <a:lnTo>
                    <a:pt x="21082" y="93243"/>
                  </a:lnTo>
                  <a:close/>
                </a:path>
                <a:path w="118109" h="183515">
                  <a:moveTo>
                    <a:pt x="21082" y="84747"/>
                  </a:moveTo>
                  <a:lnTo>
                    <a:pt x="16040" y="84747"/>
                  </a:lnTo>
                  <a:lnTo>
                    <a:pt x="16040" y="89801"/>
                  </a:lnTo>
                  <a:lnTo>
                    <a:pt x="21082" y="89801"/>
                  </a:lnTo>
                  <a:lnTo>
                    <a:pt x="21082" y="84747"/>
                  </a:lnTo>
                  <a:close/>
                </a:path>
                <a:path w="118109" h="183515">
                  <a:moveTo>
                    <a:pt x="21082" y="76276"/>
                  </a:moveTo>
                  <a:lnTo>
                    <a:pt x="16040" y="76276"/>
                  </a:lnTo>
                  <a:lnTo>
                    <a:pt x="16040" y="81318"/>
                  </a:lnTo>
                  <a:lnTo>
                    <a:pt x="21082" y="81318"/>
                  </a:lnTo>
                  <a:lnTo>
                    <a:pt x="21082" y="76276"/>
                  </a:lnTo>
                  <a:close/>
                </a:path>
                <a:path w="118109" h="183515">
                  <a:moveTo>
                    <a:pt x="21082" y="67805"/>
                  </a:moveTo>
                  <a:lnTo>
                    <a:pt x="16040" y="67805"/>
                  </a:lnTo>
                  <a:lnTo>
                    <a:pt x="16040" y="72847"/>
                  </a:lnTo>
                  <a:lnTo>
                    <a:pt x="21082" y="72847"/>
                  </a:lnTo>
                  <a:lnTo>
                    <a:pt x="21082" y="67805"/>
                  </a:lnTo>
                  <a:close/>
                </a:path>
                <a:path w="118109" h="183515">
                  <a:moveTo>
                    <a:pt x="21082" y="42379"/>
                  </a:moveTo>
                  <a:lnTo>
                    <a:pt x="16040" y="42379"/>
                  </a:lnTo>
                  <a:lnTo>
                    <a:pt x="16040" y="47421"/>
                  </a:lnTo>
                  <a:lnTo>
                    <a:pt x="21082" y="47421"/>
                  </a:lnTo>
                  <a:lnTo>
                    <a:pt x="21082" y="42379"/>
                  </a:lnTo>
                  <a:close/>
                </a:path>
                <a:path w="118109" h="183515">
                  <a:moveTo>
                    <a:pt x="21082" y="33896"/>
                  </a:moveTo>
                  <a:lnTo>
                    <a:pt x="16040" y="33896"/>
                  </a:lnTo>
                  <a:lnTo>
                    <a:pt x="16040" y="38950"/>
                  </a:lnTo>
                  <a:lnTo>
                    <a:pt x="21082" y="38950"/>
                  </a:lnTo>
                  <a:lnTo>
                    <a:pt x="21082" y="33896"/>
                  </a:lnTo>
                  <a:close/>
                </a:path>
                <a:path w="118109" h="183515">
                  <a:moveTo>
                    <a:pt x="21082" y="25438"/>
                  </a:moveTo>
                  <a:lnTo>
                    <a:pt x="16040" y="25438"/>
                  </a:lnTo>
                  <a:lnTo>
                    <a:pt x="16040" y="30480"/>
                  </a:lnTo>
                  <a:lnTo>
                    <a:pt x="21082" y="30480"/>
                  </a:lnTo>
                  <a:lnTo>
                    <a:pt x="21082" y="25438"/>
                  </a:lnTo>
                  <a:close/>
                </a:path>
                <a:path w="118109" h="183515">
                  <a:moveTo>
                    <a:pt x="21082" y="16954"/>
                  </a:moveTo>
                  <a:lnTo>
                    <a:pt x="16040" y="16954"/>
                  </a:lnTo>
                  <a:lnTo>
                    <a:pt x="16040" y="22009"/>
                  </a:lnTo>
                  <a:lnTo>
                    <a:pt x="21082" y="22009"/>
                  </a:lnTo>
                  <a:lnTo>
                    <a:pt x="21082" y="16954"/>
                  </a:lnTo>
                  <a:close/>
                </a:path>
                <a:path w="118109" h="183515">
                  <a:moveTo>
                    <a:pt x="21082" y="8483"/>
                  </a:moveTo>
                  <a:lnTo>
                    <a:pt x="16040" y="8483"/>
                  </a:lnTo>
                  <a:lnTo>
                    <a:pt x="16040" y="13525"/>
                  </a:lnTo>
                  <a:lnTo>
                    <a:pt x="21082" y="13525"/>
                  </a:lnTo>
                  <a:lnTo>
                    <a:pt x="21082" y="8483"/>
                  </a:lnTo>
                  <a:close/>
                </a:path>
                <a:path w="118109" h="183515">
                  <a:moveTo>
                    <a:pt x="21082" y="0"/>
                  </a:moveTo>
                  <a:lnTo>
                    <a:pt x="16040" y="0"/>
                  </a:lnTo>
                  <a:lnTo>
                    <a:pt x="16040" y="5054"/>
                  </a:lnTo>
                  <a:lnTo>
                    <a:pt x="21082" y="5054"/>
                  </a:lnTo>
                  <a:lnTo>
                    <a:pt x="21082" y="0"/>
                  </a:lnTo>
                  <a:close/>
                </a:path>
                <a:path w="118109" h="183515">
                  <a:moveTo>
                    <a:pt x="93865" y="172046"/>
                  </a:moveTo>
                  <a:lnTo>
                    <a:pt x="88836" y="172046"/>
                  </a:lnTo>
                  <a:lnTo>
                    <a:pt x="88836" y="177101"/>
                  </a:lnTo>
                  <a:lnTo>
                    <a:pt x="93865" y="177101"/>
                  </a:lnTo>
                  <a:lnTo>
                    <a:pt x="93865" y="172046"/>
                  </a:lnTo>
                  <a:close/>
                </a:path>
                <a:path w="118109" h="183515">
                  <a:moveTo>
                    <a:pt x="93865" y="163576"/>
                  </a:moveTo>
                  <a:lnTo>
                    <a:pt x="88836" y="163576"/>
                  </a:lnTo>
                  <a:lnTo>
                    <a:pt x="88836" y="168617"/>
                  </a:lnTo>
                  <a:lnTo>
                    <a:pt x="93865" y="168617"/>
                  </a:lnTo>
                  <a:lnTo>
                    <a:pt x="93865" y="163576"/>
                  </a:lnTo>
                  <a:close/>
                </a:path>
                <a:path w="118109" h="183515">
                  <a:moveTo>
                    <a:pt x="93865" y="155092"/>
                  </a:moveTo>
                  <a:lnTo>
                    <a:pt x="88836" y="155092"/>
                  </a:lnTo>
                  <a:lnTo>
                    <a:pt x="88836" y="160147"/>
                  </a:lnTo>
                  <a:lnTo>
                    <a:pt x="93865" y="160147"/>
                  </a:lnTo>
                  <a:lnTo>
                    <a:pt x="93865" y="155092"/>
                  </a:lnTo>
                  <a:close/>
                </a:path>
                <a:path w="118109" h="183515">
                  <a:moveTo>
                    <a:pt x="93865" y="129679"/>
                  </a:moveTo>
                  <a:lnTo>
                    <a:pt x="88836" y="129679"/>
                  </a:lnTo>
                  <a:lnTo>
                    <a:pt x="88836" y="134721"/>
                  </a:lnTo>
                  <a:lnTo>
                    <a:pt x="93865" y="134721"/>
                  </a:lnTo>
                  <a:lnTo>
                    <a:pt x="93865" y="129679"/>
                  </a:lnTo>
                  <a:close/>
                </a:path>
                <a:path w="118109" h="183515">
                  <a:moveTo>
                    <a:pt x="93865" y="121196"/>
                  </a:moveTo>
                  <a:lnTo>
                    <a:pt x="88836" y="121196"/>
                  </a:lnTo>
                  <a:lnTo>
                    <a:pt x="88836" y="126250"/>
                  </a:lnTo>
                  <a:lnTo>
                    <a:pt x="93865" y="126250"/>
                  </a:lnTo>
                  <a:lnTo>
                    <a:pt x="93865" y="121196"/>
                  </a:lnTo>
                  <a:close/>
                </a:path>
                <a:path w="118109" h="183515">
                  <a:moveTo>
                    <a:pt x="93865" y="112712"/>
                  </a:moveTo>
                  <a:lnTo>
                    <a:pt x="88836" y="112712"/>
                  </a:lnTo>
                  <a:lnTo>
                    <a:pt x="88836" y="117754"/>
                  </a:lnTo>
                  <a:lnTo>
                    <a:pt x="93865" y="117754"/>
                  </a:lnTo>
                  <a:lnTo>
                    <a:pt x="93865" y="112712"/>
                  </a:lnTo>
                  <a:close/>
                </a:path>
                <a:path w="118109" h="183515">
                  <a:moveTo>
                    <a:pt x="93865" y="104228"/>
                  </a:moveTo>
                  <a:lnTo>
                    <a:pt x="88836" y="104228"/>
                  </a:lnTo>
                  <a:lnTo>
                    <a:pt x="88836" y="109283"/>
                  </a:lnTo>
                  <a:lnTo>
                    <a:pt x="93865" y="109283"/>
                  </a:lnTo>
                  <a:lnTo>
                    <a:pt x="93865" y="104228"/>
                  </a:lnTo>
                  <a:close/>
                </a:path>
                <a:path w="118109" h="183515">
                  <a:moveTo>
                    <a:pt x="93865" y="95758"/>
                  </a:moveTo>
                  <a:lnTo>
                    <a:pt x="88836" y="95758"/>
                  </a:lnTo>
                  <a:lnTo>
                    <a:pt x="88836" y="100799"/>
                  </a:lnTo>
                  <a:lnTo>
                    <a:pt x="93865" y="100799"/>
                  </a:lnTo>
                  <a:lnTo>
                    <a:pt x="93865" y="95758"/>
                  </a:lnTo>
                  <a:close/>
                </a:path>
                <a:path w="118109" h="183515">
                  <a:moveTo>
                    <a:pt x="93865" y="87287"/>
                  </a:moveTo>
                  <a:lnTo>
                    <a:pt x="88836" y="87287"/>
                  </a:lnTo>
                  <a:lnTo>
                    <a:pt x="88836" y="92341"/>
                  </a:lnTo>
                  <a:lnTo>
                    <a:pt x="93865" y="92341"/>
                  </a:lnTo>
                  <a:lnTo>
                    <a:pt x="93865" y="87287"/>
                  </a:lnTo>
                  <a:close/>
                </a:path>
                <a:path w="118109" h="183515">
                  <a:moveTo>
                    <a:pt x="93865" y="78816"/>
                  </a:moveTo>
                  <a:lnTo>
                    <a:pt x="88836" y="78816"/>
                  </a:lnTo>
                  <a:lnTo>
                    <a:pt x="88836" y="83858"/>
                  </a:lnTo>
                  <a:lnTo>
                    <a:pt x="93865" y="83858"/>
                  </a:lnTo>
                  <a:lnTo>
                    <a:pt x="93865" y="78816"/>
                  </a:lnTo>
                  <a:close/>
                </a:path>
                <a:path w="118109" h="183515">
                  <a:moveTo>
                    <a:pt x="101892" y="129679"/>
                  </a:moveTo>
                  <a:lnTo>
                    <a:pt x="96862" y="129679"/>
                  </a:lnTo>
                  <a:lnTo>
                    <a:pt x="96862" y="134721"/>
                  </a:lnTo>
                  <a:lnTo>
                    <a:pt x="101892" y="134721"/>
                  </a:lnTo>
                  <a:lnTo>
                    <a:pt x="101892" y="129679"/>
                  </a:lnTo>
                  <a:close/>
                </a:path>
                <a:path w="118109" h="183515">
                  <a:moveTo>
                    <a:pt x="101892" y="121196"/>
                  </a:moveTo>
                  <a:lnTo>
                    <a:pt x="96862" y="121196"/>
                  </a:lnTo>
                  <a:lnTo>
                    <a:pt x="96862" y="126250"/>
                  </a:lnTo>
                  <a:lnTo>
                    <a:pt x="101892" y="126250"/>
                  </a:lnTo>
                  <a:lnTo>
                    <a:pt x="101892" y="121196"/>
                  </a:lnTo>
                  <a:close/>
                </a:path>
                <a:path w="118109" h="183515">
                  <a:moveTo>
                    <a:pt x="101892" y="112712"/>
                  </a:moveTo>
                  <a:lnTo>
                    <a:pt x="96862" y="112712"/>
                  </a:lnTo>
                  <a:lnTo>
                    <a:pt x="96862" y="117754"/>
                  </a:lnTo>
                  <a:lnTo>
                    <a:pt x="101892" y="117754"/>
                  </a:lnTo>
                  <a:lnTo>
                    <a:pt x="101892" y="112712"/>
                  </a:lnTo>
                  <a:close/>
                </a:path>
                <a:path w="118109" h="183515">
                  <a:moveTo>
                    <a:pt x="101892" y="104228"/>
                  </a:moveTo>
                  <a:lnTo>
                    <a:pt x="96862" y="104228"/>
                  </a:lnTo>
                  <a:lnTo>
                    <a:pt x="96862" y="109283"/>
                  </a:lnTo>
                  <a:lnTo>
                    <a:pt x="101892" y="109283"/>
                  </a:lnTo>
                  <a:lnTo>
                    <a:pt x="101892" y="104228"/>
                  </a:lnTo>
                  <a:close/>
                </a:path>
                <a:path w="118109" h="183515">
                  <a:moveTo>
                    <a:pt x="101892" y="95758"/>
                  </a:moveTo>
                  <a:lnTo>
                    <a:pt x="96862" y="95758"/>
                  </a:lnTo>
                  <a:lnTo>
                    <a:pt x="96862" y="100799"/>
                  </a:lnTo>
                  <a:lnTo>
                    <a:pt x="101892" y="100799"/>
                  </a:lnTo>
                  <a:lnTo>
                    <a:pt x="101892" y="95758"/>
                  </a:lnTo>
                  <a:close/>
                </a:path>
                <a:path w="118109" h="183515">
                  <a:moveTo>
                    <a:pt x="101892" y="87287"/>
                  </a:moveTo>
                  <a:lnTo>
                    <a:pt x="96862" y="87287"/>
                  </a:lnTo>
                  <a:lnTo>
                    <a:pt x="96862" y="92341"/>
                  </a:lnTo>
                  <a:lnTo>
                    <a:pt x="101892" y="92341"/>
                  </a:lnTo>
                  <a:lnTo>
                    <a:pt x="101892" y="87287"/>
                  </a:lnTo>
                  <a:close/>
                </a:path>
                <a:path w="118109" h="183515">
                  <a:moveTo>
                    <a:pt x="101892" y="78816"/>
                  </a:moveTo>
                  <a:lnTo>
                    <a:pt x="96862" y="78816"/>
                  </a:lnTo>
                  <a:lnTo>
                    <a:pt x="96862" y="83858"/>
                  </a:lnTo>
                  <a:lnTo>
                    <a:pt x="101892" y="83858"/>
                  </a:lnTo>
                  <a:lnTo>
                    <a:pt x="101892" y="78816"/>
                  </a:lnTo>
                  <a:close/>
                </a:path>
                <a:path w="118109" h="183515">
                  <a:moveTo>
                    <a:pt x="109918" y="129679"/>
                  </a:moveTo>
                  <a:lnTo>
                    <a:pt x="104876" y="129679"/>
                  </a:lnTo>
                  <a:lnTo>
                    <a:pt x="104876" y="134721"/>
                  </a:lnTo>
                  <a:lnTo>
                    <a:pt x="109918" y="134721"/>
                  </a:lnTo>
                  <a:lnTo>
                    <a:pt x="109918" y="129679"/>
                  </a:lnTo>
                  <a:close/>
                </a:path>
                <a:path w="118109" h="183515">
                  <a:moveTo>
                    <a:pt x="109918" y="121196"/>
                  </a:moveTo>
                  <a:lnTo>
                    <a:pt x="104876" y="121196"/>
                  </a:lnTo>
                  <a:lnTo>
                    <a:pt x="104876" y="126250"/>
                  </a:lnTo>
                  <a:lnTo>
                    <a:pt x="109918" y="126250"/>
                  </a:lnTo>
                  <a:lnTo>
                    <a:pt x="109918" y="121196"/>
                  </a:lnTo>
                  <a:close/>
                </a:path>
                <a:path w="118109" h="183515">
                  <a:moveTo>
                    <a:pt x="109918" y="112712"/>
                  </a:moveTo>
                  <a:lnTo>
                    <a:pt x="104876" y="112712"/>
                  </a:lnTo>
                  <a:lnTo>
                    <a:pt x="104876" y="117754"/>
                  </a:lnTo>
                  <a:lnTo>
                    <a:pt x="109918" y="117754"/>
                  </a:lnTo>
                  <a:lnTo>
                    <a:pt x="109918" y="112712"/>
                  </a:lnTo>
                  <a:close/>
                </a:path>
                <a:path w="118109" h="183515">
                  <a:moveTo>
                    <a:pt x="109918" y="104228"/>
                  </a:moveTo>
                  <a:lnTo>
                    <a:pt x="104876" y="104228"/>
                  </a:lnTo>
                  <a:lnTo>
                    <a:pt x="104876" y="109283"/>
                  </a:lnTo>
                  <a:lnTo>
                    <a:pt x="109918" y="109283"/>
                  </a:lnTo>
                  <a:lnTo>
                    <a:pt x="109918" y="104228"/>
                  </a:lnTo>
                  <a:close/>
                </a:path>
                <a:path w="118109" h="183515">
                  <a:moveTo>
                    <a:pt x="109918" y="95758"/>
                  </a:moveTo>
                  <a:lnTo>
                    <a:pt x="104876" y="95758"/>
                  </a:lnTo>
                  <a:lnTo>
                    <a:pt x="104876" y="100799"/>
                  </a:lnTo>
                  <a:lnTo>
                    <a:pt x="109918" y="100799"/>
                  </a:lnTo>
                  <a:lnTo>
                    <a:pt x="109918" y="95758"/>
                  </a:lnTo>
                  <a:close/>
                </a:path>
                <a:path w="118109" h="183515">
                  <a:moveTo>
                    <a:pt x="109918" y="87287"/>
                  </a:moveTo>
                  <a:lnTo>
                    <a:pt x="104876" y="87287"/>
                  </a:lnTo>
                  <a:lnTo>
                    <a:pt x="104876" y="92341"/>
                  </a:lnTo>
                  <a:lnTo>
                    <a:pt x="109918" y="92341"/>
                  </a:lnTo>
                  <a:lnTo>
                    <a:pt x="109918" y="87287"/>
                  </a:lnTo>
                  <a:close/>
                </a:path>
                <a:path w="118109" h="183515">
                  <a:moveTo>
                    <a:pt x="109918" y="78816"/>
                  </a:moveTo>
                  <a:lnTo>
                    <a:pt x="104876" y="78816"/>
                  </a:lnTo>
                  <a:lnTo>
                    <a:pt x="104876" y="83858"/>
                  </a:lnTo>
                  <a:lnTo>
                    <a:pt x="109918" y="83858"/>
                  </a:lnTo>
                  <a:lnTo>
                    <a:pt x="109918" y="78816"/>
                  </a:lnTo>
                  <a:close/>
                </a:path>
                <a:path w="118109" h="183515">
                  <a:moveTo>
                    <a:pt x="117944" y="95758"/>
                  </a:moveTo>
                  <a:lnTo>
                    <a:pt x="112903" y="95758"/>
                  </a:lnTo>
                  <a:lnTo>
                    <a:pt x="112903" y="100799"/>
                  </a:lnTo>
                  <a:lnTo>
                    <a:pt x="117944" y="100799"/>
                  </a:lnTo>
                  <a:lnTo>
                    <a:pt x="117944" y="95758"/>
                  </a:lnTo>
                  <a:close/>
                </a:path>
                <a:path w="118109" h="183515">
                  <a:moveTo>
                    <a:pt x="117944" y="87287"/>
                  </a:moveTo>
                  <a:lnTo>
                    <a:pt x="112903" y="87287"/>
                  </a:lnTo>
                  <a:lnTo>
                    <a:pt x="112903" y="92341"/>
                  </a:lnTo>
                  <a:lnTo>
                    <a:pt x="117944" y="92341"/>
                  </a:lnTo>
                  <a:lnTo>
                    <a:pt x="117944" y="87287"/>
                  </a:lnTo>
                  <a:close/>
                </a:path>
                <a:path w="118109" h="183515">
                  <a:moveTo>
                    <a:pt x="117944" y="78816"/>
                  </a:moveTo>
                  <a:lnTo>
                    <a:pt x="112903" y="78816"/>
                  </a:lnTo>
                  <a:lnTo>
                    <a:pt x="112903" y="83858"/>
                  </a:lnTo>
                  <a:lnTo>
                    <a:pt x="117944" y="83858"/>
                  </a:lnTo>
                  <a:lnTo>
                    <a:pt x="117944" y="78816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42453" y="711314"/>
              <a:ext cx="113664" cy="191770"/>
            </a:xfrm>
            <a:custGeom>
              <a:avLst/>
              <a:gdLst/>
              <a:ahLst/>
              <a:cxnLst/>
              <a:rect l="l" t="t" r="r" b="b"/>
              <a:pathLst>
                <a:path w="113665" h="191769">
                  <a:moveTo>
                    <a:pt x="5041" y="135623"/>
                  </a:moveTo>
                  <a:lnTo>
                    <a:pt x="0" y="135623"/>
                  </a:lnTo>
                  <a:lnTo>
                    <a:pt x="0" y="140665"/>
                  </a:lnTo>
                  <a:lnTo>
                    <a:pt x="5041" y="140665"/>
                  </a:lnTo>
                  <a:lnTo>
                    <a:pt x="5041" y="135623"/>
                  </a:lnTo>
                  <a:close/>
                </a:path>
                <a:path w="113665" h="191769">
                  <a:moveTo>
                    <a:pt x="5041" y="127139"/>
                  </a:moveTo>
                  <a:lnTo>
                    <a:pt x="0" y="127139"/>
                  </a:lnTo>
                  <a:lnTo>
                    <a:pt x="0" y="132194"/>
                  </a:lnTo>
                  <a:lnTo>
                    <a:pt x="5041" y="132194"/>
                  </a:lnTo>
                  <a:lnTo>
                    <a:pt x="5041" y="127139"/>
                  </a:lnTo>
                  <a:close/>
                </a:path>
                <a:path w="113665" h="191769">
                  <a:moveTo>
                    <a:pt x="5041" y="118668"/>
                  </a:moveTo>
                  <a:lnTo>
                    <a:pt x="0" y="118668"/>
                  </a:lnTo>
                  <a:lnTo>
                    <a:pt x="0" y="123723"/>
                  </a:lnTo>
                  <a:lnTo>
                    <a:pt x="5041" y="123723"/>
                  </a:lnTo>
                  <a:lnTo>
                    <a:pt x="5041" y="118668"/>
                  </a:lnTo>
                  <a:close/>
                </a:path>
                <a:path w="113665" h="191769">
                  <a:moveTo>
                    <a:pt x="5041" y="110197"/>
                  </a:moveTo>
                  <a:lnTo>
                    <a:pt x="0" y="110197"/>
                  </a:lnTo>
                  <a:lnTo>
                    <a:pt x="0" y="115252"/>
                  </a:lnTo>
                  <a:lnTo>
                    <a:pt x="5041" y="115252"/>
                  </a:lnTo>
                  <a:lnTo>
                    <a:pt x="5041" y="110197"/>
                  </a:lnTo>
                  <a:close/>
                </a:path>
                <a:path w="113665" h="191769">
                  <a:moveTo>
                    <a:pt x="5041" y="101727"/>
                  </a:moveTo>
                  <a:lnTo>
                    <a:pt x="0" y="101727"/>
                  </a:lnTo>
                  <a:lnTo>
                    <a:pt x="0" y="106768"/>
                  </a:lnTo>
                  <a:lnTo>
                    <a:pt x="5041" y="106768"/>
                  </a:lnTo>
                  <a:lnTo>
                    <a:pt x="5041" y="101727"/>
                  </a:lnTo>
                  <a:close/>
                </a:path>
                <a:path w="113665" h="191769">
                  <a:moveTo>
                    <a:pt x="5041" y="93243"/>
                  </a:moveTo>
                  <a:lnTo>
                    <a:pt x="0" y="93243"/>
                  </a:lnTo>
                  <a:lnTo>
                    <a:pt x="0" y="98298"/>
                  </a:lnTo>
                  <a:lnTo>
                    <a:pt x="5041" y="98298"/>
                  </a:lnTo>
                  <a:lnTo>
                    <a:pt x="5041" y="93243"/>
                  </a:lnTo>
                  <a:close/>
                </a:path>
                <a:path w="113665" h="191769">
                  <a:moveTo>
                    <a:pt x="5041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41" y="89801"/>
                  </a:lnTo>
                  <a:lnTo>
                    <a:pt x="5041" y="84759"/>
                  </a:lnTo>
                  <a:close/>
                </a:path>
                <a:path w="113665" h="191769">
                  <a:moveTo>
                    <a:pt x="5041" y="76276"/>
                  </a:moveTo>
                  <a:lnTo>
                    <a:pt x="0" y="76276"/>
                  </a:lnTo>
                  <a:lnTo>
                    <a:pt x="0" y="81330"/>
                  </a:lnTo>
                  <a:lnTo>
                    <a:pt x="5041" y="81330"/>
                  </a:lnTo>
                  <a:lnTo>
                    <a:pt x="5041" y="76276"/>
                  </a:lnTo>
                  <a:close/>
                </a:path>
                <a:path w="113665" h="191769">
                  <a:moveTo>
                    <a:pt x="5041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41" y="72847"/>
                  </a:lnTo>
                  <a:lnTo>
                    <a:pt x="5041" y="67805"/>
                  </a:lnTo>
                  <a:close/>
                </a:path>
                <a:path w="113665" h="191769">
                  <a:moveTo>
                    <a:pt x="13055" y="177990"/>
                  </a:moveTo>
                  <a:lnTo>
                    <a:pt x="8013" y="177990"/>
                  </a:lnTo>
                  <a:lnTo>
                    <a:pt x="8013" y="183045"/>
                  </a:lnTo>
                  <a:lnTo>
                    <a:pt x="13055" y="183045"/>
                  </a:lnTo>
                  <a:lnTo>
                    <a:pt x="13055" y="177990"/>
                  </a:lnTo>
                  <a:close/>
                </a:path>
                <a:path w="113665" h="191769">
                  <a:moveTo>
                    <a:pt x="13055" y="169519"/>
                  </a:moveTo>
                  <a:lnTo>
                    <a:pt x="8013" y="169519"/>
                  </a:lnTo>
                  <a:lnTo>
                    <a:pt x="8013" y="174561"/>
                  </a:lnTo>
                  <a:lnTo>
                    <a:pt x="13055" y="174561"/>
                  </a:lnTo>
                  <a:lnTo>
                    <a:pt x="13055" y="169519"/>
                  </a:lnTo>
                  <a:close/>
                </a:path>
                <a:path w="113665" h="191769">
                  <a:moveTo>
                    <a:pt x="13055" y="144094"/>
                  </a:moveTo>
                  <a:lnTo>
                    <a:pt x="8013" y="144094"/>
                  </a:lnTo>
                  <a:lnTo>
                    <a:pt x="8013" y="149148"/>
                  </a:lnTo>
                  <a:lnTo>
                    <a:pt x="13055" y="149148"/>
                  </a:lnTo>
                  <a:lnTo>
                    <a:pt x="13055" y="144094"/>
                  </a:lnTo>
                  <a:close/>
                </a:path>
                <a:path w="113665" h="191769">
                  <a:moveTo>
                    <a:pt x="13055" y="135623"/>
                  </a:moveTo>
                  <a:lnTo>
                    <a:pt x="8013" y="135623"/>
                  </a:lnTo>
                  <a:lnTo>
                    <a:pt x="8013" y="140665"/>
                  </a:lnTo>
                  <a:lnTo>
                    <a:pt x="13055" y="140665"/>
                  </a:lnTo>
                  <a:lnTo>
                    <a:pt x="13055" y="135623"/>
                  </a:lnTo>
                  <a:close/>
                </a:path>
                <a:path w="113665" h="191769">
                  <a:moveTo>
                    <a:pt x="13055" y="127139"/>
                  </a:moveTo>
                  <a:lnTo>
                    <a:pt x="8013" y="127139"/>
                  </a:lnTo>
                  <a:lnTo>
                    <a:pt x="8013" y="132194"/>
                  </a:lnTo>
                  <a:lnTo>
                    <a:pt x="13055" y="132194"/>
                  </a:lnTo>
                  <a:lnTo>
                    <a:pt x="13055" y="127139"/>
                  </a:lnTo>
                  <a:close/>
                </a:path>
                <a:path w="113665" h="191769">
                  <a:moveTo>
                    <a:pt x="13055" y="118668"/>
                  </a:moveTo>
                  <a:lnTo>
                    <a:pt x="8013" y="118668"/>
                  </a:lnTo>
                  <a:lnTo>
                    <a:pt x="8013" y="123723"/>
                  </a:lnTo>
                  <a:lnTo>
                    <a:pt x="13055" y="123723"/>
                  </a:lnTo>
                  <a:lnTo>
                    <a:pt x="13055" y="118668"/>
                  </a:lnTo>
                  <a:close/>
                </a:path>
                <a:path w="113665" h="191769">
                  <a:moveTo>
                    <a:pt x="13055" y="110197"/>
                  </a:moveTo>
                  <a:lnTo>
                    <a:pt x="8013" y="110197"/>
                  </a:lnTo>
                  <a:lnTo>
                    <a:pt x="8013" y="115252"/>
                  </a:lnTo>
                  <a:lnTo>
                    <a:pt x="13055" y="115252"/>
                  </a:lnTo>
                  <a:lnTo>
                    <a:pt x="13055" y="110197"/>
                  </a:lnTo>
                  <a:close/>
                </a:path>
                <a:path w="113665" h="191769">
                  <a:moveTo>
                    <a:pt x="13055" y="101727"/>
                  </a:moveTo>
                  <a:lnTo>
                    <a:pt x="8013" y="101727"/>
                  </a:lnTo>
                  <a:lnTo>
                    <a:pt x="8013" y="106768"/>
                  </a:lnTo>
                  <a:lnTo>
                    <a:pt x="13055" y="106768"/>
                  </a:lnTo>
                  <a:lnTo>
                    <a:pt x="13055" y="101727"/>
                  </a:lnTo>
                  <a:close/>
                </a:path>
                <a:path w="113665" h="191769">
                  <a:moveTo>
                    <a:pt x="13055" y="93243"/>
                  </a:moveTo>
                  <a:lnTo>
                    <a:pt x="8013" y="93243"/>
                  </a:lnTo>
                  <a:lnTo>
                    <a:pt x="8013" y="98298"/>
                  </a:lnTo>
                  <a:lnTo>
                    <a:pt x="13055" y="98298"/>
                  </a:lnTo>
                  <a:lnTo>
                    <a:pt x="13055" y="93243"/>
                  </a:lnTo>
                  <a:close/>
                </a:path>
                <a:path w="113665" h="191769">
                  <a:moveTo>
                    <a:pt x="13055" y="84759"/>
                  </a:moveTo>
                  <a:lnTo>
                    <a:pt x="8013" y="84759"/>
                  </a:lnTo>
                  <a:lnTo>
                    <a:pt x="8013" y="89801"/>
                  </a:lnTo>
                  <a:lnTo>
                    <a:pt x="13055" y="89801"/>
                  </a:lnTo>
                  <a:lnTo>
                    <a:pt x="13055" y="84759"/>
                  </a:lnTo>
                  <a:close/>
                </a:path>
                <a:path w="113665" h="191769">
                  <a:moveTo>
                    <a:pt x="13055" y="76276"/>
                  </a:moveTo>
                  <a:lnTo>
                    <a:pt x="8013" y="76276"/>
                  </a:lnTo>
                  <a:lnTo>
                    <a:pt x="8013" y="81330"/>
                  </a:lnTo>
                  <a:lnTo>
                    <a:pt x="13055" y="81330"/>
                  </a:lnTo>
                  <a:lnTo>
                    <a:pt x="13055" y="76276"/>
                  </a:lnTo>
                  <a:close/>
                </a:path>
                <a:path w="113665" h="191769">
                  <a:moveTo>
                    <a:pt x="13055" y="67805"/>
                  </a:moveTo>
                  <a:lnTo>
                    <a:pt x="8013" y="67805"/>
                  </a:lnTo>
                  <a:lnTo>
                    <a:pt x="8013" y="72847"/>
                  </a:lnTo>
                  <a:lnTo>
                    <a:pt x="13055" y="72847"/>
                  </a:lnTo>
                  <a:lnTo>
                    <a:pt x="13055" y="67805"/>
                  </a:lnTo>
                  <a:close/>
                </a:path>
                <a:path w="113665" h="191769">
                  <a:moveTo>
                    <a:pt x="13055" y="59334"/>
                  </a:moveTo>
                  <a:lnTo>
                    <a:pt x="8013" y="59334"/>
                  </a:lnTo>
                  <a:lnTo>
                    <a:pt x="8013" y="64389"/>
                  </a:lnTo>
                  <a:lnTo>
                    <a:pt x="13055" y="64389"/>
                  </a:lnTo>
                  <a:lnTo>
                    <a:pt x="13055" y="59334"/>
                  </a:lnTo>
                  <a:close/>
                </a:path>
                <a:path w="113665" h="191769">
                  <a:moveTo>
                    <a:pt x="13055" y="50863"/>
                  </a:moveTo>
                  <a:lnTo>
                    <a:pt x="8013" y="50863"/>
                  </a:lnTo>
                  <a:lnTo>
                    <a:pt x="8013" y="55905"/>
                  </a:lnTo>
                  <a:lnTo>
                    <a:pt x="13055" y="55905"/>
                  </a:lnTo>
                  <a:lnTo>
                    <a:pt x="13055" y="50863"/>
                  </a:lnTo>
                  <a:close/>
                </a:path>
                <a:path w="113665" h="191769">
                  <a:moveTo>
                    <a:pt x="21082" y="186461"/>
                  </a:moveTo>
                  <a:lnTo>
                    <a:pt x="16027" y="186461"/>
                  </a:lnTo>
                  <a:lnTo>
                    <a:pt x="16027" y="191503"/>
                  </a:lnTo>
                  <a:lnTo>
                    <a:pt x="21082" y="191503"/>
                  </a:lnTo>
                  <a:lnTo>
                    <a:pt x="21082" y="186461"/>
                  </a:lnTo>
                  <a:close/>
                </a:path>
                <a:path w="113665" h="191769">
                  <a:moveTo>
                    <a:pt x="21082" y="177990"/>
                  </a:moveTo>
                  <a:lnTo>
                    <a:pt x="16027" y="177990"/>
                  </a:lnTo>
                  <a:lnTo>
                    <a:pt x="16027" y="183045"/>
                  </a:lnTo>
                  <a:lnTo>
                    <a:pt x="21082" y="183045"/>
                  </a:lnTo>
                  <a:lnTo>
                    <a:pt x="21082" y="177990"/>
                  </a:lnTo>
                  <a:close/>
                </a:path>
                <a:path w="113665" h="191769">
                  <a:moveTo>
                    <a:pt x="21082" y="169519"/>
                  </a:moveTo>
                  <a:lnTo>
                    <a:pt x="16027" y="169519"/>
                  </a:lnTo>
                  <a:lnTo>
                    <a:pt x="16027" y="174561"/>
                  </a:lnTo>
                  <a:lnTo>
                    <a:pt x="21082" y="174561"/>
                  </a:lnTo>
                  <a:lnTo>
                    <a:pt x="21082" y="169519"/>
                  </a:lnTo>
                  <a:close/>
                </a:path>
                <a:path w="113665" h="191769">
                  <a:moveTo>
                    <a:pt x="21082" y="144094"/>
                  </a:moveTo>
                  <a:lnTo>
                    <a:pt x="16027" y="144094"/>
                  </a:lnTo>
                  <a:lnTo>
                    <a:pt x="16027" y="149148"/>
                  </a:lnTo>
                  <a:lnTo>
                    <a:pt x="21082" y="149148"/>
                  </a:lnTo>
                  <a:lnTo>
                    <a:pt x="21082" y="144094"/>
                  </a:lnTo>
                  <a:close/>
                </a:path>
                <a:path w="113665" h="191769">
                  <a:moveTo>
                    <a:pt x="21082" y="135623"/>
                  </a:moveTo>
                  <a:lnTo>
                    <a:pt x="16027" y="135623"/>
                  </a:lnTo>
                  <a:lnTo>
                    <a:pt x="16027" y="140665"/>
                  </a:lnTo>
                  <a:lnTo>
                    <a:pt x="21082" y="140665"/>
                  </a:lnTo>
                  <a:lnTo>
                    <a:pt x="21082" y="135623"/>
                  </a:lnTo>
                  <a:close/>
                </a:path>
                <a:path w="113665" h="191769">
                  <a:moveTo>
                    <a:pt x="21082" y="127139"/>
                  </a:moveTo>
                  <a:lnTo>
                    <a:pt x="16027" y="127139"/>
                  </a:lnTo>
                  <a:lnTo>
                    <a:pt x="16027" y="132194"/>
                  </a:lnTo>
                  <a:lnTo>
                    <a:pt x="21082" y="132194"/>
                  </a:lnTo>
                  <a:lnTo>
                    <a:pt x="21082" y="127139"/>
                  </a:lnTo>
                  <a:close/>
                </a:path>
                <a:path w="113665" h="191769">
                  <a:moveTo>
                    <a:pt x="21082" y="118668"/>
                  </a:moveTo>
                  <a:lnTo>
                    <a:pt x="16027" y="118668"/>
                  </a:lnTo>
                  <a:lnTo>
                    <a:pt x="16027" y="123723"/>
                  </a:lnTo>
                  <a:lnTo>
                    <a:pt x="21082" y="123723"/>
                  </a:lnTo>
                  <a:lnTo>
                    <a:pt x="21082" y="118668"/>
                  </a:lnTo>
                  <a:close/>
                </a:path>
                <a:path w="113665" h="191769">
                  <a:moveTo>
                    <a:pt x="21082" y="110197"/>
                  </a:moveTo>
                  <a:lnTo>
                    <a:pt x="16027" y="110197"/>
                  </a:lnTo>
                  <a:lnTo>
                    <a:pt x="16027" y="115252"/>
                  </a:lnTo>
                  <a:lnTo>
                    <a:pt x="21082" y="115252"/>
                  </a:lnTo>
                  <a:lnTo>
                    <a:pt x="21082" y="110197"/>
                  </a:lnTo>
                  <a:close/>
                </a:path>
                <a:path w="113665" h="191769">
                  <a:moveTo>
                    <a:pt x="21082" y="101727"/>
                  </a:moveTo>
                  <a:lnTo>
                    <a:pt x="16027" y="101727"/>
                  </a:lnTo>
                  <a:lnTo>
                    <a:pt x="16027" y="106768"/>
                  </a:lnTo>
                  <a:lnTo>
                    <a:pt x="21082" y="106768"/>
                  </a:lnTo>
                  <a:lnTo>
                    <a:pt x="21082" y="101727"/>
                  </a:lnTo>
                  <a:close/>
                </a:path>
                <a:path w="113665" h="191769">
                  <a:moveTo>
                    <a:pt x="21082" y="93243"/>
                  </a:moveTo>
                  <a:lnTo>
                    <a:pt x="16027" y="93243"/>
                  </a:lnTo>
                  <a:lnTo>
                    <a:pt x="16027" y="98298"/>
                  </a:lnTo>
                  <a:lnTo>
                    <a:pt x="21082" y="98298"/>
                  </a:lnTo>
                  <a:lnTo>
                    <a:pt x="21082" y="93243"/>
                  </a:lnTo>
                  <a:close/>
                </a:path>
                <a:path w="113665" h="191769">
                  <a:moveTo>
                    <a:pt x="21082" y="67805"/>
                  </a:moveTo>
                  <a:lnTo>
                    <a:pt x="16027" y="67805"/>
                  </a:lnTo>
                  <a:lnTo>
                    <a:pt x="16027" y="72847"/>
                  </a:lnTo>
                  <a:lnTo>
                    <a:pt x="21082" y="72847"/>
                  </a:lnTo>
                  <a:lnTo>
                    <a:pt x="21082" y="67805"/>
                  </a:lnTo>
                  <a:close/>
                </a:path>
                <a:path w="113665" h="191769">
                  <a:moveTo>
                    <a:pt x="21082" y="59334"/>
                  </a:moveTo>
                  <a:lnTo>
                    <a:pt x="16027" y="59334"/>
                  </a:lnTo>
                  <a:lnTo>
                    <a:pt x="16027" y="64389"/>
                  </a:lnTo>
                  <a:lnTo>
                    <a:pt x="21082" y="64389"/>
                  </a:lnTo>
                  <a:lnTo>
                    <a:pt x="21082" y="59334"/>
                  </a:lnTo>
                  <a:close/>
                </a:path>
                <a:path w="113665" h="191769">
                  <a:moveTo>
                    <a:pt x="21082" y="50863"/>
                  </a:moveTo>
                  <a:lnTo>
                    <a:pt x="16027" y="50863"/>
                  </a:lnTo>
                  <a:lnTo>
                    <a:pt x="16027" y="55905"/>
                  </a:lnTo>
                  <a:lnTo>
                    <a:pt x="21082" y="55905"/>
                  </a:lnTo>
                  <a:lnTo>
                    <a:pt x="21082" y="50863"/>
                  </a:lnTo>
                  <a:close/>
                </a:path>
                <a:path w="113665" h="191769">
                  <a:moveTo>
                    <a:pt x="105156" y="186461"/>
                  </a:moveTo>
                  <a:lnTo>
                    <a:pt x="100114" y="186461"/>
                  </a:lnTo>
                  <a:lnTo>
                    <a:pt x="100114" y="191503"/>
                  </a:lnTo>
                  <a:lnTo>
                    <a:pt x="105156" y="191503"/>
                  </a:lnTo>
                  <a:lnTo>
                    <a:pt x="105156" y="186461"/>
                  </a:lnTo>
                  <a:close/>
                </a:path>
                <a:path w="113665" h="191769">
                  <a:moveTo>
                    <a:pt x="105156" y="177990"/>
                  </a:moveTo>
                  <a:lnTo>
                    <a:pt x="100114" y="177990"/>
                  </a:lnTo>
                  <a:lnTo>
                    <a:pt x="100114" y="183045"/>
                  </a:lnTo>
                  <a:lnTo>
                    <a:pt x="105156" y="183045"/>
                  </a:lnTo>
                  <a:lnTo>
                    <a:pt x="105156" y="177990"/>
                  </a:lnTo>
                  <a:close/>
                </a:path>
                <a:path w="113665" h="191769">
                  <a:moveTo>
                    <a:pt x="105156" y="169519"/>
                  </a:moveTo>
                  <a:lnTo>
                    <a:pt x="100114" y="169519"/>
                  </a:lnTo>
                  <a:lnTo>
                    <a:pt x="100114" y="174561"/>
                  </a:lnTo>
                  <a:lnTo>
                    <a:pt x="105156" y="174561"/>
                  </a:lnTo>
                  <a:lnTo>
                    <a:pt x="105156" y="169519"/>
                  </a:lnTo>
                  <a:close/>
                </a:path>
                <a:path w="113665" h="191769">
                  <a:moveTo>
                    <a:pt x="105156" y="161036"/>
                  </a:moveTo>
                  <a:lnTo>
                    <a:pt x="100114" y="161036"/>
                  </a:lnTo>
                  <a:lnTo>
                    <a:pt x="100114" y="166090"/>
                  </a:lnTo>
                  <a:lnTo>
                    <a:pt x="105156" y="166090"/>
                  </a:lnTo>
                  <a:lnTo>
                    <a:pt x="105156" y="161036"/>
                  </a:lnTo>
                  <a:close/>
                </a:path>
                <a:path w="113665" h="191769">
                  <a:moveTo>
                    <a:pt x="105156" y="152565"/>
                  </a:moveTo>
                  <a:lnTo>
                    <a:pt x="100114" y="152565"/>
                  </a:lnTo>
                  <a:lnTo>
                    <a:pt x="100114" y="157607"/>
                  </a:lnTo>
                  <a:lnTo>
                    <a:pt x="105156" y="157607"/>
                  </a:lnTo>
                  <a:lnTo>
                    <a:pt x="105156" y="152565"/>
                  </a:lnTo>
                  <a:close/>
                </a:path>
                <a:path w="113665" h="191769">
                  <a:moveTo>
                    <a:pt x="105156" y="144094"/>
                  </a:moveTo>
                  <a:lnTo>
                    <a:pt x="100114" y="144094"/>
                  </a:lnTo>
                  <a:lnTo>
                    <a:pt x="100114" y="149148"/>
                  </a:lnTo>
                  <a:lnTo>
                    <a:pt x="105156" y="149148"/>
                  </a:lnTo>
                  <a:lnTo>
                    <a:pt x="105156" y="144094"/>
                  </a:lnTo>
                  <a:close/>
                </a:path>
                <a:path w="113665" h="191769">
                  <a:moveTo>
                    <a:pt x="105156" y="135623"/>
                  </a:moveTo>
                  <a:lnTo>
                    <a:pt x="100114" y="135623"/>
                  </a:lnTo>
                  <a:lnTo>
                    <a:pt x="100114" y="140665"/>
                  </a:lnTo>
                  <a:lnTo>
                    <a:pt x="105156" y="140665"/>
                  </a:lnTo>
                  <a:lnTo>
                    <a:pt x="105156" y="135623"/>
                  </a:lnTo>
                  <a:close/>
                </a:path>
                <a:path w="113665" h="191769">
                  <a:moveTo>
                    <a:pt x="105156" y="127139"/>
                  </a:moveTo>
                  <a:lnTo>
                    <a:pt x="100114" y="127139"/>
                  </a:lnTo>
                  <a:lnTo>
                    <a:pt x="100114" y="132194"/>
                  </a:lnTo>
                  <a:lnTo>
                    <a:pt x="105156" y="132194"/>
                  </a:lnTo>
                  <a:lnTo>
                    <a:pt x="105156" y="127139"/>
                  </a:lnTo>
                  <a:close/>
                </a:path>
                <a:path w="113665" h="191769">
                  <a:moveTo>
                    <a:pt x="105156" y="101727"/>
                  </a:moveTo>
                  <a:lnTo>
                    <a:pt x="100114" y="101727"/>
                  </a:lnTo>
                  <a:lnTo>
                    <a:pt x="100114" y="106768"/>
                  </a:lnTo>
                  <a:lnTo>
                    <a:pt x="105156" y="106768"/>
                  </a:lnTo>
                  <a:lnTo>
                    <a:pt x="105156" y="101727"/>
                  </a:lnTo>
                  <a:close/>
                </a:path>
                <a:path w="113665" h="191769">
                  <a:moveTo>
                    <a:pt x="105156" y="93243"/>
                  </a:moveTo>
                  <a:lnTo>
                    <a:pt x="100114" y="93243"/>
                  </a:lnTo>
                  <a:lnTo>
                    <a:pt x="100114" y="98298"/>
                  </a:lnTo>
                  <a:lnTo>
                    <a:pt x="105156" y="98298"/>
                  </a:lnTo>
                  <a:lnTo>
                    <a:pt x="105156" y="93243"/>
                  </a:lnTo>
                  <a:close/>
                </a:path>
                <a:path w="113665" h="191769">
                  <a:moveTo>
                    <a:pt x="105156" y="84759"/>
                  </a:moveTo>
                  <a:lnTo>
                    <a:pt x="100114" y="84759"/>
                  </a:lnTo>
                  <a:lnTo>
                    <a:pt x="100114" y="89801"/>
                  </a:lnTo>
                  <a:lnTo>
                    <a:pt x="105156" y="89801"/>
                  </a:lnTo>
                  <a:lnTo>
                    <a:pt x="105156" y="84759"/>
                  </a:lnTo>
                  <a:close/>
                </a:path>
                <a:path w="113665" h="191769">
                  <a:moveTo>
                    <a:pt x="105156" y="76276"/>
                  </a:moveTo>
                  <a:lnTo>
                    <a:pt x="100114" y="76276"/>
                  </a:lnTo>
                  <a:lnTo>
                    <a:pt x="100114" y="81330"/>
                  </a:lnTo>
                  <a:lnTo>
                    <a:pt x="105156" y="81330"/>
                  </a:lnTo>
                  <a:lnTo>
                    <a:pt x="105156" y="76276"/>
                  </a:lnTo>
                  <a:close/>
                </a:path>
                <a:path w="113665" h="191769">
                  <a:moveTo>
                    <a:pt x="105156" y="67805"/>
                  </a:moveTo>
                  <a:lnTo>
                    <a:pt x="100114" y="67805"/>
                  </a:lnTo>
                  <a:lnTo>
                    <a:pt x="100114" y="72847"/>
                  </a:lnTo>
                  <a:lnTo>
                    <a:pt x="105156" y="72847"/>
                  </a:lnTo>
                  <a:lnTo>
                    <a:pt x="105156" y="67805"/>
                  </a:lnTo>
                  <a:close/>
                </a:path>
                <a:path w="113665" h="191769">
                  <a:moveTo>
                    <a:pt x="105156" y="59334"/>
                  </a:moveTo>
                  <a:lnTo>
                    <a:pt x="100114" y="59334"/>
                  </a:lnTo>
                  <a:lnTo>
                    <a:pt x="100114" y="64389"/>
                  </a:lnTo>
                  <a:lnTo>
                    <a:pt x="105156" y="64389"/>
                  </a:lnTo>
                  <a:lnTo>
                    <a:pt x="105156" y="59334"/>
                  </a:lnTo>
                  <a:close/>
                </a:path>
                <a:path w="113665" h="191769">
                  <a:moveTo>
                    <a:pt x="105156" y="50863"/>
                  </a:moveTo>
                  <a:lnTo>
                    <a:pt x="100114" y="50863"/>
                  </a:lnTo>
                  <a:lnTo>
                    <a:pt x="100114" y="55905"/>
                  </a:lnTo>
                  <a:lnTo>
                    <a:pt x="105156" y="55905"/>
                  </a:lnTo>
                  <a:lnTo>
                    <a:pt x="105156" y="50863"/>
                  </a:lnTo>
                  <a:close/>
                </a:path>
                <a:path w="113665" h="191769">
                  <a:moveTo>
                    <a:pt x="105156" y="42379"/>
                  </a:moveTo>
                  <a:lnTo>
                    <a:pt x="100114" y="42379"/>
                  </a:lnTo>
                  <a:lnTo>
                    <a:pt x="100114" y="47434"/>
                  </a:lnTo>
                  <a:lnTo>
                    <a:pt x="105156" y="47434"/>
                  </a:lnTo>
                  <a:lnTo>
                    <a:pt x="105156" y="42379"/>
                  </a:lnTo>
                  <a:close/>
                </a:path>
                <a:path w="113665" h="191769">
                  <a:moveTo>
                    <a:pt x="105156" y="33909"/>
                  </a:moveTo>
                  <a:lnTo>
                    <a:pt x="100114" y="33909"/>
                  </a:lnTo>
                  <a:lnTo>
                    <a:pt x="100114" y="38950"/>
                  </a:lnTo>
                  <a:lnTo>
                    <a:pt x="105156" y="38950"/>
                  </a:lnTo>
                  <a:lnTo>
                    <a:pt x="105156" y="33909"/>
                  </a:lnTo>
                  <a:close/>
                </a:path>
                <a:path w="113665" h="191769">
                  <a:moveTo>
                    <a:pt x="105156" y="25438"/>
                  </a:moveTo>
                  <a:lnTo>
                    <a:pt x="100114" y="25438"/>
                  </a:lnTo>
                  <a:lnTo>
                    <a:pt x="100114" y="30492"/>
                  </a:lnTo>
                  <a:lnTo>
                    <a:pt x="105156" y="30492"/>
                  </a:lnTo>
                  <a:lnTo>
                    <a:pt x="105156" y="25438"/>
                  </a:lnTo>
                  <a:close/>
                </a:path>
                <a:path w="113665" h="191769">
                  <a:moveTo>
                    <a:pt x="105156" y="16967"/>
                  </a:moveTo>
                  <a:lnTo>
                    <a:pt x="100114" y="16967"/>
                  </a:lnTo>
                  <a:lnTo>
                    <a:pt x="100114" y="22009"/>
                  </a:lnTo>
                  <a:lnTo>
                    <a:pt x="105156" y="22009"/>
                  </a:lnTo>
                  <a:lnTo>
                    <a:pt x="105156" y="16967"/>
                  </a:lnTo>
                  <a:close/>
                </a:path>
                <a:path w="113665" h="191769">
                  <a:moveTo>
                    <a:pt x="105156" y="8483"/>
                  </a:moveTo>
                  <a:lnTo>
                    <a:pt x="100114" y="8483"/>
                  </a:lnTo>
                  <a:lnTo>
                    <a:pt x="100114" y="13538"/>
                  </a:lnTo>
                  <a:lnTo>
                    <a:pt x="105156" y="13538"/>
                  </a:lnTo>
                  <a:lnTo>
                    <a:pt x="105156" y="8483"/>
                  </a:lnTo>
                  <a:close/>
                </a:path>
                <a:path w="113665" h="191769">
                  <a:moveTo>
                    <a:pt x="105156" y="0"/>
                  </a:moveTo>
                  <a:lnTo>
                    <a:pt x="100114" y="0"/>
                  </a:lnTo>
                  <a:lnTo>
                    <a:pt x="100114" y="5041"/>
                  </a:lnTo>
                  <a:lnTo>
                    <a:pt x="105156" y="5041"/>
                  </a:lnTo>
                  <a:lnTo>
                    <a:pt x="105156" y="0"/>
                  </a:lnTo>
                  <a:close/>
                </a:path>
                <a:path w="113665" h="191769">
                  <a:moveTo>
                    <a:pt x="113169" y="127139"/>
                  </a:moveTo>
                  <a:lnTo>
                    <a:pt x="108140" y="127139"/>
                  </a:lnTo>
                  <a:lnTo>
                    <a:pt x="108140" y="132194"/>
                  </a:lnTo>
                  <a:lnTo>
                    <a:pt x="113169" y="132194"/>
                  </a:lnTo>
                  <a:lnTo>
                    <a:pt x="113169" y="127139"/>
                  </a:lnTo>
                  <a:close/>
                </a:path>
                <a:path w="113665" h="191769">
                  <a:moveTo>
                    <a:pt x="113169" y="101727"/>
                  </a:moveTo>
                  <a:lnTo>
                    <a:pt x="108140" y="101727"/>
                  </a:lnTo>
                  <a:lnTo>
                    <a:pt x="108140" y="106768"/>
                  </a:lnTo>
                  <a:lnTo>
                    <a:pt x="113169" y="106768"/>
                  </a:lnTo>
                  <a:lnTo>
                    <a:pt x="113169" y="101727"/>
                  </a:lnTo>
                  <a:close/>
                </a:path>
                <a:path w="113665" h="191769">
                  <a:moveTo>
                    <a:pt x="113169" y="93243"/>
                  </a:moveTo>
                  <a:lnTo>
                    <a:pt x="108140" y="93243"/>
                  </a:lnTo>
                  <a:lnTo>
                    <a:pt x="108140" y="98298"/>
                  </a:lnTo>
                  <a:lnTo>
                    <a:pt x="113169" y="98298"/>
                  </a:lnTo>
                  <a:lnTo>
                    <a:pt x="113169" y="93243"/>
                  </a:lnTo>
                  <a:close/>
                </a:path>
                <a:path w="113665" h="191769">
                  <a:moveTo>
                    <a:pt x="113169" y="84759"/>
                  </a:moveTo>
                  <a:lnTo>
                    <a:pt x="108140" y="84759"/>
                  </a:lnTo>
                  <a:lnTo>
                    <a:pt x="108140" y="89801"/>
                  </a:lnTo>
                  <a:lnTo>
                    <a:pt x="113169" y="89801"/>
                  </a:lnTo>
                  <a:lnTo>
                    <a:pt x="113169" y="84759"/>
                  </a:lnTo>
                  <a:close/>
                </a:path>
                <a:path w="113665" h="191769">
                  <a:moveTo>
                    <a:pt x="113169" y="76276"/>
                  </a:moveTo>
                  <a:lnTo>
                    <a:pt x="108140" y="76276"/>
                  </a:lnTo>
                  <a:lnTo>
                    <a:pt x="108140" y="81330"/>
                  </a:lnTo>
                  <a:lnTo>
                    <a:pt x="113169" y="81330"/>
                  </a:lnTo>
                  <a:lnTo>
                    <a:pt x="113169" y="76276"/>
                  </a:lnTo>
                  <a:close/>
                </a:path>
                <a:path w="113665" h="191769">
                  <a:moveTo>
                    <a:pt x="113169" y="67805"/>
                  </a:moveTo>
                  <a:lnTo>
                    <a:pt x="108140" y="67805"/>
                  </a:lnTo>
                  <a:lnTo>
                    <a:pt x="108140" y="72847"/>
                  </a:lnTo>
                  <a:lnTo>
                    <a:pt x="113169" y="72847"/>
                  </a:lnTo>
                  <a:lnTo>
                    <a:pt x="113169" y="67805"/>
                  </a:lnTo>
                  <a:close/>
                </a:path>
                <a:path w="113665" h="191769">
                  <a:moveTo>
                    <a:pt x="113169" y="59334"/>
                  </a:moveTo>
                  <a:lnTo>
                    <a:pt x="108140" y="59334"/>
                  </a:lnTo>
                  <a:lnTo>
                    <a:pt x="108140" y="64389"/>
                  </a:lnTo>
                  <a:lnTo>
                    <a:pt x="113169" y="64389"/>
                  </a:lnTo>
                  <a:lnTo>
                    <a:pt x="113169" y="59334"/>
                  </a:lnTo>
                  <a:close/>
                </a:path>
                <a:path w="113665" h="191769">
                  <a:moveTo>
                    <a:pt x="113169" y="50863"/>
                  </a:moveTo>
                  <a:lnTo>
                    <a:pt x="108140" y="50863"/>
                  </a:lnTo>
                  <a:lnTo>
                    <a:pt x="108140" y="55905"/>
                  </a:lnTo>
                  <a:lnTo>
                    <a:pt x="113169" y="55905"/>
                  </a:lnTo>
                  <a:lnTo>
                    <a:pt x="113169" y="50863"/>
                  </a:lnTo>
                  <a:close/>
                </a:path>
                <a:path w="113665" h="191769">
                  <a:moveTo>
                    <a:pt x="113169" y="42379"/>
                  </a:moveTo>
                  <a:lnTo>
                    <a:pt x="108140" y="42379"/>
                  </a:lnTo>
                  <a:lnTo>
                    <a:pt x="108140" y="47434"/>
                  </a:lnTo>
                  <a:lnTo>
                    <a:pt x="113169" y="47434"/>
                  </a:lnTo>
                  <a:lnTo>
                    <a:pt x="113169" y="42379"/>
                  </a:lnTo>
                  <a:close/>
                </a:path>
                <a:path w="113665" h="191769">
                  <a:moveTo>
                    <a:pt x="113169" y="33909"/>
                  </a:moveTo>
                  <a:lnTo>
                    <a:pt x="108140" y="33909"/>
                  </a:lnTo>
                  <a:lnTo>
                    <a:pt x="108140" y="38950"/>
                  </a:lnTo>
                  <a:lnTo>
                    <a:pt x="113169" y="38950"/>
                  </a:lnTo>
                  <a:lnTo>
                    <a:pt x="113169" y="33909"/>
                  </a:lnTo>
                  <a:close/>
                </a:path>
                <a:path w="113665" h="191769">
                  <a:moveTo>
                    <a:pt x="113169" y="25438"/>
                  </a:moveTo>
                  <a:lnTo>
                    <a:pt x="108140" y="25438"/>
                  </a:lnTo>
                  <a:lnTo>
                    <a:pt x="108140" y="30492"/>
                  </a:lnTo>
                  <a:lnTo>
                    <a:pt x="113169" y="30492"/>
                  </a:lnTo>
                  <a:lnTo>
                    <a:pt x="113169" y="25438"/>
                  </a:lnTo>
                  <a:close/>
                </a:path>
                <a:path w="113665" h="191769">
                  <a:moveTo>
                    <a:pt x="113169" y="16967"/>
                  </a:moveTo>
                  <a:lnTo>
                    <a:pt x="108140" y="16967"/>
                  </a:lnTo>
                  <a:lnTo>
                    <a:pt x="108140" y="22009"/>
                  </a:lnTo>
                  <a:lnTo>
                    <a:pt x="113169" y="22009"/>
                  </a:lnTo>
                  <a:lnTo>
                    <a:pt x="113169" y="16967"/>
                  </a:lnTo>
                  <a:close/>
                </a:path>
                <a:path w="113665" h="191769">
                  <a:moveTo>
                    <a:pt x="113169" y="8483"/>
                  </a:moveTo>
                  <a:lnTo>
                    <a:pt x="108140" y="8483"/>
                  </a:lnTo>
                  <a:lnTo>
                    <a:pt x="108140" y="13538"/>
                  </a:lnTo>
                  <a:lnTo>
                    <a:pt x="113169" y="13538"/>
                  </a:lnTo>
                  <a:lnTo>
                    <a:pt x="113169" y="8483"/>
                  </a:lnTo>
                  <a:close/>
                </a:path>
                <a:path w="113665" h="191769">
                  <a:moveTo>
                    <a:pt x="113169" y="0"/>
                  </a:moveTo>
                  <a:lnTo>
                    <a:pt x="108140" y="0"/>
                  </a:lnTo>
                  <a:lnTo>
                    <a:pt x="108140" y="5041"/>
                  </a:lnTo>
                  <a:lnTo>
                    <a:pt x="113169" y="5041"/>
                  </a:lnTo>
                  <a:lnTo>
                    <a:pt x="113169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14437" y="708799"/>
              <a:ext cx="473709" cy="191770"/>
            </a:xfrm>
            <a:custGeom>
              <a:avLst/>
              <a:gdLst/>
              <a:ahLst/>
              <a:cxnLst/>
              <a:rect l="l" t="t" r="r" b="b"/>
              <a:pathLst>
                <a:path w="473709" h="191769">
                  <a:moveTo>
                    <a:pt x="5054" y="186461"/>
                  </a:moveTo>
                  <a:lnTo>
                    <a:pt x="0" y="186461"/>
                  </a:lnTo>
                  <a:lnTo>
                    <a:pt x="0" y="191503"/>
                  </a:lnTo>
                  <a:lnTo>
                    <a:pt x="5054" y="191503"/>
                  </a:lnTo>
                  <a:lnTo>
                    <a:pt x="5054" y="186461"/>
                  </a:lnTo>
                  <a:close/>
                </a:path>
                <a:path w="473709" h="191769">
                  <a:moveTo>
                    <a:pt x="5054" y="177990"/>
                  </a:moveTo>
                  <a:lnTo>
                    <a:pt x="0" y="177990"/>
                  </a:lnTo>
                  <a:lnTo>
                    <a:pt x="0" y="183032"/>
                  </a:lnTo>
                  <a:lnTo>
                    <a:pt x="5054" y="183032"/>
                  </a:lnTo>
                  <a:lnTo>
                    <a:pt x="5054" y="177990"/>
                  </a:lnTo>
                  <a:close/>
                </a:path>
                <a:path w="473709" h="191769">
                  <a:moveTo>
                    <a:pt x="5054" y="169519"/>
                  </a:moveTo>
                  <a:lnTo>
                    <a:pt x="0" y="169519"/>
                  </a:lnTo>
                  <a:lnTo>
                    <a:pt x="0" y="174561"/>
                  </a:lnTo>
                  <a:lnTo>
                    <a:pt x="5054" y="174561"/>
                  </a:lnTo>
                  <a:lnTo>
                    <a:pt x="5054" y="169519"/>
                  </a:lnTo>
                  <a:close/>
                </a:path>
                <a:path w="473709" h="191769">
                  <a:moveTo>
                    <a:pt x="5054" y="161036"/>
                  </a:moveTo>
                  <a:lnTo>
                    <a:pt x="0" y="161036"/>
                  </a:lnTo>
                  <a:lnTo>
                    <a:pt x="0" y="166090"/>
                  </a:lnTo>
                  <a:lnTo>
                    <a:pt x="5054" y="166090"/>
                  </a:lnTo>
                  <a:lnTo>
                    <a:pt x="5054" y="161036"/>
                  </a:lnTo>
                  <a:close/>
                </a:path>
                <a:path w="473709" h="191769">
                  <a:moveTo>
                    <a:pt x="5054" y="152539"/>
                  </a:moveTo>
                  <a:lnTo>
                    <a:pt x="0" y="152539"/>
                  </a:lnTo>
                  <a:lnTo>
                    <a:pt x="0" y="157594"/>
                  </a:lnTo>
                  <a:lnTo>
                    <a:pt x="5054" y="157594"/>
                  </a:lnTo>
                  <a:lnTo>
                    <a:pt x="5054" y="152539"/>
                  </a:lnTo>
                  <a:close/>
                </a:path>
                <a:path w="473709" h="191769">
                  <a:moveTo>
                    <a:pt x="5054" y="135597"/>
                  </a:moveTo>
                  <a:lnTo>
                    <a:pt x="0" y="135597"/>
                  </a:lnTo>
                  <a:lnTo>
                    <a:pt x="0" y="140639"/>
                  </a:lnTo>
                  <a:lnTo>
                    <a:pt x="5054" y="140639"/>
                  </a:lnTo>
                  <a:lnTo>
                    <a:pt x="5054" y="135597"/>
                  </a:lnTo>
                  <a:close/>
                </a:path>
                <a:path w="473709" h="191769">
                  <a:moveTo>
                    <a:pt x="5054" y="127114"/>
                  </a:moveTo>
                  <a:lnTo>
                    <a:pt x="0" y="127114"/>
                  </a:lnTo>
                  <a:lnTo>
                    <a:pt x="0" y="132168"/>
                  </a:lnTo>
                  <a:lnTo>
                    <a:pt x="5054" y="132168"/>
                  </a:lnTo>
                  <a:lnTo>
                    <a:pt x="5054" y="127114"/>
                  </a:lnTo>
                  <a:close/>
                </a:path>
                <a:path w="473709" h="191769">
                  <a:moveTo>
                    <a:pt x="5054" y="118656"/>
                  </a:moveTo>
                  <a:lnTo>
                    <a:pt x="0" y="118656"/>
                  </a:lnTo>
                  <a:lnTo>
                    <a:pt x="0" y="123698"/>
                  </a:lnTo>
                  <a:lnTo>
                    <a:pt x="5054" y="123698"/>
                  </a:lnTo>
                  <a:lnTo>
                    <a:pt x="5054" y="118656"/>
                  </a:lnTo>
                  <a:close/>
                </a:path>
                <a:path w="473709" h="191769">
                  <a:moveTo>
                    <a:pt x="5054" y="110185"/>
                  </a:moveTo>
                  <a:lnTo>
                    <a:pt x="0" y="110185"/>
                  </a:lnTo>
                  <a:lnTo>
                    <a:pt x="0" y="115227"/>
                  </a:lnTo>
                  <a:lnTo>
                    <a:pt x="5054" y="115227"/>
                  </a:lnTo>
                  <a:lnTo>
                    <a:pt x="5054" y="110185"/>
                  </a:lnTo>
                  <a:close/>
                </a:path>
                <a:path w="473709" h="191769">
                  <a:moveTo>
                    <a:pt x="5054" y="101701"/>
                  </a:moveTo>
                  <a:lnTo>
                    <a:pt x="0" y="101701"/>
                  </a:lnTo>
                  <a:lnTo>
                    <a:pt x="0" y="106743"/>
                  </a:lnTo>
                  <a:lnTo>
                    <a:pt x="5054" y="106743"/>
                  </a:lnTo>
                  <a:lnTo>
                    <a:pt x="5054" y="101701"/>
                  </a:lnTo>
                  <a:close/>
                </a:path>
                <a:path w="473709" h="191769">
                  <a:moveTo>
                    <a:pt x="5054" y="93218"/>
                  </a:moveTo>
                  <a:lnTo>
                    <a:pt x="0" y="93218"/>
                  </a:lnTo>
                  <a:lnTo>
                    <a:pt x="0" y="98272"/>
                  </a:lnTo>
                  <a:lnTo>
                    <a:pt x="5054" y="98272"/>
                  </a:lnTo>
                  <a:lnTo>
                    <a:pt x="5054" y="93218"/>
                  </a:lnTo>
                  <a:close/>
                </a:path>
                <a:path w="473709" h="191769">
                  <a:moveTo>
                    <a:pt x="5054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54" y="89801"/>
                  </a:lnTo>
                  <a:lnTo>
                    <a:pt x="5054" y="84759"/>
                  </a:lnTo>
                  <a:close/>
                </a:path>
                <a:path w="473709" h="191769">
                  <a:moveTo>
                    <a:pt x="5054" y="76276"/>
                  </a:moveTo>
                  <a:lnTo>
                    <a:pt x="0" y="76276"/>
                  </a:lnTo>
                  <a:lnTo>
                    <a:pt x="0" y="81330"/>
                  </a:lnTo>
                  <a:lnTo>
                    <a:pt x="5054" y="81330"/>
                  </a:lnTo>
                  <a:lnTo>
                    <a:pt x="5054" y="76276"/>
                  </a:lnTo>
                  <a:close/>
                </a:path>
                <a:path w="473709" h="191769">
                  <a:moveTo>
                    <a:pt x="5054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54" y="72847"/>
                  </a:lnTo>
                  <a:lnTo>
                    <a:pt x="5054" y="67805"/>
                  </a:lnTo>
                  <a:close/>
                </a:path>
                <a:path w="473709" h="191769">
                  <a:moveTo>
                    <a:pt x="5054" y="59309"/>
                  </a:moveTo>
                  <a:lnTo>
                    <a:pt x="0" y="59309"/>
                  </a:lnTo>
                  <a:lnTo>
                    <a:pt x="0" y="64363"/>
                  </a:lnTo>
                  <a:lnTo>
                    <a:pt x="5054" y="64363"/>
                  </a:lnTo>
                  <a:lnTo>
                    <a:pt x="5054" y="59309"/>
                  </a:lnTo>
                  <a:close/>
                </a:path>
                <a:path w="473709" h="191769">
                  <a:moveTo>
                    <a:pt x="5054" y="50838"/>
                  </a:moveTo>
                  <a:lnTo>
                    <a:pt x="0" y="50838"/>
                  </a:lnTo>
                  <a:lnTo>
                    <a:pt x="0" y="55880"/>
                  </a:lnTo>
                  <a:lnTo>
                    <a:pt x="5054" y="55880"/>
                  </a:lnTo>
                  <a:lnTo>
                    <a:pt x="5054" y="50838"/>
                  </a:lnTo>
                  <a:close/>
                </a:path>
                <a:path w="473709" h="191769">
                  <a:moveTo>
                    <a:pt x="5054" y="42367"/>
                  </a:moveTo>
                  <a:lnTo>
                    <a:pt x="0" y="42367"/>
                  </a:lnTo>
                  <a:lnTo>
                    <a:pt x="0" y="47409"/>
                  </a:lnTo>
                  <a:lnTo>
                    <a:pt x="5054" y="47409"/>
                  </a:lnTo>
                  <a:lnTo>
                    <a:pt x="5054" y="42367"/>
                  </a:lnTo>
                  <a:close/>
                </a:path>
                <a:path w="473709" h="191769">
                  <a:moveTo>
                    <a:pt x="5054" y="33883"/>
                  </a:moveTo>
                  <a:lnTo>
                    <a:pt x="0" y="33883"/>
                  </a:lnTo>
                  <a:lnTo>
                    <a:pt x="0" y="38925"/>
                  </a:lnTo>
                  <a:lnTo>
                    <a:pt x="5054" y="38925"/>
                  </a:lnTo>
                  <a:lnTo>
                    <a:pt x="5054" y="33883"/>
                  </a:lnTo>
                  <a:close/>
                </a:path>
                <a:path w="473709" h="191769">
                  <a:moveTo>
                    <a:pt x="5054" y="25412"/>
                  </a:moveTo>
                  <a:lnTo>
                    <a:pt x="0" y="25412"/>
                  </a:lnTo>
                  <a:lnTo>
                    <a:pt x="0" y="30467"/>
                  </a:lnTo>
                  <a:lnTo>
                    <a:pt x="5054" y="30467"/>
                  </a:lnTo>
                  <a:lnTo>
                    <a:pt x="5054" y="25412"/>
                  </a:lnTo>
                  <a:close/>
                </a:path>
                <a:path w="473709" h="191769">
                  <a:moveTo>
                    <a:pt x="5054" y="16941"/>
                  </a:moveTo>
                  <a:lnTo>
                    <a:pt x="0" y="16941"/>
                  </a:lnTo>
                  <a:lnTo>
                    <a:pt x="0" y="21983"/>
                  </a:lnTo>
                  <a:lnTo>
                    <a:pt x="5054" y="21983"/>
                  </a:lnTo>
                  <a:lnTo>
                    <a:pt x="5054" y="16941"/>
                  </a:lnTo>
                  <a:close/>
                </a:path>
                <a:path w="473709" h="191769">
                  <a:moveTo>
                    <a:pt x="5054" y="8458"/>
                  </a:moveTo>
                  <a:lnTo>
                    <a:pt x="0" y="8458"/>
                  </a:lnTo>
                  <a:lnTo>
                    <a:pt x="0" y="13512"/>
                  </a:lnTo>
                  <a:lnTo>
                    <a:pt x="5054" y="13512"/>
                  </a:lnTo>
                  <a:lnTo>
                    <a:pt x="5054" y="8458"/>
                  </a:lnTo>
                  <a:close/>
                </a:path>
                <a:path w="473709" h="191769">
                  <a:moveTo>
                    <a:pt x="5054" y="0"/>
                  </a:moveTo>
                  <a:lnTo>
                    <a:pt x="0" y="0"/>
                  </a:lnTo>
                  <a:lnTo>
                    <a:pt x="0" y="5041"/>
                  </a:lnTo>
                  <a:lnTo>
                    <a:pt x="5054" y="5041"/>
                  </a:lnTo>
                  <a:lnTo>
                    <a:pt x="5054" y="0"/>
                  </a:lnTo>
                  <a:close/>
                </a:path>
                <a:path w="473709" h="191769">
                  <a:moveTo>
                    <a:pt x="13081" y="50838"/>
                  </a:moveTo>
                  <a:lnTo>
                    <a:pt x="8026" y="50838"/>
                  </a:lnTo>
                  <a:lnTo>
                    <a:pt x="8026" y="55880"/>
                  </a:lnTo>
                  <a:lnTo>
                    <a:pt x="13081" y="55880"/>
                  </a:lnTo>
                  <a:lnTo>
                    <a:pt x="13081" y="50838"/>
                  </a:lnTo>
                  <a:close/>
                </a:path>
                <a:path w="473709" h="191769">
                  <a:moveTo>
                    <a:pt x="13081" y="42367"/>
                  </a:moveTo>
                  <a:lnTo>
                    <a:pt x="8026" y="42367"/>
                  </a:lnTo>
                  <a:lnTo>
                    <a:pt x="8026" y="47409"/>
                  </a:lnTo>
                  <a:lnTo>
                    <a:pt x="13081" y="47409"/>
                  </a:lnTo>
                  <a:lnTo>
                    <a:pt x="13081" y="42367"/>
                  </a:lnTo>
                  <a:close/>
                </a:path>
                <a:path w="473709" h="191769">
                  <a:moveTo>
                    <a:pt x="13081" y="33883"/>
                  </a:moveTo>
                  <a:lnTo>
                    <a:pt x="8026" y="33883"/>
                  </a:lnTo>
                  <a:lnTo>
                    <a:pt x="8026" y="38925"/>
                  </a:lnTo>
                  <a:lnTo>
                    <a:pt x="13081" y="38925"/>
                  </a:lnTo>
                  <a:lnTo>
                    <a:pt x="13081" y="33883"/>
                  </a:lnTo>
                  <a:close/>
                </a:path>
                <a:path w="473709" h="191769">
                  <a:moveTo>
                    <a:pt x="13081" y="25412"/>
                  </a:moveTo>
                  <a:lnTo>
                    <a:pt x="8026" y="25412"/>
                  </a:lnTo>
                  <a:lnTo>
                    <a:pt x="8026" y="30467"/>
                  </a:lnTo>
                  <a:lnTo>
                    <a:pt x="13081" y="30467"/>
                  </a:lnTo>
                  <a:lnTo>
                    <a:pt x="13081" y="25412"/>
                  </a:lnTo>
                  <a:close/>
                </a:path>
                <a:path w="473709" h="191769">
                  <a:moveTo>
                    <a:pt x="13081" y="16941"/>
                  </a:moveTo>
                  <a:lnTo>
                    <a:pt x="8026" y="16941"/>
                  </a:lnTo>
                  <a:lnTo>
                    <a:pt x="8026" y="21983"/>
                  </a:lnTo>
                  <a:lnTo>
                    <a:pt x="13081" y="21983"/>
                  </a:lnTo>
                  <a:lnTo>
                    <a:pt x="13081" y="16941"/>
                  </a:lnTo>
                  <a:close/>
                </a:path>
                <a:path w="473709" h="191769">
                  <a:moveTo>
                    <a:pt x="13081" y="8458"/>
                  </a:moveTo>
                  <a:lnTo>
                    <a:pt x="8026" y="8458"/>
                  </a:lnTo>
                  <a:lnTo>
                    <a:pt x="8026" y="13512"/>
                  </a:lnTo>
                  <a:lnTo>
                    <a:pt x="13081" y="13512"/>
                  </a:lnTo>
                  <a:lnTo>
                    <a:pt x="13081" y="8458"/>
                  </a:lnTo>
                  <a:close/>
                </a:path>
                <a:path w="473709" h="191769">
                  <a:moveTo>
                    <a:pt x="13081" y="0"/>
                  </a:moveTo>
                  <a:lnTo>
                    <a:pt x="8026" y="0"/>
                  </a:lnTo>
                  <a:lnTo>
                    <a:pt x="8026" y="5041"/>
                  </a:lnTo>
                  <a:lnTo>
                    <a:pt x="13081" y="5041"/>
                  </a:lnTo>
                  <a:lnTo>
                    <a:pt x="13081" y="0"/>
                  </a:lnTo>
                  <a:close/>
                </a:path>
                <a:path w="473709" h="191769">
                  <a:moveTo>
                    <a:pt x="441185" y="155079"/>
                  </a:moveTo>
                  <a:lnTo>
                    <a:pt x="436156" y="155079"/>
                  </a:lnTo>
                  <a:lnTo>
                    <a:pt x="436156" y="160121"/>
                  </a:lnTo>
                  <a:lnTo>
                    <a:pt x="441185" y="160121"/>
                  </a:lnTo>
                  <a:lnTo>
                    <a:pt x="441185" y="155079"/>
                  </a:lnTo>
                  <a:close/>
                </a:path>
                <a:path w="473709" h="191769">
                  <a:moveTo>
                    <a:pt x="441185" y="146608"/>
                  </a:moveTo>
                  <a:lnTo>
                    <a:pt x="436156" y="146608"/>
                  </a:lnTo>
                  <a:lnTo>
                    <a:pt x="436156" y="151663"/>
                  </a:lnTo>
                  <a:lnTo>
                    <a:pt x="441185" y="151663"/>
                  </a:lnTo>
                  <a:lnTo>
                    <a:pt x="441185" y="146608"/>
                  </a:lnTo>
                  <a:close/>
                </a:path>
                <a:path w="473709" h="191769">
                  <a:moveTo>
                    <a:pt x="441185" y="138137"/>
                  </a:moveTo>
                  <a:lnTo>
                    <a:pt x="436156" y="138137"/>
                  </a:lnTo>
                  <a:lnTo>
                    <a:pt x="436156" y="143179"/>
                  </a:lnTo>
                  <a:lnTo>
                    <a:pt x="441185" y="143179"/>
                  </a:lnTo>
                  <a:lnTo>
                    <a:pt x="441185" y="138137"/>
                  </a:lnTo>
                  <a:close/>
                </a:path>
                <a:path w="473709" h="191769">
                  <a:moveTo>
                    <a:pt x="441185" y="129654"/>
                  </a:moveTo>
                  <a:lnTo>
                    <a:pt x="436156" y="129654"/>
                  </a:lnTo>
                  <a:lnTo>
                    <a:pt x="436156" y="134708"/>
                  </a:lnTo>
                  <a:lnTo>
                    <a:pt x="441185" y="134708"/>
                  </a:lnTo>
                  <a:lnTo>
                    <a:pt x="441185" y="129654"/>
                  </a:lnTo>
                  <a:close/>
                </a:path>
                <a:path w="473709" h="191769">
                  <a:moveTo>
                    <a:pt x="457238" y="104241"/>
                  </a:moveTo>
                  <a:lnTo>
                    <a:pt x="452196" y="104241"/>
                  </a:lnTo>
                  <a:lnTo>
                    <a:pt x="452196" y="109283"/>
                  </a:lnTo>
                  <a:lnTo>
                    <a:pt x="457238" y="109283"/>
                  </a:lnTo>
                  <a:lnTo>
                    <a:pt x="457238" y="104241"/>
                  </a:lnTo>
                  <a:close/>
                </a:path>
                <a:path w="473709" h="191769">
                  <a:moveTo>
                    <a:pt x="457238" y="95758"/>
                  </a:moveTo>
                  <a:lnTo>
                    <a:pt x="452196" y="95758"/>
                  </a:lnTo>
                  <a:lnTo>
                    <a:pt x="452196" y="100812"/>
                  </a:lnTo>
                  <a:lnTo>
                    <a:pt x="457238" y="100812"/>
                  </a:lnTo>
                  <a:lnTo>
                    <a:pt x="457238" y="95758"/>
                  </a:lnTo>
                  <a:close/>
                </a:path>
                <a:path w="473709" h="191769">
                  <a:moveTo>
                    <a:pt x="457238" y="87274"/>
                  </a:moveTo>
                  <a:lnTo>
                    <a:pt x="452196" y="87274"/>
                  </a:lnTo>
                  <a:lnTo>
                    <a:pt x="452196" y="92316"/>
                  </a:lnTo>
                  <a:lnTo>
                    <a:pt x="457238" y="92316"/>
                  </a:lnTo>
                  <a:lnTo>
                    <a:pt x="457238" y="87274"/>
                  </a:lnTo>
                  <a:close/>
                </a:path>
                <a:path w="473709" h="191769">
                  <a:moveTo>
                    <a:pt x="457238" y="78790"/>
                  </a:moveTo>
                  <a:lnTo>
                    <a:pt x="452196" y="78790"/>
                  </a:lnTo>
                  <a:lnTo>
                    <a:pt x="452196" y="83845"/>
                  </a:lnTo>
                  <a:lnTo>
                    <a:pt x="457238" y="83845"/>
                  </a:lnTo>
                  <a:lnTo>
                    <a:pt x="457238" y="78790"/>
                  </a:lnTo>
                  <a:close/>
                </a:path>
                <a:path w="473709" h="191769">
                  <a:moveTo>
                    <a:pt x="457238" y="70319"/>
                  </a:moveTo>
                  <a:lnTo>
                    <a:pt x="452196" y="70319"/>
                  </a:lnTo>
                  <a:lnTo>
                    <a:pt x="452196" y="75361"/>
                  </a:lnTo>
                  <a:lnTo>
                    <a:pt x="457238" y="75361"/>
                  </a:lnTo>
                  <a:lnTo>
                    <a:pt x="457238" y="70319"/>
                  </a:lnTo>
                  <a:close/>
                </a:path>
                <a:path w="473709" h="191769">
                  <a:moveTo>
                    <a:pt x="457238" y="61849"/>
                  </a:moveTo>
                  <a:lnTo>
                    <a:pt x="452196" y="61849"/>
                  </a:lnTo>
                  <a:lnTo>
                    <a:pt x="452196" y="66903"/>
                  </a:lnTo>
                  <a:lnTo>
                    <a:pt x="457238" y="66903"/>
                  </a:lnTo>
                  <a:lnTo>
                    <a:pt x="457238" y="61849"/>
                  </a:lnTo>
                  <a:close/>
                </a:path>
                <a:path w="473709" h="191769">
                  <a:moveTo>
                    <a:pt x="457238" y="53378"/>
                  </a:moveTo>
                  <a:lnTo>
                    <a:pt x="452196" y="53378"/>
                  </a:lnTo>
                  <a:lnTo>
                    <a:pt x="452196" y="58420"/>
                  </a:lnTo>
                  <a:lnTo>
                    <a:pt x="457238" y="58420"/>
                  </a:lnTo>
                  <a:lnTo>
                    <a:pt x="457238" y="53378"/>
                  </a:lnTo>
                  <a:close/>
                </a:path>
                <a:path w="473709" h="191769">
                  <a:moveTo>
                    <a:pt x="457238" y="44894"/>
                  </a:moveTo>
                  <a:lnTo>
                    <a:pt x="452196" y="44894"/>
                  </a:lnTo>
                  <a:lnTo>
                    <a:pt x="452196" y="49949"/>
                  </a:lnTo>
                  <a:lnTo>
                    <a:pt x="457238" y="49949"/>
                  </a:lnTo>
                  <a:lnTo>
                    <a:pt x="457238" y="44894"/>
                  </a:lnTo>
                  <a:close/>
                </a:path>
                <a:path w="473709" h="191769">
                  <a:moveTo>
                    <a:pt x="457238" y="36423"/>
                  </a:moveTo>
                  <a:lnTo>
                    <a:pt x="452196" y="36423"/>
                  </a:lnTo>
                  <a:lnTo>
                    <a:pt x="452196" y="41465"/>
                  </a:lnTo>
                  <a:lnTo>
                    <a:pt x="457238" y="41465"/>
                  </a:lnTo>
                  <a:lnTo>
                    <a:pt x="457238" y="36423"/>
                  </a:lnTo>
                  <a:close/>
                </a:path>
                <a:path w="473709" h="191769">
                  <a:moveTo>
                    <a:pt x="457238" y="27952"/>
                  </a:moveTo>
                  <a:lnTo>
                    <a:pt x="452196" y="27952"/>
                  </a:lnTo>
                  <a:lnTo>
                    <a:pt x="452196" y="33007"/>
                  </a:lnTo>
                  <a:lnTo>
                    <a:pt x="457238" y="33007"/>
                  </a:lnTo>
                  <a:lnTo>
                    <a:pt x="457238" y="27952"/>
                  </a:lnTo>
                  <a:close/>
                </a:path>
                <a:path w="473709" h="191769">
                  <a:moveTo>
                    <a:pt x="457238" y="19481"/>
                  </a:moveTo>
                  <a:lnTo>
                    <a:pt x="452196" y="19481"/>
                  </a:lnTo>
                  <a:lnTo>
                    <a:pt x="452196" y="24523"/>
                  </a:lnTo>
                  <a:lnTo>
                    <a:pt x="457238" y="24523"/>
                  </a:lnTo>
                  <a:lnTo>
                    <a:pt x="457238" y="19481"/>
                  </a:lnTo>
                  <a:close/>
                </a:path>
                <a:path w="473709" h="191769">
                  <a:moveTo>
                    <a:pt x="457238" y="10998"/>
                  </a:moveTo>
                  <a:lnTo>
                    <a:pt x="452196" y="10998"/>
                  </a:lnTo>
                  <a:lnTo>
                    <a:pt x="452196" y="16052"/>
                  </a:lnTo>
                  <a:lnTo>
                    <a:pt x="457238" y="16052"/>
                  </a:lnTo>
                  <a:lnTo>
                    <a:pt x="457238" y="10998"/>
                  </a:lnTo>
                  <a:close/>
                </a:path>
                <a:path w="473709" h="191769">
                  <a:moveTo>
                    <a:pt x="457238" y="2514"/>
                  </a:moveTo>
                  <a:lnTo>
                    <a:pt x="452196" y="2514"/>
                  </a:lnTo>
                  <a:lnTo>
                    <a:pt x="452196" y="7556"/>
                  </a:lnTo>
                  <a:lnTo>
                    <a:pt x="457238" y="7556"/>
                  </a:lnTo>
                  <a:lnTo>
                    <a:pt x="457238" y="2514"/>
                  </a:lnTo>
                  <a:close/>
                </a:path>
                <a:path w="473709" h="191769">
                  <a:moveTo>
                    <a:pt x="465251" y="104241"/>
                  </a:moveTo>
                  <a:lnTo>
                    <a:pt x="460222" y="104241"/>
                  </a:lnTo>
                  <a:lnTo>
                    <a:pt x="460222" y="109283"/>
                  </a:lnTo>
                  <a:lnTo>
                    <a:pt x="465251" y="109283"/>
                  </a:lnTo>
                  <a:lnTo>
                    <a:pt x="465251" y="104241"/>
                  </a:lnTo>
                  <a:close/>
                </a:path>
                <a:path w="473709" h="191769">
                  <a:moveTo>
                    <a:pt x="465251" y="95758"/>
                  </a:moveTo>
                  <a:lnTo>
                    <a:pt x="460222" y="95758"/>
                  </a:lnTo>
                  <a:lnTo>
                    <a:pt x="460222" y="100812"/>
                  </a:lnTo>
                  <a:lnTo>
                    <a:pt x="465251" y="100812"/>
                  </a:lnTo>
                  <a:lnTo>
                    <a:pt x="465251" y="95758"/>
                  </a:lnTo>
                  <a:close/>
                </a:path>
                <a:path w="473709" h="191769">
                  <a:moveTo>
                    <a:pt x="465251" y="87274"/>
                  </a:moveTo>
                  <a:lnTo>
                    <a:pt x="460222" y="87274"/>
                  </a:lnTo>
                  <a:lnTo>
                    <a:pt x="460222" y="92316"/>
                  </a:lnTo>
                  <a:lnTo>
                    <a:pt x="465251" y="92316"/>
                  </a:lnTo>
                  <a:lnTo>
                    <a:pt x="465251" y="87274"/>
                  </a:lnTo>
                  <a:close/>
                </a:path>
                <a:path w="473709" h="191769">
                  <a:moveTo>
                    <a:pt x="465251" y="78790"/>
                  </a:moveTo>
                  <a:lnTo>
                    <a:pt x="460222" y="78790"/>
                  </a:lnTo>
                  <a:lnTo>
                    <a:pt x="460222" y="83845"/>
                  </a:lnTo>
                  <a:lnTo>
                    <a:pt x="465251" y="83845"/>
                  </a:lnTo>
                  <a:lnTo>
                    <a:pt x="465251" y="78790"/>
                  </a:lnTo>
                  <a:close/>
                </a:path>
                <a:path w="473709" h="191769">
                  <a:moveTo>
                    <a:pt x="465251" y="70319"/>
                  </a:moveTo>
                  <a:lnTo>
                    <a:pt x="460222" y="70319"/>
                  </a:lnTo>
                  <a:lnTo>
                    <a:pt x="460222" y="75361"/>
                  </a:lnTo>
                  <a:lnTo>
                    <a:pt x="465251" y="75361"/>
                  </a:lnTo>
                  <a:lnTo>
                    <a:pt x="465251" y="70319"/>
                  </a:lnTo>
                  <a:close/>
                </a:path>
                <a:path w="473709" h="191769">
                  <a:moveTo>
                    <a:pt x="465251" y="61849"/>
                  </a:moveTo>
                  <a:lnTo>
                    <a:pt x="460222" y="61849"/>
                  </a:lnTo>
                  <a:lnTo>
                    <a:pt x="460222" y="66903"/>
                  </a:lnTo>
                  <a:lnTo>
                    <a:pt x="465251" y="66903"/>
                  </a:lnTo>
                  <a:lnTo>
                    <a:pt x="465251" y="61849"/>
                  </a:lnTo>
                  <a:close/>
                </a:path>
                <a:path w="473709" h="191769">
                  <a:moveTo>
                    <a:pt x="465251" y="53378"/>
                  </a:moveTo>
                  <a:lnTo>
                    <a:pt x="460222" y="53378"/>
                  </a:lnTo>
                  <a:lnTo>
                    <a:pt x="460222" y="58420"/>
                  </a:lnTo>
                  <a:lnTo>
                    <a:pt x="465251" y="58420"/>
                  </a:lnTo>
                  <a:lnTo>
                    <a:pt x="465251" y="53378"/>
                  </a:lnTo>
                  <a:close/>
                </a:path>
                <a:path w="473709" h="191769">
                  <a:moveTo>
                    <a:pt x="465251" y="44894"/>
                  </a:moveTo>
                  <a:lnTo>
                    <a:pt x="460222" y="44894"/>
                  </a:lnTo>
                  <a:lnTo>
                    <a:pt x="460222" y="49949"/>
                  </a:lnTo>
                  <a:lnTo>
                    <a:pt x="465251" y="49949"/>
                  </a:lnTo>
                  <a:lnTo>
                    <a:pt x="465251" y="44894"/>
                  </a:lnTo>
                  <a:close/>
                </a:path>
                <a:path w="473709" h="191769">
                  <a:moveTo>
                    <a:pt x="465251" y="36423"/>
                  </a:moveTo>
                  <a:lnTo>
                    <a:pt x="460222" y="36423"/>
                  </a:lnTo>
                  <a:lnTo>
                    <a:pt x="460222" y="41465"/>
                  </a:lnTo>
                  <a:lnTo>
                    <a:pt x="465251" y="41465"/>
                  </a:lnTo>
                  <a:lnTo>
                    <a:pt x="465251" y="36423"/>
                  </a:lnTo>
                  <a:close/>
                </a:path>
                <a:path w="473709" h="191769">
                  <a:moveTo>
                    <a:pt x="465251" y="27952"/>
                  </a:moveTo>
                  <a:lnTo>
                    <a:pt x="460222" y="27952"/>
                  </a:lnTo>
                  <a:lnTo>
                    <a:pt x="460222" y="33007"/>
                  </a:lnTo>
                  <a:lnTo>
                    <a:pt x="465251" y="33007"/>
                  </a:lnTo>
                  <a:lnTo>
                    <a:pt x="465251" y="27952"/>
                  </a:lnTo>
                  <a:close/>
                </a:path>
                <a:path w="473709" h="191769">
                  <a:moveTo>
                    <a:pt x="465251" y="19481"/>
                  </a:moveTo>
                  <a:lnTo>
                    <a:pt x="460222" y="19481"/>
                  </a:lnTo>
                  <a:lnTo>
                    <a:pt x="460222" y="24523"/>
                  </a:lnTo>
                  <a:lnTo>
                    <a:pt x="465251" y="24523"/>
                  </a:lnTo>
                  <a:lnTo>
                    <a:pt x="465251" y="19481"/>
                  </a:lnTo>
                  <a:close/>
                </a:path>
                <a:path w="473709" h="191769">
                  <a:moveTo>
                    <a:pt x="465251" y="10998"/>
                  </a:moveTo>
                  <a:lnTo>
                    <a:pt x="460222" y="10998"/>
                  </a:lnTo>
                  <a:lnTo>
                    <a:pt x="460222" y="16052"/>
                  </a:lnTo>
                  <a:lnTo>
                    <a:pt x="465251" y="16052"/>
                  </a:lnTo>
                  <a:lnTo>
                    <a:pt x="465251" y="10998"/>
                  </a:lnTo>
                  <a:close/>
                </a:path>
                <a:path w="473709" h="191769">
                  <a:moveTo>
                    <a:pt x="465251" y="2514"/>
                  </a:moveTo>
                  <a:lnTo>
                    <a:pt x="460222" y="2514"/>
                  </a:lnTo>
                  <a:lnTo>
                    <a:pt x="460222" y="7556"/>
                  </a:lnTo>
                  <a:lnTo>
                    <a:pt x="465251" y="7556"/>
                  </a:lnTo>
                  <a:lnTo>
                    <a:pt x="465251" y="2514"/>
                  </a:lnTo>
                  <a:close/>
                </a:path>
                <a:path w="473709" h="191769">
                  <a:moveTo>
                    <a:pt x="473303" y="95758"/>
                  </a:moveTo>
                  <a:lnTo>
                    <a:pt x="468249" y="95758"/>
                  </a:lnTo>
                  <a:lnTo>
                    <a:pt x="468249" y="100812"/>
                  </a:lnTo>
                  <a:lnTo>
                    <a:pt x="473303" y="100812"/>
                  </a:lnTo>
                  <a:lnTo>
                    <a:pt x="473303" y="95758"/>
                  </a:lnTo>
                  <a:close/>
                </a:path>
                <a:path w="473709" h="191769">
                  <a:moveTo>
                    <a:pt x="473303" y="87274"/>
                  </a:moveTo>
                  <a:lnTo>
                    <a:pt x="468249" y="87274"/>
                  </a:lnTo>
                  <a:lnTo>
                    <a:pt x="468249" y="92316"/>
                  </a:lnTo>
                  <a:lnTo>
                    <a:pt x="473303" y="92316"/>
                  </a:lnTo>
                  <a:lnTo>
                    <a:pt x="473303" y="87274"/>
                  </a:lnTo>
                  <a:close/>
                </a:path>
                <a:path w="473709" h="191769">
                  <a:moveTo>
                    <a:pt x="473303" y="78790"/>
                  </a:moveTo>
                  <a:lnTo>
                    <a:pt x="468249" y="78790"/>
                  </a:lnTo>
                  <a:lnTo>
                    <a:pt x="468249" y="83845"/>
                  </a:lnTo>
                  <a:lnTo>
                    <a:pt x="473303" y="83845"/>
                  </a:lnTo>
                  <a:lnTo>
                    <a:pt x="473303" y="78790"/>
                  </a:lnTo>
                  <a:close/>
                </a:path>
                <a:path w="473709" h="191769">
                  <a:moveTo>
                    <a:pt x="473303" y="70319"/>
                  </a:moveTo>
                  <a:lnTo>
                    <a:pt x="468249" y="70319"/>
                  </a:lnTo>
                  <a:lnTo>
                    <a:pt x="468249" y="75361"/>
                  </a:lnTo>
                  <a:lnTo>
                    <a:pt x="473303" y="75361"/>
                  </a:lnTo>
                  <a:lnTo>
                    <a:pt x="473303" y="70319"/>
                  </a:lnTo>
                  <a:close/>
                </a:path>
                <a:path w="473709" h="191769">
                  <a:moveTo>
                    <a:pt x="473303" y="61849"/>
                  </a:moveTo>
                  <a:lnTo>
                    <a:pt x="468249" y="61849"/>
                  </a:lnTo>
                  <a:lnTo>
                    <a:pt x="468249" y="66903"/>
                  </a:lnTo>
                  <a:lnTo>
                    <a:pt x="473303" y="66903"/>
                  </a:lnTo>
                  <a:lnTo>
                    <a:pt x="473303" y="61849"/>
                  </a:lnTo>
                  <a:close/>
                </a:path>
                <a:path w="473709" h="191769">
                  <a:moveTo>
                    <a:pt x="473303" y="53378"/>
                  </a:moveTo>
                  <a:lnTo>
                    <a:pt x="468249" y="53378"/>
                  </a:lnTo>
                  <a:lnTo>
                    <a:pt x="468249" y="58420"/>
                  </a:lnTo>
                  <a:lnTo>
                    <a:pt x="473303" y="58420"/>
                  </a:lnTo>
                  <a:lnTo>
                    <a:pt x="473303" y="53378"/>
                  </a:lnTo>
                  <a:close/>
                </a:path>
                <a:path w="473709" h="191769">
                  <a:moveTo>
                    <a:pt x="473303" y="44894"/>
                  </a:moveTo>
                  <a:lnTo>
                    <a:pt x="468249" y="44894"/>
                  </a:lnTo>
                  <a:lnTo>
                    <a:pt x="468249" y="49949"/>
                  </a:lnTo>
                  <a:lnTo>
                    <a:pt x="473303" y="49949"/>
                  </a:lnTo>
                  <a:lnTo>
                    <a:pt x="473303" y="44894"/>
                  </a:lnTo>
                  <a:close/>
                </a:path>
                <a:path w="473709" h="191769">
                  <a:moveTo>
                    <a:pt x="473303" y="36423"/>
                  </a:moveTo>
                  <a:lnTo>
                    <a:pt x="468249" y="36423"/>
                  </a:lnTo>
                  <a:lnTo>
                    <a:pt x="468249" y="41465"/>
                  </a:lnTo>
                  <a:lnTo>
                    <a:pt x="473303" y="41465"/>
                  </a:lnTo>
                  <a:lnTo>
                    <a:pt x="473303" y="36423"/>
                  </a:lnTo>
                  <a:close/>
                </a:path>
                <a:path w="473709" h="191769">
                  <a:moveTo>
                    <a:pt x="473303" y="27952"/>
                  </a:moveTo>
                  <a:lnTo>
                    <a:pt x="468249" y="27952"/>
                  </a:lnTo>
                  <a:lnTo>
                    <a:pt x="468249" y="33007"/>
                  </a:lnTo>
                  <a:lnTo>
                    <a:pt x="473303" y="33007"/>
                  </a:lnTo>
                  <a:lnTo>
                    <a:pt x="473303" y="27952"/>
                  </a:lnTo>
                  <a:close/>
                </a:path>
                <a:path w="473709" h="191769">
                  <a:moveTo>
                    <a:pt x="473303" y="19481"/>
                  </a:moveTo>
                  <a:lnTo>
                    <a:pt x="468249" y="19481"/>
                  </a:lnTo>
                  <a:lnTo>
                    <a:pt x="468249" y="24523"/>
                  </a:lnTo>
                  <a:lnTo>
                    <a:pt x="473303" y="24523"/>
                  </a:lnTo>
                  <a:lnTo>
                    <a:pt x="473303" y="19481"/>
                  </a:lnTo>
                  <a:close/>
                </a:path>
                <a:path w="473709" h="191769">
                  <a:moveTo>
                    <a:pt x="473303" y="10998"/>
                  </a:moveTo>
                  <a:lnTo>
                    <a:pt x="468249" y="10998"/>
                  </a:lnTo>
                  <a:lnTo>
                    <a:pt x="468249" y="16052"/>
                  </a:lnTo>
                  <a:lnTo>
                    <a:pt x="473303" y="16052"/>
                  </a:lnTo>
                  <a:lnTo>
                    <a:pt x="473303" y="10998"/>
                  </a:lnTo>
                  <a:close/>
                </a:path>
                <a:path w="473709" h="191769">
                  <a:moveTo>
                    <a:pt x="473303" y="2514"/>
                  </a:moveTo>
                  <a:lnTo>
                    <a:pt x="468249" y="2514"/>
                  </a:lnTo>
                  <a:lnTo>
                    <a:pt x="468249" y="7556"/>
                  </a:lnTo>
                  <a:lnTo>
                    <a:pt x="473303" y="7556"/>
                  </a:lnTo>
                  <a:lnTo>
                    <a:pt x="473303" y="2514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22464" y="708799"/>
              <a:ext cx="161290" cy="242570"/>
            </a:xfrm>
            <a:custGeom>
              <a:avLst/>
              <a:gdLst/>
              <a:ahLst/>
              <a:cxnLst/>
              <a:rect l="l" t="t" r="r" b="b"/>
              <a:pathLst>
                <a:path w="161290" h="242569">
                  <a:moveTo>
                    <a:pt x="5054" y="186461"/>
                  </a:moveTo>
                  <a:lnTo>
                    <a:pt x="0" y="186461"/>
                  </a:lnTo>
                  <a:lnTo>
                    <a:pt x="0" y="191503"/>
                  </a:lnTo>
                  <a:lnTo>
                    <a:pt x="5054" y="191503"/>
                  </a:lnTo>
                  <a:lnTo>
                    <a:pt x="5054" y="186461"/>
                  </a:lnTo>
                  <a:close/>
                </a:path>
                <a:path w="161290" h="242569">
                  <a:moveTo>
                    <a:pt x="5054" y="177990"/>
                  </a:moveTo>
                  <a:lnTo>
                    <a:pt x="0" y="177990"/>
                  </a:lnTo>
                  <a:lnTo>
                    <a:pt x="0" y="183032"/>
                  </a:lnTo>
                  <a:lnTo>
                    <a:pt x="5054" y="183032"/>
                  </a:lnTo>
                  <a:lnTo>
                    <a:pt x="5054" y="177990"/>
                  </a:lnTo>
                  <a:close/>
                </a:path>
                <a:path w="161290" h="242569">
                  <a:moveTo>
                    <a:pt x="5054" y="127114"/>
                  </a:moveTo>
                  <a:lnTo>
                    <a:pt x="0" y="127114"/>
                  </a:lnTo>
                  <a:lnTo>
                    <a:pt x="0" y="132168"/>
                  </a:lnTo>
                  <a:lnTo>
                    <a:pt x="5054" y="132168"/>
                  </a:lnTo>
                  <a:lnTo>
                    <a:pt x="5054" y="127114"/>
                  </a:lnTo>
                  <a:close/>
                </a:path>
                <a:path w="161290" h="242569">
                  <a:moveTo>
                    <a:pt x="5054" y="118656"/>
                  </a:moveTo>
                  <a:lnTo>
                    <a:pt x="0" y="118656"/>
                  </a:lnTo>
                  <a:lnTo>
                    <a:pt x="0" y="123698"/>
                  </a:lnTo>
                  <a:lnTo>
                    <a:pt x="5054" y="123698"/>
                  </a:lnTo>
                  <a:lnTo>
                    <a:pt x="5054" y="118656"/>
                  </a:lnTo>
                  <a:close/>
                </a:path>
                <a:path w="161290" h="242569">
                  <a:moveTo>
                    <a:pt x="5054" y="110185"/>
                  </a:moveTo>
                  <a:lnTo>
                    <a:pt x="0" y="110185"/>
                  </a:lnTo>
                  <a:lnTo>
                    <a:pt x="0" y="115227"/>
                  </a:lnTo>
                  <a:lnTo>
                    <a:pt x="5054" y="115227"/>
                  </a:lnTo>
                  <a:lnTo>
                    <a:pt x="5054" y="110185"/>
                  </a:lnTo>
                  <a:close/>
                </a:path>
                <a:path w="161290" h="242569">
                  <a:moveTo>
                    <a:pt x="5054" y="101701"/>
                  </a:moveTo>
                  <a:lnTo>
                    <a:pt x="0" y="101701"/>
                  </a:lnTo>
                  <a:lnTo>
                    <a:pt x="0" y="106743"/>
                  </a:lnTo>
                  <a:lnTo>
                    <a:pt x="5054" y="106743"/>
                  </a:lnTo>
                  <a:lnTo>
                    <a:pt x="5054" y="101701"/>
                  </a:lnTo>
                  <a:close/>
                </a:path>
                <a:path w="161290" h="242569">
                  <a:moveTo>
                    <a:pt x="5054" y="93218"/>
                  </a:moveTo>
                  <a:lnTo>
                    <a:pt x="0" y="93218"/>
                  </a:lnTo>
                  <a:lnTo>
                    <a:pt x="0" y="98272"/>
                  </a:lnTo>
                  <a:lnTo>
                    <a:pt x="5054" y="98272"/>
                  </a:lnTo>
                  <a:lnTo>
                    <a:pt x="5054" y="93218"/>
                  </a:lnTo>
                  <a:close/>
                </a:path>
                <a:path w="161290" h="242569">
                  <a:moveTo>
                    <a:pt x="5054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54" y="89801"/>
                  </a:lnTo>
                  <a:lnTo>
                    <a:pt x="5054" y="84759"/>
                  </a:lnTo>
                  <a:close/>
                </a:path>
                <a:path w="161290" h="242569">
                  <a:moveTo>
                    <a:pt x="5054" y="76276"/>
                  </a:moveTo>
                  <a:lnTo>
                    <a:pt x="0" y="76276"/>
                  </a:lnTo>
                  <a:lnTo>
                    <a:pt x="0" y="81330"/>
                  </a:lnTo>
                  <a:lnTo>
                    <a:pt x="5054" y="81330"/>
                  </a:lnTo>
                  <a:lnTo>
                    <a:pt x="5054" y="76276"/>
                  </a:lnTo>
                  <a:close/>
                </a:path>
                <a:path w="161290" h="242569">
                  <a:moveTo>
                    <a:pt x="5054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54" y="72847"/>
                  </a:lnTo>
                  <a:lnTo>
                    <a:pt x="5054" y="67805"/>
                  </a:lnTo>
                  <a:close/>
                </a:path>
                <a:path w="161290" h="242569">
                  <a:moveTo>
                    <a:pt x="5054" y="59309"/>
                  </a:moveTo>
                  <a:lnTo>
                    <a:pt x="0" y="59309"/>
                  </a:lnTo>
                  <a:lnTo>
                    <a:pt x="0" y="64363"/>
                  </a:lnTo>
                  <a:lnTo>
                    <a:pt x="5054" y="64363"/>
                  </a:lnTo>
                  <a:lnTo>
                    <a:pt x="5054" y="59309"/>
                  </a:lnTo>
                  <a:close/>
                </a:path>
                <a:path w="161290" h="242569">
                  <a:moveTo>
                    <a:pt x="5054" y="50838"/>
                  </a:moveTo>
                  <a:lnTo>
                    <a:pt x="0" y="50838"/>
                  </a:lnTo>
                  <a:lnTo>
                    <a:pt x="0" y="55880"/>
                  </a:lnTo>
                  <a:lnTo>
                    <a:pt x="5054" y="55880"/>
                  </a:lnTo>
                  <a:lnTo>
                    <a:pt x="5054" y="50838"/>
                  </a:lnTo>
                  <a:close/>
                </a:path>
                <a:path w="161290" h="242569">
                  <a:moveTo>
                    <a:pt x="13068" y="186461"/>
                  </a:moveTo>
                  <a:lnTo>
                    <a:pt x="8026" y="186461"/>
                  </a:lnTo>
                  <a:lnTo>
                    <a:pt x="8026" y="191503"/>
                  </a:lnTo>
                  <a:lnTo>
                    <a:pt x="13068" y="191503"/>
                  </a:lnTo>
                  <a:lnTo>
                    <a:pt x="13068" y="186461"/>
                  </a:lnTo>
                  <a:close/>
                </a:path>
                <a:path w="161290" h="242569">
                  <a:moveTo>
                    <a:pt x="13068" y="169519"/>
                  </a:moveTo>
                  <a:lnTo>
                    <a:pt x="8026" y="169519"/>
                  </a:lnTo>
                  <a:lnTo>
                    <a:pt x="8026" y="174561"/>
                  </a:lnTo>
                  <a:lnTo>
                    <a:pt x="13068" y="174561"/>
                  </a:lnTo>
                  <a:lnTo>
                    <a:pt x="13068" y="169519"/>
                  </a:lnTo>
                  <a:close/>
                </a:path>
                <a:path w="161290" h="242569">
                  <a:moveTo>
                    <a:pt x="13068" y="161036"/>
                  </a:moveTo>
                  <a:lnTo>
                    <a:pt x="8026" y="161036"/>
                  </a:lnTo>
                  <a:lnTo>
                    <a:pt x="8026" y="166090"/>
                  </a:lnTo>
                  <a:lnTo>
                    <a:pt x="13068" y="166090"/>
                  </a:lnTo>
                  <a:lnTo>
                    <a:pt x="13068" y="161036"/>
                  </a:lnTo>
                  <a:close/>
                </a:path>
                <a:path w="161290" h="242569">
                  <a:moveTo>
                    <a:pt x="13068" y="152539"/>
                  </a:moveTo>
                  <a:lnTo>
                    <a:pt x="8026" y="152539"/>
                  </a:lnTo>
                  <a:lnTo>
                    <a:pt x="8026" y="157594"/>
                  </a:lnTo>
                  <a:lnTo>
                    <a:pt x="13068" y="157594"/>
                  </a:lnTo>
                  <a:lnTo>
                    <a:pt x="13068" y="152539"/>
                  </a:lnTo>
                  <a:close/>
                </a:path>
                <a:path w="161290" h="242569">
                  <a:moveTo>
                    <a:pt x="13068" y="144081"/>
                  </a:moveTo>
                  <a:lnTo>
                    <a:pt x="8026" y="144081"/>
                  </a:lnTo>
                  <a:lnTo>
                    <a:pt x="8026" y="149123"/>
                  </a:lnTo>
                  <a:lnTo>
                    <a:pt x="13068" y="149123"/>
                  </a:lnTo>
                  <a:lnTo>
                    <a:pt x="13068" y="144081"/>
                  </a:lnTo>
                  <a:close/>
                </a:path>
                <a:path w="161290" h="242569">
                  <a:moveTo>
                    <a:pt x="13068" y="127114"/>
                  </a:moveTo>
                  <a:lnTo>
                    <a:pt x="8026" y="127114"/>
                  </a:lnTo>
                  <a:lnTo>
                    <a:pt x="8026" y="132168"/>
                  </a:lnTo>
                  <a:lnTo>
                    <a:pt x="13068" y="132168"/>
                  </a:lnTo>
                  <a:lnTo>
                    <a:pt x="13068" y="127114"/>
                  </a:lnTo>
                  <a:close/>
                </a:path>
                <a:path w="161290" h="242569">
                  <a:moveTo>
                    <a:pt x="13068" y="118656"/>
                  </a:moveTo>
                  <a:lnTo>
                    <a:pt x="8026" y="118656"/>
                  </a:lnTo>
                  <a:lnTo>
                    <a:pt x="8026" y="123698"/>
                  </a:lnTo>
                  <a:lnTo>
                    <a:pt x="13068" y="123698"/>
                  </a:lnTo>
                  <a:lnTo>
                    <a:pt x="13068" y="118656"/>
                  </a:lnTo>
                  <a:close/>
                </a:path>
                <a:path w="161290" h="242569">
                  <a:moveTo>
                    <a:pt x="13068" y="110185"/>
                  </a:moveTo>
                  <a:lnTo>
                    <a:pt x="8026" y="110185"/>
                  </a:lnTo>
                  <a:lnTo>
                    <a:pt x="8026" y="115227"/>
                  </a:lnTo>
                  <a:lnTo>
                    <a:pt x="13068" y="115227"/>
                  </a:lnTo>
                  <a:lnTo>
                    <a:pt x="13068" y="110185"/>
                  </a:lnTo>
                  <a:close/>
                </a:path>
                <a:path w="161290" h="242569">
                  <a:moveTo>
                    <a:pt x="13068" y="101701"/>
                  </a:moveTo>
                  <a:lnTo>
                    <a:pt x="8026" y="101701"/>
                  </a:lnTo>
                  <a:lnTo>
                    <a:pt x="8026" y="106743"/>
                  </a:lnTo>
                  <a:lnTo>
                    <a:pt x="13068" y="106743"/>
                  </a:lnTo>
                  <a:lnTo>
                    <a:pt x="13068" y="101701"/>
                  </a:lnTo>
                  <a:close/>
                </a:path>
                <a:path w="161290" h="242569">
                  <a:moveTo>
                    <a:pt x="13068" y="93218"/>
                  </a:moveTo>
                  <a:lnTo>
                    <a:pt x="8026" y="93218"/>
                  </a:lnTo>
                  <a:lnTo>
                    <a:pt x="8026" y="98272"/>
                  </a:lnTo>
                  <a:lnTo>
                    <a:pt x="13068" y="98272"/>
                  </a:lnTo>
                  <a:lnTo>
                    <a:pt x="13068" y="93218"/>
                  </a:lnTo>
                  <a:close/>
                </a:path>
                <a:path w="161290" h="242569">
                  <a:moveTo>
                    <a:pt x="13068" y="84759"/>
                  </a:moveTo>
                  <a:lnTo>
                    <a:pt x="8026" y="84759"/>
                  </a:lnTo>
                  <a:lnTo>
                    <a:pt x="8026" y="89801"/>
                  </a:lnTo>
                  <a:lnTo>
                    <a:pt x="13068" y="89801"/>
                  </a:lnTo>
                  <a:lnTo>
                    <a:pt x="13068" y="84759"/>
                  </a:lnTo>
                  <a:close/>
                </a:path>
                <a:path w="161290" h="242569">
                  <a:moveTo>
                    <a:pt x="13068" y="76276"/>
                  </a:moveTo>
                  <a:lnTo>
                    <a:pt x="8026" y="76276"/>
                  </a:lnTo>
                  <a:lnTo>
                    <a:pt x="8026" y="81330"/>
                  </a:lnTo>
                  <a:lnTo>
                    <a:pt x="13068" y="81330"/>
                  </a:lnTo>
                  <a:lnTo>
                    <a:pt x="13068" y="76276"/>
                  </a:lnTo>
                  <a:close/>
                </a:path>
                <a:path w="161290" h="242569">
                  <a:moveTo>
                    <a:pt x="13068" y="67805"/>
                  </a:moveTo>
                  <a:lnTo>
                    <a:pt x="8026" y="67805"/>
                  </a:lnTo>
                  <a:lnTo>
                    <a:pt x="8026" y="72847"/>
                  </a:lnTo>
                  <a:lnTo>
                    <a:pt x="13068" y="72847"/>
                  </a:lnTo>
                  <a:lnTo>
                    <a:pt x="13068" y="67805"/>
                  </a:lnTo>
                  <a:close/>
                </a:path>
                <a:path w="161290" h="242569">
                  <a:moveTo>
                    <a:pt x="13068" y="59309"/>
                  </a:moveTo>
                  <a:lnTo>
                    <a:pt x="8026" y="59309"/>
                  </a:lnTo>
                  <a:lnTo>
                    <a:pt x="8026" y="64363"/>
                  </a:lnTo>
                  <a:lnTo>
                    <a:pt x="13068" y="64363"/>
                  </a:lnTo>
                  <a:lnTo>
                    <a:pt x="13068" y="59309"/>
                  </a:lnTo>
                  <a:close/>
                </a:path>
                <a:path w="161290" h="242569">
                  <a:moveTo>
                    <a:pt x="13068" y="50838"/>
                  </a:moveTo>
                  <a:lnTo>
                    <a:pt x="8026" y="50838"/>
                  </a:lnTo>
                  <a:lnTo>
                    <a:pt x="8026" y="55880"/>
                  </a:lnTo>
                  <a:lnTo>
                    <a:pt x="13068" y="55880"/>
                  </a:lnTo>
                  <a:lnTo>
                    <a:pt x="13068" y="50838"/>
                  </a:lnTo>
                  <a:close/>
                </a:path>
                <a:path w="161290" h="242569">
                  <a:moveTo>
                    <a:pt x="13068" y="42367"/>
                  </a:moveTo>
                  <a:lnTo>
                    <a:pt x="8026" y="42367"/>
                  </a:lnTo>
                  <a:lnTo>
                    <a:pt x="8026" y="47409"/>
                  </a:lnTo>
                  <a:lnTo>
                    <a:pt x="13068" y="47409"/>
                  </a:lnTo>
                  <a:lnTo>
                    <a:pt x="13068" y="42367"/>
                  </a:lnTo>
                  <a:close/>
                </a:path>
                <a:path w="161290" h="242569">
                  <a:moveTo>
                    <a:pt x="13068" y="33883"/>
                  </a:moveTo>
                  <a:lnTo>
                    <a:pt x="8026" y="33883"/>
                  </a:lnTo>
                  <a:lnTo>
                    <a:pt x="8026" y="38925"/>
                  </a:lnTo>
                  <a:lnTo>
                    <a:pt x="13068" y="38925"/>
                  </a:lnTo>
                  <a:lnTo>
                    <a:pt x="13068" y="33883"/>
                  </a:lnTo>
                  <a:close/>
                </a:path>
                <a:path w="161290" h="242569">
                  <a:moveTo>
                    <a:pt x="13068" y="25412"/>
                  </a:moveTo>
                  <a:lnTo>
                    <a:pt x="8026" y="25412"/>
                  </a:lnTo>
                  <a:lnTo>
                    <a:pt x="8026" y="30467"/>
                  </a:lnTo>
                  <a:lnTo>
                    <a:pt x="13068" y="30467"/>
                  </a:lnTo>
                  <a:lnTo>
                    <a:pt x="13068" y="25412"/>
                  </a:lnTo>
                  <a:close/>
                </a:path>
                <a:path w="161290" h="242569">
                  <a:moveTo>
                    <a:pt x="13068" y="16941"/>
                  </a:moveTo>
                  <a:lnTo>
                    <a:pt x="8026" y="16941"/>
                  </a:lnTo>
                  <a:lnTo>
                    <a:pt x="8026" y="21983"/>
                  </a:lnTo>
                  <a:lnTo>
                    <a:pt x="13068" y="21983"/>
                  </a:lnTo>
                  <a:lnTo>
                    <a:pt x="13068" y="16941"/>
                  </a:lnTo>
                  <a:close/>
                </a:path>
                <a:path w="161290" h="242569">
                  <a:moveTo>
                    <a:pt x="13068" y="8458"/>
                  </a:moveTo>
                  <a:lnTo>
                    <a:pt x="8026" y="8458"/>
                  </a:lnTo>
                  <a:lnTo>
                    <a:pt x="8026" y="13512"/>
                  </a:lnTo>
                  <a:lnTo>
                    <a:pt x="13068" y="13512"/>
                  </a:lnTo>
                  <a:lnTo>
                    <a:pt x="13068" y="8458"/>
                  </a:lnTo>
                  <a:close/>
                </a:path>
                <a:path w="161290" h="242569">
                  <a:moveTo>
                    <a:pt x="13068" y="0"/>
                  </a:moveTo>
                  <a:lnTo>
                    <a:pt x="8026" y="0"/>
                  </a:lnTo>
                  <a:lnTo>
                    <a:pt x="8026" y="5041"/>
                  </a:lnTo>
                  <a:lnTo>
                    <a:pt x="13068" y="5041"/>
                  </a:lnTo>
                  <a:lnTo>
                    <a:pt x="13068" y="0"/>
                  </a:lnTo>
                  <a:close/>
                </a:path>
                <a:path w="161290" h="242569">
                  <a:moveTo>
                    <a:pt x="153009" y="237312"/>
                  </a:moveTo>
                  <a:lnTo>
                    <a:pt x="147967" y="237312"/>
                  </a:lnTo>
                  <a:lnTo>
                    <a:pt x="147967" y="242366"/>
                  </a:lnTo>
                  <a:lnTo>
                    <a:pt x="153009" y="242366"/>
                  </a:lnTo>
                  <a:lnTo>
                    <a:pt x="153009" y="237312"/>
                  </a:lnTo>
                  <a:close/>
                </a:path>
                <a:path w="161290" h="242569">
                  <a:moveTo>
                    <a:pt x="153009" y="228828"/>
                  </a:moveTo>
                  <a:lnTo>
                    <a:pt x="147967" y="228828"/>
                  </a:lnTo>
                  <a:lnTo>
                    <a:pt x="147967" y="233883"/>
                  </a:lnTo>
                  <a:lnTo>
                    <a:pt x="153009" y="233883"/>
                  </a:lnTo>
                  <a:lnTo>
                    <a:pt x="153009" y="228828"/>
                  </a:lnTo>
                  <a:close/>
                </a:path>
                <a:path w="161290" h="242569">
                  <a:moveTo>
                    <a:pt x="153009" y="220357"/>
                  </a:moveTo>
                  <a:lnTo>
                    <a:pt x="147967" y="220357"/>
                  </a:lnTo>
                  <a:lnTo>
                    <a:pt x="147967" y="225412"/>
                  </a:lnTo>
                  <a:lnTo>
                    <a:pt x="153009" y="225412"/>
                  </a:lnTo>
                  <a:lnTo>
                    <a:pt x="153009" y="220357"/>
                  </a:lnTo>
                  <a:close/>
                </a:path>
                <a:path w="161290" h="242569">
                  <a:moveTo>
                    <a:pt x="153009" y="203415"/>
                  </a:moveTo>
                  <a:lnTo>
                    <a:pt x="147967" y="203415"/>
                  </a:lnTo>
                  <a:lnTo>
                    <a:pt x="147967" y="208457"/>
                  </a:lnTo>
                  <a:lnTo>
                    <a:pt x="153009" y="208457"/>
                  </a:lnTo>
                  <a:lnTo>
                    <a:pt x="153009" y="203415"/>
                  </a:lnTo>
                  <a:close/>
                </a:path>
                <a:path w="161290" h="242569">
                  <a:moveTo>
                    <a:pt x="153009" y="194932"/>
                  </a:moveTo>
                  <a:lnTo>
                    <a:pt x="147967" y="194932"/>
                  </a:lnTo>
                  <a:lnTo>
                    <a:pt x="147967" y="199986"/>
                  </a:lnTo>
                  <a:lnTo>
                    <a:pt x="153009" y="199986"/>
                  </a:lnTo>
                  <a:lnTo>
                    <a:pt x="153009" y="194932"/>
                  </a:lnTo>
                  <a:close/>
                </a:path>
                <a:path w="161290" h="242569">
                  <a:moveTo>
                    <a:pt x="153009" y="186461"/>
                  </a:moveTo>
                  <a:lnTo>
                    <a:pt x="147967" y="186461"/>
                  </a:lnTo>
                  <a:lnTo>
                    <a:pt x="147967" y="191503"/>
                  </a:lnTo>
                  <a:lnTo>
                    <a:pt x="153009" y="191503"/>
                  </a:lnTo>
                  <a:lnTo>
                    <a:pt x="153009" y="186461"/>
                  </a:lnTo>
                  <a:close/>
                </a:path>
                <a:path w="161290" h="242569">
                  <a:moveTo>
                    <a:pt x="153009" y="177990"/>
                  </a:moveTo>
                  <a:lnTo>
                    <a:pt x="147967" y="177990"/>
                  </a:lnTo>
                  <a:lnTo>
                    <a:pt x="147967" y="183032"/>
                  </a:lnTo>
                  <a:lnTo>
                    <a:pt x="153009" y="183032"/>
                  </a:lnTo>
                  <a:lnTo>
                    <a:pt x="153009" y="177990"/>
                  </a:lnTo>
                  <a:close/>
                </a:path>
                <a:path w="161290" h="242569">
                  <a:moveTo>
                    <a:pt x="153009" y="161036"/>
                  </a:moveTo>
                  <a:lnTo>
                    <a:pt x="147967" y="161036"/>
                  </a:lnTo>
                  <a:lnTo>
                    <a:pt x="147967" y="166090"/>
                  </a:lnTo>
                  <a:lnTo>
                    <a:pt x="153009" y="166090"/>
                  </a:lnTo>
                  <a:lnTo>
                    <a:pt x="153009" y="161036"/>
                  </a:lnTo>
                  <a:close/>
                </a:path>
                <a:path w="161290" h="242569">
                  <a:moveTo>
                    <a:pt x="153009" y="152539"/>
                  </a:moveTo>
                  <a:lnTo>
                    <a:pt x="147967" y="152539"/>
                  </a:lnTo>
                  <a:lnTo>
                    <a:pt x="147967" y="157594"/>
                  </a:lnTo>
                  <a:lnTo>
                    <a:pt x="153009" y="157594"/>
                  </a:lnTo>
                  <a:lnTo>
                    <a:pt x="153009" y="152539"/>
                  </a:lnTo>
                  <a:close/>
                </a:path>
                <a:path w="161290" h="242569">
                  <a:moveTo>
                    <a:pt x="153009" y="144081"/>
                  </a:moveTo>
                  <a:lnTo>
                    <a:pt x="147967" y="144081"/>
                  </a:lnTo>
                  <a:lnTo>
                    <a:pt x="147967" y="149123"/>
                  </a:lnTo>
                  <a:lnTo>
                    <a:pt x="153009" y="149123"/>
                  </a:lnTo>
                  <a:lnTo>
                    <a:pt x="153009" y="144081"/>
                  </a:lnTo>
                  <a:close/>
                </a:path>
                <a:path w="161290" h="242569">
                  <a:moveTo>
                    <a:pt x="153009" y="135597"/>
                  </a:moveTo>
                  <a:lnTo>
                    <a:pt x="147967" y="135597"/>
                  </a:lnTo>
                  <a:lnTo>
                    <a:pt x="147967" y="140639"/>
                  </a:lnTo>
                  <a:lnTo>
                    <a:pt x="153009" y="140639"/>
                  </a:lnTo>
                  <a:lnTo>
                    <a:pt x="153009" y="135597"/>
                  </a:lnTo>
                  <a:close/>
                </a:path>
                <a:path w="161290" h="242569">
                  <a:moveTo>
                    <a:pt x="153009" y="127114"/>
                  </a:moveTo>
                  <a:lnTo>
                    <a:pt x="147967" y="127114"/>
                  </a:lnTo>
                  <a:lnTo>
                    <a:pt x="147967" y="132168"/>
                  </a:lnTo>
                  <a:lnTo>
                    <a:pt x="153009" y="132168"/>
                  </a:lnTo>
                  <a:lnTo>
                    <a:pt x="153009" y="127114"/>
                  </a:lnTo>
                  <a:close/>
                </a:path>
                <a:path w="161290" h="242569">
                  <a:moveTo>
                    <a:pt x="153009" y="118656"/>
                  </a:moveTo>
                  <a:lnTo>
                    <a:pt x="147967" y="118656"/>
                  </a:lnTo>
                  <a:lnTo>
                    <a:pt x="147967" y="123698"/>
                  </a:lnTo>
                  <a:lnTo>
                    <a:pt x="153009" y="123698"/>
                  </a:lnTo>
                  <a:lnTo>
                    <a:pt x="153009" y="118656"/>
                  </a:lnTo>
                  <a:close/>
                </a:path>
                <a:path w="161290" h="242569">
                  <a:moveTo>
                    <a:pt x="153009" y="110185"/>
                  </a:moveTo>
                  <a:lnTo>
                    <a:pt x="147967" y="110185"/>
                  </a:lnTo>
                  <a:lnTo>
                    <a:pt x="147967" y="115227"/>
                  </a:lnTo>
                  <a:lnTo>
                    <a:pt x="153009" y="115227"/>
                  </a:lnTo>
                  <a:lnTo>
                    <a:pt x="153009" y="110185"/>
                  </a:lnTo>
                  <a:close/>
                </a:path>
                <a:path w="161290" h="242569">
                  <a:moveTo>
                    <a:pt x="153009" y="101701"/>
                  </a:moveTo>
                  <a:lnTo>
                    <a:pt x="147967" y="101701"/>
                  </a:lnTo>
                  <a:lnTo>
                    <a:pt x="147967" y="106743"/>
                  </a:lnTo>
                  <a:lnTo>
                    <a:pt x="153009" y="106743"/>
                  </a:lnTo>
                  <a:lnTo>
                    <a:pt x="153009" y="101701"/>
                  </a:lnTo>
                  <a:close/>
                </a:path>
                <a:path w="161290" h="242569">
                  <a:moveTo>
                    <a:pt x="153009" y="93218"/>
                  </a:moveTo>
                  <a:lnTo>
                    <a:pt x="147967" y="93218"/>
                  </a:lnTo>
                  <a:lnTo>
                    <a:pt x="147967" y="98272"/>
                  </a:lnTo>
                  <a:lnTo>
                    <a:pt x="153009" y="98272"/>
                  </a:lnTo>
                  <a:lnTo>
                    <a:pt x="153009" y="93218"/>
                  </a:lnTo>
                  <a:close/>
                </a:path>
                <a:path w="161290" h="242569">
                  <a:moveTo>
                    <a:pt x="153009" y="84759"/>
                  </a:moveTo>
                  <a:lnTo>
                    <a:pt x="147967" y="84759"/>
                  </a:lnTo>
                  <a:lnTo>
                    <a:pt x="147967" y="89801"/>
                  </a:lnTo>
                  <a:lnTo>
                    <a:pt x="153009" y="89801"/>
                  </a:lnTo>
                  <a:lnTo>
                    <a:pt x="153009" y="84759"/>
                  </a:lnTo>
                  <a:close/>
                </a:path>
                <a:path w="161290" h="242569">
                  <a:moveTo>
                    <a:pt x="153009" y="76276"/>
                  </a:moveTo>
                  <a:lnTo>
                    <a:pt x="147967" y="76276"/>
                  </a:lnTo>
                  <a:lnTo>
                    <a:pt x="147967" y="81330"/>
                  </a:lnTo>
                  <a:lnTo>
                    <a:pt x="153009" y="81330"/>
                  </a:lnTo>
                  <a:lnTo>
                    <a:pt x="153009" y="76276"/>
                  </a:lnTo>
                  <a:close/>
                </a:path>
                <a:path w="161290" h="242569">
                  <a:moveTo>
                    <a:pt x="153009" y="67805"/>
                  </a:moveTo>
                  <a:lnTo>
                    <a:pt x="147967" y="67805"/>
                  </a:lnTo>
                  <a:lnTo>
                    <a:pt x="147967" y="72847"/>
                  </a:lnTo>
                  <a:lnTo>
                    <a:pt x="153009" y="72847"/>
                  </a:lnTo>
                  <a:lnTo>
                    <a:pt x="153009" y="67805"/>
                  </a:lnTo>
                  <a:close/>
                </a:path>
                <a:path w="161290" h="242569">
                  <a:moveTo>
                    <a:pt x="153009" y="59309"/>
                  </a:moveTo>
                  <a:lnTo>
                    <a:pt x="147967" y="59309"/>
                  </a:lnTo>
                  <a:lnTo>
                    <a:pt x="147967" y="64363"/>
                  </a:lnTo>
                  <a:lnTo>
                    <a:pt x="153009" y="64363"/>
                  </a:lnTo>
                  <a:lnTo>
                    <a:pt x="153009" y="59309"/>
                  </a:lnTo>
                  <a:close/>
                </a:path>
                <a:path w="161290" h="242569">
                  <a:moveTo>
                    <a:pt x="161023" y="228828"/>
                  </a:moveTo>
                  <a:lnTo>
                    <a:pt x="155981" y="228828"/>
                  </a:lnTo>
                  <a:lnTo>
                    <a:pt x="155981" y="233883"/>
                  </a:lnTo>
                  <a:lnTo>
                    <a:pt x="161023" y="233883"/>
                  </a:lnTo>
                  <a:lnTo>
                    <a:pt x="161023" y="228828"/>
                  </a:lnTo>
                  <a:close/>
                </a:path>
                <a:path w="161290" h="242569">
                  <a:moveTo>
                    <a:pt x="161023" y="220357"/>
                  </a:moveTo>
                  <a:lnTo>
                    <a:pt x="155981" y="220357"/>
                  </a:lnTo>
                  <a:lnTo>
                    <a:pt x="155981" y="225412"/>
                  </a:lnTo>
                  <a:lnTo>
                    <a:pt x="161023" y="225412"/>
                  </a:lnTo>
                  <a:lnTo>
                    <a:pt x="161023" y="220357"/>
                  </a:lnTo>
                  <a:close/>
                </a:path>
                <a:path w="161290" h="242569">
                  <a:moveTo>
                    <a:pt x="161023" y="211886"/>
                  </a:moveTo>
                  <a:lnTo>
                    <a:pt x="155981" y="211886"/>
                  </a:lnTo>
                  <a:lnTo>
                    <a:pt x="155981" y="216928"/>
                  </a:lnTo>
                  <a:lnTo>
                    <a:pt x="161023" y="216928"/>
                  </a:lnTo>
                  <a:lnTo>
                    <a:pt x="161023" y="211886"/>
                  </a:lnTo>
                  <a:close/>
                </a:path>
                <a:path w="161290" h="242569">
                  <a:moveTo>
                    <a:pt x="161023" y="194932"/>
                  </a:moveTo>
                  <a:lnTo>
                    <a:pt x="155981" y="194932"/>
                  </a:lnTo>
                  <a:lnTo>
                    <a:pt x="155981" y="199986"/>
                  </a:lnTo>
                  <a:lnTo>
                    <a:pt x="161023" y="199986"/>
                  </a:lnTo>
                  <a:lnTo>
                    <a:pt x="161023" y="194932"/>
                  </a:lnTo>
                  <a:close/>
                </a:path>
                <a:path w="161290" h="242569">
                  <a:moveTo>
                    <a:pt x="161023" y="186461"/>
                  </a:moveTo>
                  <a:lnTo>
                    <a:pt x="155981" y="186461"/>
                  </a:lnTo>
                  <a:lnTo>
                    <a:pt x="155981" y="191503"/>
                  </a:lnTo>
                  <a:lnTo>
                    <a:pt x="161023" y="191503"/>
                  </a:lnTo>
                  <a:lnTo>
                    <a:pt x="161023" y="186461"/>
                  </a:lnTo>
                  <a:close/>
                </a:path>
                <a:path w="161290" h="242569">
                  <a:moveTo>
                    <a:pt x="161023" y="161036"/>
                  </a:moveTo>
                  <a:lnTo>
                    <a:pt x="155981" y="161036"/>
                  </a:lnTo>
                  <a:lnTo>
                    <a:pt x="155981" y="166090"/>
                  </a:lnTo>
                  <a:lnTo>
                    <a:pt x="161023" y="166090"/>
                  </a:lnTo>
                  <a:lnTo>
                    <a:pt x="161023" y="161036"/>
                  </a:lnTo>
                  <a:close/>
                </a:path>
                <a:path w="161290" h="242569">
                  <a:moveTo>
                    <a:pt x="161023" y="152539"/>
                  </a:moveTo>
                  <a:lnTo>
                    <a:pt x="155981" y="152539"/>
                  </a:lnTo>
                  <a:lnTo>
                    <a:pt x="155981" y="157594"/>
                  </a:lnTo>
                  <a:lnTo>
                    <a:pt x="161023" y="157594"/>
                  </a:lnTo>
                  <a:lnTo>
                    <a:pt x="161023" y="152539"/>
                  </a:lnTo>
                  <a:close/>
                </a:path>
                <a:path w="161290" h="242569">
                  <a:moveTo>
                    <a:pt x="161023" y="144081"/>
                  </a:moveTo>
                  <a:lnTo>
                    <a:pt x="155981" y="144081"/>
                  </a:lnTo>
                  <a:lnTo>
                    <a:pt x="155981" y="149123"/>
                  </a:lnTo>
                  <a:lnTo>
                    <a:pt x="161023" y="149123"/>
                  </a:lnTo>
                  <a:lnTo>
                    <a:pt x="161023" y="144081"/>
                  </a:lnTo>
                  <a:close/>
                </a:path>
                <a:path w="161290" h="242569">
                  <a:moveTo>
                    <a:pt x="161023" y="135597"/>
                  </a:moveTo>
                  <a:lnTo>
                    <a:pt x="155981" y="135597"/>
                  </a:lnTo>
                  <a:lnTo>
                    <a:pt x="155981" y="140639"/>
                  </a:lnTo>
                  <a:lnTo>
                    <a:pt x="161023" y="140639"/>
                  </a:lnTo>
                  <a:lnTo>
                    <a:pt x="161023" y="135597"/>
                  </a:lnTo>
                  <a:close/>
                </a:path>
                <a:path w="161290" h="242569">
                  <a:moveTo>
                    <a:pt x="161023" y="127114"/>
                  </a:moveTo>
                  <a:lnTo>
                    <a:pt x="155981" y="127114"/>
                  </a:lnTo>
                  <a:lnTo>
                    <a:pt x="155981" y="132168"/>
                  </a:lnTo>
                  <a:lnTo>
                    <a:pt x="161023" y="132168"/>
                  </a:lnTo>
                  <a:lnTo>
                    <a:pt x="161023" y="127114"/>
                  </a:lnTo>
                  <a:close/>
                </a:path>
                <a:path w="161290" h="242569">
                  <a:moveTo>
                    <a:pt x="161023" y="118656"/>
                  </a:moveTo>
                  <a:lnTo>
                    <a:pt x="155981" y="118656"/>
                  </a:lnTo>
                  <a:lnTo>
                    <a:pt x="155981" y="123698"/>
                  </a:lnTo>
                  <a:lnTo>
                    <a:pt x="161023" y="123698"/>
                  </a:lnTo>
                  <a:lnTo>
                    <a:pt x="161023" y="118656"/>
                  </a:lnTo>
                  <a:close/>
                </a:path>
                <a:path w="161290" h="242569">
                  <a:moveTo>
                    <a:pt x="161023" y="110185"/>
                  </a:moveTo>
                  <a:lnTo>
                    <a:pt x="155981" y="110185"/>
                  </a:lnTo>
                  <a:lnTo>
                    <a:pt x="155981" y="115227"/>
                  </a:lnTo>
                  <a:lnTo>
                    <a:pt x="161023" y="115227"/>
                  </a:lnTo>
                  <a:lnTo>
                    <a:pt x="161023" y="110185"/>
                  </a:lnTo>
                  <a:close/>
                </a:path>
                <a:path w="161290" h="242569">
                  <a:moveTo>
                    <a:pt x="161023" y="101701"/>
                  </a:moveTo>
                  <a:lnTo>
                    <a:pt x="155981" y="101701"/>
                  </a:lnTo>
                  <a:lnTo>
                    <a:pt x="155981" y="106743"/>
                  </a:lnTo>
                  <a:lnTo>
                    <a:pt x="161023" y="106743"/>
                  </a:lnTo>
                  <a:lnTo>
                    <a:pt x="161023" y="101701"/>
                  </a:lnTo>
                  <a:close/>
                </a:path>
                <a:path w="161290" h="242569">
                  <a:moveTo>
                    <a:pt x="161023" y="93218"/>
                  </a:moveTo>
                  <a:lnTo>
                    <a:pt x="155981" y="93218"/>
                  </a:lnTo>
                  <a:lnTo>
                    <a:pt x="155981" y="98272"/>
                  </a:lnTo>
                  <a:lnTo>
                    <a:pt x="161023" y="98272"/>
                  </a:lnTo>
                  <a:lnTo>
                    <a:pt x="161023" y="93218"/>
                  </a:lnTo>
                  <a:close/>
                </a:path>
                <a:path w="161290" h="242569">
                  <a:moveTo>
                    <a:pt x="161023" y="84759"/>
                  </a:moveTo>
                  <a:lnTo>
                    <a:pt x="155981" y="84759"/>
                  </a:lnTo>
                  <a:lnTo>
                    <a:pt x="155981" y="89801"/>
                  </a:lnTo>
                  <a:lnTo>
                    <a:pt x="161023" y="89801"/>
                  </a:lnTo>
                  <a:lnTo>
                    <a:pt x="161023" y="84759"/>
                  </a:lnTo>
                  <a:close/>
                </a:path>
                <a:path w="161290" h="242569">
                  <a:moveTo>
                    <a:pt x="161023" y="76276"/>
                  </a:moveTo>
                  <a:lnTo>
                    <a:pt x="155981" y="76276"/>
                  </a:lnTo>
                  <a:lnTo>
                    <a:pt x="155981" y="81330"/>
                  </a:lnTo>
                  <a:lnTo>
                    <a:pt x="161023" y="81330"/>
                  </a:lnTo>
                  <a:lnTo>
                    <a:pt x="161023" y="76276"/>
                  </a:lnTo>
                  <a:close/>
                </a:path>
                <a:path w="161290" h="242569">
                  <a:moveTo>
                    <a:pt x="161023" y="67805"/>
                  </a:moveTo>
                  <a:lnTo>
                    <a:pt x="155981" y="67805"/>
                  </a:lnTo>
                  <a:lnTo>
                    <a:pt x="155981" y="72847"/>
                  </a:lnTo>
                  <a:lnTo>
                    <a:pt x="161023" y="72847"/>
                  </a:lnTo>
                  <a:lnTo>
                    <a:pt x="161023" y="67805"/>
                  </a:lnTo>
                  <a:close/>
                </a:path>
                <a:path w="161290" h="242569">
                  <a:moveTo>
                    <a:pt x="161023" y="59309"/>
                  </a:moveTo>
                  <a:lnTo>
                    <a:pt x="155981" y="59309"/>
                  </a:lnTo>
                  <a:lnTo>
                    <a:pt x="155981" y="64363"/>
                  </a:lnTo>
                  <a:lnTo>
                    <a:pt x="161023" y="64363"/>
                  </a:lnTo>
                  <a:lnTo>
                    <a:pt x="161023" y="59309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7742" y="768108"/>
              <a:ext cx="287655" cy="183515"/>
            </a:xfrm>
            <a:custGeom>
              <a:avLst/>
              <a:gdLst/>
              <a:ahLst/>
              <a:cxnLst/>
              <a:rect l="l" t="t" r="r" b="b"/>
              <a:pathLst>
                <a:path w="287655" h="183515">
                  <a:moveTo>
                    <a:pt x="5041" y="167017"/>
                  </a:moveTo>
                  <a:lnTo>
                    <a:pt x="0" y="167017"/>
                  </a:lnTo>
                  <a:lnTo>
                    <a:pt x="0" y="172059"/>
                  </a:lnTo>
                  <a:lnTo>
                    <a:pt x="5041" y="172059"/>
                  </a:lnTo>
                  <a:lnTo>
                    <a:pt x="5041" y="167017"/>
                  </a:lnTo>
                  <a:close/>
                </a:path>
                <a:path w="287655" h="183515">
                  <a:moveTo>
                    <a:pt x="5041" y="158534"/>
                  </a:moveTo>
                  <a:lnTo>
                    <a:pt x="0" y="158534"/>
                  </a:lnTo>
                  <a:lnTo>
                    <a:pt x="0" y="163588"/>
                  </a:lnTo>
                  <a:lnTo>
                    <a:pt x="5041" y="163588"/>
                  </a:lnTo>
                  <a:lnTo>
                    <a:pt x="5041" y="158534"/>
                  </a:lnTo>
                  <a:close/>
                </a:path>
                <a:path w="287655" h="183515">
                  <a:moveTo>
                    <a:pt x="5041" y="150037"/>
                  </a:moveTo>
                  <a:lnTo>
                    <a:pt x="0" y="150037"/>
                  </a:lnTo>
                  <a:lnTo>
                    <a:pt x="0" y="155079"/>
                  </a:lnTo>
                  <a:lnTo>
                    <a:pt x="5041" y="155079"/>
                  </a:lnTo>
                  <a:lnTo>
                    <a:pt x="5041" y="150037"/>
                  </a:lnTo>
                  <a:close/>
                </a:path>
                <a:path w="287655" h="183515">
                  <a:moveTo>
                    <a:pt x="5041" y="141566"/>
                  </a:moveTo>
                  <a:lnTo>
                    <a:pt x="0" y="141566"/>
                  </a:lnTo>
                  <a:lnTo>
                    <a:pt x="0" y="146621"/>
                  </a:lnTo>
                  <a:lnTo>
                    <a:pt x="5041" y="146621"/>
                  </a:lnTo>
                  <a:lnTo>
                    <a:pt x="5041" y="141566"/>
                  </a:lnTo>
                  <a:close/>
                </a:path>
                <a:path w="287655" h="183515">
                  <a:moveTo>
                    <a:pt x="5041" y="133096"/>
                  </a:moveTo>
                  <a:lnTo>
                    <a:pt x="0" y="133096"/>
                  </a:lnTo>
                  <a:lnTo>
                    <a:pt x="0" y="138137"/>
                  </a:lnTo>
                  <a:lnTo>
                    <a:pt x="5041" y="138137"/>
                  </a:lnTo>
                  <a:lnTo>
                    <a:pt x="5041" y="133096"/>
                  </a:lnTo>
                  <a:close/>
                </a:path>
                <a:path w="287655" h="183515">
                  <a:moveTo>
                    <a:pt x="5041" y="124612"/>
                  </a:moveTo>
                  <a:lnTo>
                    <a:pt x="0" y="124612"/>
                  </a:lnTo>
                  <a:lnTo>
                    <a:pt x="0" y="129667"/>
                  </a:lnTo>
                  <a:lnTo>
                    <a:pt x="5041" y="129667"/>
                  </a:lnTo>
                  <a:lnTo>
                    <a:pt x="5041" y="124612"/>
                  </a:lnTo>
                  <a:close/>
                </a:path>
                <a:path w="287655" h="183515">
                  <a:moveTo>
                    <a:pt x="5041" y="116141"/>
                  </a:moveTo>
                  <a:lnTo>
                    <a:pt x="0" y="116141"/>
                  </a:lnTo>
                  <a:lnTo>
                    <a:pt x="0" y="121196"/>
                  </a:lnTo>
                  <a:lnTo>
                    <a:pt x="5041" y="121196"/>
                  </a:lnTo>
                  <a:lnTo>
                    <a:pt x="5041" y="116141"/>
                  </a:lnTo>
                  <a:close/>
                </a:path>
                <a:path w="287655" h="183515">
                  <a:moveTo>
                    <a:pt x="5041" y="90716"/>
                  </a:moveTo>
                  <a:lnTo>
                    <a:pt x="0" y="90716"/>
                  </a:lnTo>
                  <a:lnTo>
                    <a:pt x="0" y="95770"/>
                  </a:lnTo>
                  <a:lnTo>
                    <a:pt x="5041" y="95770"/>
                  </a:lnTo>
                  <a:lnTo>
                    <a:pt x="5041" y="90716"/>
                  </a:lnTo>
                  <a:close/>
                </a:path>
                <a:path w="287655" h="183515">
                  <a:moveTo>
                    <a:pt x="5041" y="82257"/>
                  </a:moveTo>
                  <a:lnTo>
                    <a:pt x="0" y="82257"/>
                  </a:lnTo>
                  <a:lnTo>
                    <a:pt x="0" y="87299"/>
                  </a:lnTo>
                  <a:lnTo>
                    <a:pt x="5041" y="87299"/>
                  </a:lnTo>
                  <a:lnTo>
                    <a:pt x="5041" y="82257"/>
                  </a:lnTo>
                  <a:close/>
                </a:path>
                <a:path w="287655" h="183515">
                  <a:moveTo>
                    <a:pt x="5041" y="73774"/>
                  </a:moveTo>
                  <a:lnTo>
                    <a:pt x="0" y="73774"/>
                  </a:lnTo>
                  <a:lnTo>
                    <a:pt x="0" y="78828"/>
                  </a:lnTo>
                  <a:lnTo>
                    <a:pt x="5041" y="78828"/>
                  </a:lnTo>
                  <a:lnTo>
                    <a:pt x="5041" y="73774"/>
                  </a:lnTo>
                  <a:close/>
                </a:path>
                <a:path w="287655" h="183515">
                  <a:moveTo>
                    <a:pt x="5041" y="65303"/>
                  </a:moveTo>
                  <a:lnTo>
                    <a:pt x="0" y="65303"/>
                  </a:lnTo>
                  <a:lnTo>
                    <a:pt x="0" y="70345"/>
                  </a:lnTo>
                  <a:lnTo>
                    <a:pt x="5041" y="70345"/>
                  </a:lnTo>
                  <a:lnTo>
                    <a:pt x="5041" y="65303"/>
                  </a:lnTo>
                  <a:close/>
                </a:path>
                <a:path w="287655" h="183515">
                  <a:moveTo>
                    <a:pt x="5041" y="56807"/>
                  </a:moveTo>
                  <a:lnTo>
                    <a:pt x="0" y="56807"/>
                  </a:lnTo>
                  <a:lnTo>
                    <a:pt x="0" y="61861"/>
                  </a:lnTo>
                  <a:lnTo>
                    <a:pt x="5041" y="61861"/>
                  </a:lnTo>
                  <a:lnTo>
                    <a:pt x="5041" y="56807"/>
                  </a:lnTo>
                  <a:close/>
                </a:path>
                <a:path w="287655" h="183515">
                  <a:moveTo>
                    <a:pt x="5041" y="48336"/>
                  </a:moveTo>
                  <a:lnTo>
                    <a:pt x="0" y="48336"/>
                  </a:lnTo>
                  <a:lnTo>
                    <a:pt x="0" y="53378"/>
                  </a:lnTo>
                  <a:lnTo>
                    <a:pt x="5041" y="53378"/>
                  </a:lnTo>
                  <a:lnTo>
                    <a:pt x="5041" y="48336"/>
                  </a:lnTo>
                  <a:close/>
                </a:path>
                <a:path w="287655" h="183515">
                  <a:moveTo>
                    <a:pt x="13055" y="175475"/>
                  </a:moveTo>
                  <a:lnTo>
                    <a:pt x="8026" y="175475"/>
                  </a:lnTo>
                  <a:lnTo>
                    <a:pt x="8026" y="180530"/>
                  </a:lnTo>
                  <a:lnTo>
                    <a:pt x="13055" y="180530"/>
                  </a:lnTo>
                  <a:lnTo>
                    <a:pt x="13055" y="175475"/>
                  </a:lnTo>
                  <a:close/>
                </a:path>
                <a:path w="287655" h="183515">
                  <a:moveTo>
                    <a:pt x="13055" y="158534"/>
                  </a:moveTo>
                  <a:lnTo>
                    <a:pt x="8026" y="158534"/>
                  </a:lnTo>
                  <a:lnTo>
                    <a:pt x="8026" y="163588"/>
                  </a:lnTo>
                  <a:lnTo>
                    <a:pt x="13055" y="163588"/>
                  </a:lnTo>
                  <a:lnTo>
                    <a:pt x="13055" y="158534"/>
                  </a:lnTo>
                  <a:close/>
                </a:path>
                <a:path w="287655" h="183515">
                  <a:moveTo>
                    <a:pt x="13055" y="150037"/>
                  </a:moveTo>
                  <a:lnTo>
                    <a:pt x="8026" y="150037"/>
                  </a:lnTo>
                  <a:lnTo>
                    <a:pt x="8026" y="155079"/>
                  </a:lnTo>
                  <a:lnTo>
                    <a:pt x="13055" y="155079"/>
                  </a:lnTo>
                  <a:lnTo>
                    <a:pt x="13055" y="150037"/>
                  </a:lnTo>
                  <a:close/>
                </a:path>
                <a:path w="287655" h="183515">
                  <a:moveTo>
                    <a:pt x="13055" y="141566"/>
                  </a:moveTo>
                  <a:lnTo>
                    <a:pt x="8026" y="141566"/>
                  </a:lnTo>
                  <a:lnTo>
                    <a:pt x="8026" y="146621"/>
                  </a:lnTo>
                  <a:lnTo>
                    <a:pt x="13055" y="146621"/>
                  </a:lnTo>
                  <a:lnTo>
                    <a:pt x="13055" y="141566"/>
                  </a:lnTo>
                  <a:close/>
                </a:path>
                <a:path w="287655" h="183515">
                  <a:moveTo>
                    <a:pt x="13055" y="133096"/>
                  </a:moveTo>
                  <a:lnTo>
                    <a:pt x="8026" y="133096"/>
                  </a:lnTo>
                  <a:lnTo>
                    <a:pt x="8026" y="138137"/>
                  </a:lnTo>
                  <a:lnTo>
                    <a:pt x="13055" y="138137"/>
                  </a:lnTo>
                  <a:lnTo>
                    <a:pt x="13055" y="133096"/>
                  </a:lnTo>
                  <a:close/>
                </a:path>
                <a:path w="287655" h="183515">
                  <a:moveTo>
                    <a:pt x="13055" y="124612"/>
                  </a:moveTo>
                  <a:lnTo>
                    <a:pt x="8026" y="124612"/>
                  </a:lnTo>
                  <a:lnTo>
                    <a:pt x="8026" y="129667"/>
                  </a:lnTo>
                  <a:lnTo>
                    <a:pt x="13055" y="129667"/>
                  </a:lnTo>
                  <a:lnTo>
                    <a:pt x="13055" y="124612"/>
                  </a:lnTo>
                  <a:close/>
                </a:path>
                <a:path w="287655" h="183515">
                  <a:moveTo>
                    <a:pt x="13055" y="116141"/>
                  </a:moveTo>
                  <a:lnTo>
                    <a:pt x="8026" y="116141"/>
                  </a:lnTo>
                  <a:lnTo>
                    <a:pt x="8026" y="121196"/>
                  </a:lnTo>
                  <a:lnTo>
                    <a:pt x="13055" y="121196"/>
                  </a:lnTo>
                  <a:lnTo>
                    <a:pt x="13055" y="116141"/>
                  </a:lnTo>
                  <a:close/>
                </a:path>
                <a:path w="287655" h="183515">
                  <a:moveTo>
                    <a:pt x="13055" y="90716"/>
                  </a:moveTo>
                  <a:lnTo>
                    <a:pt x="8026" y="90716"/>
                  </a:lnTo>
                  <a:lnTo>
                    <a:pt x="8026" y="95770"/>
                  </a:lnTo>
                  <a:lnTo>
                    <a:pt x="13055" y="95770"/>
                  </a:lnTo>
                  <a:lnTo>
                    <a:pt x="13055" y="90716"/>
                  </a:lnTo>
                  <a:close/>
                </a:path>
                <a:path w="287655" h="183515">
                  <a:moveTo>
                    <a:pt x="13055" y="82257"/>
                  </a:moveTo>
                  <a:lnTo>
                    <a:pt x="8026" y="82257"/>
                  </a:lnTo>
                  <a:lnTo>
                    <a:pt x="8026" y="87299"/>
                  </a:lnTo>
                  <a:lnTo>
                    <a:pt x="13055" y="87299"/>
                  </a:lnTo>
                  <a:lnTo>
                    <a:pt x="13055" y="82257"/>
                  </a:lnTo>
                  <a:close/>
                </a:path>
                <a:path w="287655" h="183515">
                  <a:moveTo>
                    <a:pt x="13055" y="73774"/>
                  </a:moveTo>
                  <a:lnTo>
                    <a:pt x="8026" y="73774"/>
                  </a:lnTo>
                  <a:lnTo>
                    <a:pt x="8026" y="78828"/>
                  </a:lnTo>
                  <a:lnTo>
                    <a:pt x="13055" y="78828"/>
                  </a:lnTo>
                  <a:lnTo>
                    <a:pt x="13055" y="73774"/>
                  </a:lnTo>
                  <a:close/>
                </a:path>
                <a:path w="287655" h="183515">
                  <a:moveTo>
                    <a:pt x="13055" y="65303"/>
                  </a:moveTo>
                  <a:lnTo>
                    <a:pt x="8026" y="65303"/>
                  </a:lnTo>
                  <a:lnTo>
                    <a:pt x="8026" y="70345"/>
                  </a:lnTo>
                  <a:lnTo>
                    <a:pt x="13055" y="70345"/>
                  </a:lnTo>
                  <a:lnTo>
                    <a:pt x="13055" y="65303"/>
                  </a:lnTo>
                  <a:close/>
                </a:path>
                <a:path w="287655" h="183515">
                  <a:moveTo>
                    <a:pt x="13055" y="56807"/>
                  </a:moveTo>
                  <a:lnTo>
                    <a:pt x="8026" y="56807"/>
                  </a:lnTo>
                  <a:lnTo>
                    <a:pt x="8026" y="61861"/>
                  </a:lnTo>
                  <a:lnTo>
                    <a:pt x="13055" y="61861"/>
                  </a:lnTo>
                  <a:lnTo>
                    <a:pt x="13055" y="56807"/>
                  </a:lnTo>
                  <a:close/>
                </a:path>
                <a:path w="287655" h="183515">
                  <a:moveTo>
                    <a:pt x="13055" y="48336"/>
                  </a:moveTo>
                  <a:lnTo>
                    <a:pt x="8026" y="48336"/>
                  </a:lnTo>
                  <a:lnTo>
                    <a:pt x="8026" y="53378"/>
                  </a:lnTo>
                  <a:lnTo>
                    <a:pt x="13055" y="53378"/>
                  </a:lnTo>
                  <a:lnTo>
                    <a:pt x="13055" y="48336"/>
                  </a:lnTo>
                  <a:close/>
                </a:path>
                <a:path w="287655" h="183515">
                  <a:moveTo>
                    <a:pt x="45745" y="178003"/>
                  </a:moveTo>
                  <a:lnTo>
                    <a:pt x="40703" y="178003"/>
                  </a:lnTo>
                  <a:lnTo>
                    <a:pt x="40703" y="183057"/>
                  </a:lnTo>
                  <a:lnTo>
                    <a:pt x="45745" y="183057"/>
                  </a:lnTo>
                  <a:lnTo>
                    <a:pt x="45745" y="178003"/>
                  </a:lnTo>
                  <a:close/>
                </a:path>
                <a:path w="287655" h="183515">
                  <a:moveTo>
                    <a:pt x="45745" y="169519"/>
                  </a:moveTo>
                  <a:lnTo>
                    <a:pt x="40703" y="169519"/>
                  </a:lnTo>
                  <a:lnTo>
                    <a:pt x="40703" y="174574"/>
                  </a:lnTo>
                  <a:lnTo>
                    <a:pt x="45745" y="174574"/>
                  </a:lnTo>
                  <a:lnTo>
                    <a:pt x="45745" y="169519"/>
                  </a:lnTo>
                  <a:close/>
                </a:path>
                <a:path w="287655" h="183515">
                  <a:moveTo>
                    <a:pt x="53771" y="178003"/>
                  </a:moveTo>
                  <a:lnTo>
                    <a:pt x="48717" y="178003"/>
                  </a:lnTo>
                  <a:lnTo>
                    <a:pt x="48717" y="183057"/>
                  </a:lnTo>
                  <a:lnTo>
                    <a:pt x="53771" y="183057"/>
                  </a:lnTo>
                  <a:lnTo>
                    <a:pt x="53771" y="178003"/>
                  </a:lnTo>
                  <a:close/>
                </a:path>
                <a:path w="287655" h="183515">
                  <a:moveTo>
                    <a:pt x="53771" y="169519"/>
                  </a:moveTo>
                  <a:lnTo>
                    <a:pt x="48717" y="169519"/>
                  </a:lnTo>
                  <a:lnTo>
                    <a:pt x="48717" y="174574"/>
                  </a:lnTo>
                  <a:lnTo>
                    <a:pt x="53771" y="174574"/>
                  </a:lnTo>
                  <a:lnTo>
                    <a:pt x="53771" y="169519"/>
                  </a:lnTo>
                  <a:close/>
                </a:path>
                <a:path w="287655" h="183515">
                  <a:moveTo>
                    <a:pt x="53771" y="161048"/>
                  </a:moveTo>
                  <a:lnTo>
                    <a:pt x="48717" y="161048"/>
                  </a:lnTo>
                  <a:lnTo>
                    <a:pt x="48717" y="166103"/>
                  </a:lnTo>
                  <a:lnTo>
                    <a:pt x="53771" y="166103"/>
                  </a:lnTo>
                  <a:lnTo>
                    <a:pt x="53771" y="161048"/>
                  </a:lnTo>
                  <a:close/>
                </a:path>
                <a:path w="287655" h="183515">
                  <a:moveTo>
                    <a:pt x="53771" y="152577"/>
                  </a:moveTo>
                  <a:lnTo>
                    <a:pt x="48717" y="152577"/>
                  </a:lnTo>
                  <a:lnTo>
                    <a:pt x="48717" y="157619"/>
                  </a:lnTo>
                  <a:lnTo>
                    <a:pt x="53771" y="157619"/>
                  </a:lnTo>
                  <a:lnTo>
                    <a:pt x="53771" y="152577"/>
                  </a:lnTo>
                  <a:close/>
                </a:path>
                <a:path w="287655" h="183515">
                  <a:moveTo>
                    <a:pt x="53771" y="144106"/>
                  </a:moveTo>
                  <a:lnTo>
                    <a:pt x="48717" y="144106"/>
                  </a:lnTo>
                  <a:lnTo>
                    <a:pt x="48717" y="149148"/>
                  </a:lnTo>
                  <a:lnTo>
                    <a:pt x="53771" y="149148"/>
                  </a:lnTo>
                  <a:lnTo>
                    <a:pt x="53771" y="144106"/>
                  </a:lnTo>
                  <a:close/>
                </a:path>
                <a:path w="287655" h="183515">
                  <a:moveTo>
                    <a:pt x="53771" y="127152"/>
                  </a:moveTo>
                  <a:lnTo>
                    <a:pt x="48717" y="127152"/>
                  </a:lnTo>
                  <a:lnTo>
                    <a:pt x="48717" y="132194"/>
                  </a:lnTo>
                  <a:lnTo>
                    <a:pt x="53771" y="132194"/>
                  </a:lnTo>
                  <a:lnTo>
                    <a:pt x="53771" y="127152"/>
                  </a:lnTo>
                  <a:close/>
                </a:path>
                <a:path w="287655" h="183515">
                  <a:moveTo>
                    <a:pt x="53771" y="110210"/>
                  </a:moveTo>
                  <a:lnTo>
                    <a:pt x="48717" y="110210"/>
                  </a:lnTo>
                  <a:lnTo>
                    <a:pt x="48717" y="115252"/>
                  </a:lnTo>
                  <a:lnTo>
                    <a:pt x="53771" y="115252"/>
                  </a:lnTo>
                  <a:lnTo>
                    <a:pt x="53771" y="110210"/>
                  </a:lnTo>
                  <a:close/>
                </a:path>
                <a:path w="287655" h="183515">
                  <a:moveTo>
                    <a:pt x="53771" y="101727"/>
                  </a:moveTo>
                  <a:lnTo>
                    <a:pt x="48717" y="101727"/>
                  </a:lnTo>
                  <a:lnTo>
                    <a:pt x="48717" y="106781"/>
                  </a:lnTo>
                  <a:lnTo>
                    <a:pt x="53771" y="106781"/>
                  </a:lnTo>
                  <a:lnTo>
                    <a:pt x="53771" y="101727"/>
                  </a:lnTo>
                  <a:close/>
                </a:path>
                <a:path w="287655" h="183515">
                  <a:moveTo>
                    <a:pt x="53771" y="93230"/>
                  </a:moveTo>
                  <a:lnTo>
                    <a:pt x="48717" y="93230"/>
                  </a:lnTo>
                  <a:lnTo>
                    <a:pt x="48717" y="98285"/>
                  </a:lnTo>
                  <a:lnTo>
                    <a:pt x="53771" y="98285"/>
                  </a:lnTo>
                  <a:lnTo>
                    <a:pt x="53771" y="93230"/>
                  </a:lnTo>
                  <a:close/>
                </a:path>
                <a:path w="287655" h="183515">
                  <a:moveTo>
                    <a:pt x="53771" y="84772"/>
                  </a:moveTo>
                  <a:lnTo>
                    <a:pt x="48717" y="84772"/>
                  </a:lnTo>
                  <a:lnTo>
                    <a:pt x="48717" y="89814"/>
                  </a:lnTo>
                  <a:lnTo>
                    <a:pt x="53771" y="89814"/>
                  </a:lnTo>
                  <a:lnTo>
                    <a:pt x="53771" y="84772"/>
                  </a:lnTo>
                  <a:close/>
                </a:path>
                <a:path w="287655" h="183515">
                  <a:moveTo>
                    <a:pt x="53771" y="76288"/>
                  </a:moveTo>
                  <a:lnTo>
                    <a:pt x="48717" y="76288"/>
                  </a:lnTo>
                  <a:lnTo>
                    <a:pt x="48717" y="81330"/>
                  </a:lnTo>
                  <a:lnTo>
                    <a:pt x="53771" y="81330"/>
                  </a:lnTo>
                  <a:lnTo>
                    <a:pt x="53771" y="76288"/>
                  </a:lnTo>
                  <a:close/>
                </a:path>
                <a:path w="287655" h="183515">
                  <a:moveTo>
                    <a:pt x="53771" y="67805"/>
                  </a:moveTo>
                  <a:lnTo>
                    <a:pt x="48717" y="67805"/>
                  </a:lnTo>
                  <a:lnTo>
                    <a:pt x="48717" y="72859"/>
                  </a:lnTo>
                  <a:lnTo>
                    <a:pt x="53771" y="72859"/>
                  </a:lnTo>
                  <a:lnTo>
                    <a:pt x="53771" y="67805"/>
                  </a:lnTo>
                  <a:close/>
                </a:path>
                <a:path w="287655" h="183515">
                  <a:moveTo>
                    <a:pt x="53771" y="59347"/>
                  </a:moveTo>
                  <a:lnTo>
                    <a:pt x="48717" y="59347"/>
                  </a:lnTo>
                  <a:lnTo>
                    <a:pt x="48717" y="64389"/>
                  </a:lnTo>
                  <a:lnTo>
                    <a:pt x="53771" y="64389"/>
                  </a:lnTo>
                  <a:lnTo>
                    <a:pt x="53771" y="59347"/>
                  </a:lnTo>
                  <a:close/>
                </a:path>
                <a:path w="287655" h="183515">
                  <a:moveTo>
                    <a:pt x="53771" y="50876"/>
                  </a:moveTo>
                  <a:lnTo>
                    <a:pt x="48717" y="50876"/>
                  </a:lnTo>
                  <a:lnTo>
                    <a:pt x="48717" y="55918"/>
                  </a:lnTo>
                  <a:lnTo>
                    <a:pt x="53771" y="55918"/>
                  </a:lnTo>
                  <a:lnTo>
                    <a:pt x="53771" y="50876"/>
                  </a:lnTo>
                  <a:close/>
                </a:path>
                <a:path w="287655" h="183515">
                  <a:moveTo>
                    <a:pt x="53771" y="42392"/>
                  </a:moveTo>
                  <a:lnTo>
                    <a:pt x="48717" y="42392"/>
                  </a:lnTo>
                  <a:lnTo>
                    <a:pt x="48717" y="47434"/>
                  </a:lnTo>
                  <a:lnTo>
                    <a:pt x="53771" y="47434"/>
                  </a:lnTo>
                  <a:lnTo>
                    <a:pt x="53771" y="42392"/>
                  </a:lnTo>
                  <a:close/>
                </a:path>
                <a:path w="287655" h="183515">
                  <a:moveTo>
                    <a:pt x="53771" y="33909"/>
                  </a:moveTo>
                  <a:lnTo>
                    <a:pt x="48717" y="33909"/>
                  </a:lnTo>
                  <a:lnTo>
                    <a:pt x="48717" y="38963"/>
                  </a:lnTo>
                  <a:lnTo>
                    <a:pt x="53771" y="38963"/>
                  </a:lnTo>
                  <a:lnTo>
                    <a:pt x="53771" y="33909"/>
                  </a:lnTo>
                  <a:close/>
                </a:path>
                <a:path w="287655" h="183515">
                  <a:moveTo>
                    <a:pt x="53771" y="25450"/>
                  </a:moveTo>
                  <a:lnTo>
                    <a:pt x="48717" y="25450"/>
                  </a:lnTo>
                  <a:lnTo>
                    <a:pt x="48717" y="30492"/>
                  </a:lnTo>
                  <a:lnTo>
                    <a:pt x="53771" y="30492"/>
                  </a:lnTo>
                  <a:lnTo>
                    <a:pt x="53771" y="25450"/>
                  </a:lnTo>
                  <a:close/>
                </a:path>
                <a:path w="287655" h="183515">
                  <a:moveTo>
                    <a:pt x="53771" y="16967"/>
                  </a:moveTo>
                  <a:lnTo>
                    <a:pt x="48717" y="16967"/>
                  </a:lnTo>
                  <a:lnTo>
                    <a:pt x="48717" y="22021"/>
                  </a:lnTo>
                  <a:lnTo>
                    <a:pt x="53771" y="22021"/>
                  </a:lnTo>
                  <a:lnTo>
                    <a:pt x="53771" y="16967"/>
                  </a:lnTo>
                  <a:close/>
                </a:path>
                <a:path w="287655" h="183515">
                  <a:moveTo>
                    <a:pt x="53771" y="8496"/>
                  </a:moveTo>
                  <a:lnTo>
                    <a:pt x="48717" y="8496"/>
                  </a:lnTo>
                  <a:lnTo>
                    <a:pt x="48717" y="13538"/>
                  </a:lnTo>
                  <a:lnTo>
                    <a:pt x="53771" y="13538"/>
                  </a:lnTo>
                  <a:lnTo>
                    <a:pt x="53771" y="8496"/>
                  </a:lnTo>
                  <a:close/>
                </a:path>
                <a:path w="287655" h="183515">
                  <a:moveTo>
                    <a:pt x="53771" y="0"/>
                  </a:moveTo>
                  <a:lnTo>
                    <a:pt x="48717" y="0"/>
                  </a:lnTo>
                  <a:lnTo>
                    <a:pt x="48717" y="5054"/>
                  </a:lnTo>
                  <a:lnTo>
                    <a:pt x="53771" y="5054"/>
                  </a:lnTo>
                  <a:lnTo>
                    <a:pt x="53771" y="0"/>
                  </a:lnTo>
                  <a:close/>
                </a:path>
                <a:path w="287655" h="183515">
                  <a:moveTo>
                    <a:pt x="279565" y="172059"/>
                  </a:moveTo>
                  <a:lnTo>
                    <a:pt x="274510" y="172059"/>
                  </a:lnTo>
                  <a:lnTo>
                    <a:pt x="274510" y="177114"/>
                  </a:lnTo>
                  <a:lnTo>
                    <a:pt x="279565" y="177114"/>
                  </a:lnTo>
                  <a:lnTo>
                    <a:pt x="279565" y="172059"/>
                  </a:lnTo>
                  <a:close/>
                </a:path>
                <a:path w="287655" h="183515">
                  <a:moveTo>
                    <a:pt x="279565" y="163588"/>
                  </a:moveTo>
                  <a:lnTo>
                    <a:pt x="274510" y="163588"/>
                  </a:lnTo>
                  <a:lnTo>
                    <a:pt x="274510" y="168630"/>
                  </a:lnTo>
                  <a:lnTo>
                    <a:pt x="279565" y="168630"/>
                  </a:lnTo>
                  <a:lnTo>
                    <a:pt x="279565" y="163588"/>
                  </a:lnTo>
                  <a:close/>
                </a:path>
                <a:path w="287655" h="183515">
                  <a:moveTo>
                    <a:pt x="279565" y="155105"/>
                  </a:moveTo>
                  <a:lnTo>
                    <a:pt x="274510" y="155105"/>
                  </a:lnTo>
                  <a:lnTo>
                    <a:pt x="274510" y="160159"/>
                  </a:lnTo>
                  <a:lnTo>
                    <a:pt x="279565" y="160159"/>
                  </a:lnTo>
                  <a:lnTo>
                    <a:pt x="279565" y="155105"/>
                  </a:lnTo>
                  <a:close/>
                </a:path>
                <a:path w="287655" h="183515">
                  <a:moveTo>
                    <a:pt x="279565" y="146646"/>
                  </a:moveTo>
                  <a:lnTo>
                    <a:pt x="274510" y="146646"/>
                  </a:lnTo>
                  <a:lnTo>
                    <a:pt x="274510" y="151688"/>
                  </a:lnTo>
                  <a:lnTo>
                    <a:pt x="279565" y="151688"/>
                  </a:lnTo>
                  <a:lnTo>
                    <a:pt x="279565" y="146646"/>
                  </a:lnTo>
                  <a:close/>
                </a:path>
                <a:path w="287655" h="183515">
                  <a:moveTo>
                    <a:pt x="279565" y="138163"/>
                  </a:moveTo>
                  <a:lnTo>
                    <a:pt x="274510" y="138163"/>
                  </a:lnTo>
                  <a:lnTo>
                    <a:pt x="274510" y="143217"/>
                  </a:lnTo>
                  <a:lnTo>
                    <a:pt x="279565" y="143217"/>
                  </a:lnTo>
                  <a:lnTo>
                    <a:pt x="279565" y="138163"/>
                  </a:lnTo>
                  <a:close/>
                </a:path>
                <a:path w="287655" h="183515">
                  <a:moveTo>
                    <a:pt x="279565" y="129667"/>
                  </a:moveTo>
                  <a:lnTo>
                    <a:pt x="274510" y="129667"/>
                  </a:lnTo>
                  <a:lnTo>
                    <a:pt x="274510" y="134708"/>
                  </a:lnTo>
                  <a:lnTo>
                    <a:pt x="279565" y="134708"/>
                  </a:lnTo>
                  <a:lnTo>
                    <a:pt x="279565" y="129667"/>
                  </a:lnTo>
                  <a:close/>
                </a:path>
                <a:path w="287655" h="183515">
                  <a:moveTo>
                    <a:pt x="279565" y="121196"/>
                  </a:moveTo>
                  <a:lnTo>
                    <a:pt x="274510" y="121196"/>
                  </a:lnTo>
                  <a:lnTo>
                    <a:pt x="274510" y="126250"/>
                  </a:lnTo>
                  <a:lnTo>
                    <a:pt x="279565" y="126250"/>
                  </a:lnTo>
                  <a:lnTo>
                    <a:pt x="279565" y="121196"/>
                  </a:lnTo>
                  <a:close/>
                </a:path>
                <a:path w="287655" h="183515">
                  <a:moveTo>
                    <a:pt x="279565" y="112725"/>
                  </a:moveTo>
                  <a:lnTo>
                    <a:pt x="274510" y="112725"/>
                  </a:lnTo>
                  <a:lnTo>
                    <a:pt x="274510" y="117767"/>
                  </a:lnTo>
                  <a:lnTo>
                    <a:pt x="279565" y="117767"/>
                  </a:lnTo>
                  <a:lnTo>
                    <a:pt x="279565" y="112725"/>
                  </a:lnTo>
                  <a:close/>
                </a:path>
                <a:path w="287655" h="183515">
                  <a:moveTo>
                    <a:pt x="279565" y="95770"/>
                  </a:moveTo>
                  <a:lnTo>
                    <a:pt x="274510" y="95770"/>
                  </a:lnTo>
                  <a:lnTo>
                    <a:pt x="274510" y="100812"/>
                  </a:lnTo>
                  <a:lnTo>
                    <a:pt x="279565" y="100812"/>
                  </a:lnTo>
                  <a:lnTo>
                    <a:pt x="279565" y="95770"/>
                  </a:lnTo>
                  <a:close/>
                </a:path>
                <a:path w="287655" h="183515">
                  <a:moveTo>
                    <a:pt x="279565" y="87299"/>
                  </a:moveTo>
                  <a:lnTo>
                    <a:pt x="274510" y="87299"/>
                  </a:lnTo>
                  <a:lnTo>
                    <a:pt x="274510" y="92354"/>
                  </a:lnTo>
                  <a:lnTo>
                    <a:pt x="279565" y="92354"/>
                  </a:lnTo>
                  <a:lnTo>
                    <a:pt x="279565" y="87299"/>
                  </a:lnTo>
                  <a:close/>
                </a:path>
                <a:path w="287655" h="183515">
                  <a:moveTo>
                    <a:pt x="279565" y="78828"/>
                  </a:moveTo>
                  <a:lnTo>
                    <a:pt x="274510" y="78828"/>
                  </a:lnTo>
                  <a:lnTo>
                    <a:pt x="274510" y="83870"/>
                  </a:lnTo>
                  <a:lnTo>
                    <a:pt x="279565" y="83870"/>
                  </a:lnTo>
                  <a:lnTo>
                    <a:pt x="279565" y="78828"/>
                  </a:lnTo>
                  <a:close/>
                </a:path>
                <a:path w="287655" h="183515">
                  <a:moveTo>
                    <a:pt x="279565" y="70345"/>
                  </a:moveTo>
                  <a:lnTo>
                    <a:pt x="274510" y="70345"/>
                  </a:lnTo>
                  <a:lnTo>
                    <a:pt x="274510" y="75399"/>
                  </a:lnTo>
                  <a:lnTo>
                    <a:pt x="279565" y="75399"/>
                  </a:lnTo>
                  <a:lnTo>
                    <a:pt x="279565" y="70345"/>
                  </a:lnTo>
                  <a:close/>
                </a:path>
                <a:path w="287655" h="183515">
                  <a:moveTo>
                    <a:pt x="279565" y="61874"/>
                  </a:moveTo>
                  <a:lnTo>
                    <a:pt x="274510" y="61874"/>
                  </a:lnTo>
                  <a:lnTo>
                    <a:pt x="274510" y="66929"/>
                  </a:lnTo>
                  <a:lnTo>
                    <a:pt x="279565" y="66929"/>
                  </a:lnTo>
                  <a:lnTo>
                    <a:pt x="279565" y="61874"/>
                  </a:lnTo>
                  <a:close/>
                </a:path>
                <a:path w="287655" h="183515">
                  <a:moveTo>
                    <a:pt x="279565" y="53403"/>
                  </a:moveTo>
                  <a:lnTo>
                    <a:pt x="274510" y="53403"/>
                  </a:lnTo>
                  <a:lnTo>
                    <a:pt x="274510" y="58458"/>
                  </a:lnTo>
                  <a:lnTo>
                    <a:pt x="279565" y="58458"/>
                  </a:lnTo>
                  <a:lnTo>
                    <a:pt x="279565" y="53403"/>
                  </a:lnTo>
                  <a:close/>
                </a:path>
                <a:path w="287655" h="183515">
                  <a:moveTo>
                    <a:pt x="279565" y="44932"/>
                  </a:moveTo>
                  <a:lnTo>
                    <a:pt x="274510" y="44932"/>
                  </a:lnTo>
                  <a:lnTo>
                    <a:pt x="274510" y="49974"/>
                  </a:lnTo>
                  <a:lnTo>
                    <a:pt x="279565" y="49974"/>
                  </a:lnTo>
                  <a:lnTo>
                    <a:pt x="279565" y="44932"/>
                  </a:lnTo>
                  <a:close/>
                </a:path>
                <a:path w="287655" h="183515">
                  <a:moveTo>
                    <a:pt x="279565" y="36449"/>
                  </a:moveTo>
                  <a:lnTo>
                    <a:pt x="274510" y="36449"/>
                  </a:lnTo>
                  <a:lnTo>
                    <a:pt x="274510" y="41503"/>
                  </a:lnTo>
                  <a:lnTo>
                    <a:pt x="279565" y="41503"/>
                  </a:lnTo>
                  <a:lnTo>
                    <a:pt x="279565" y="36449"/>
                  </a:lnTo>
                  <a:close/>
                </a:path>
                <a:path w="287655" h="183515">
                  <a:moveTo>
                    <a:pt x="279565" y="27965"/>
                  </a:moveTo>
                  <a:lnTo>
                    <a:pt x="274510" y="27965"/>
                  </a:lnTo>
                  <a:lnTo>
                    <a:pt x="274510" y="33007"/>
                  </a:lnTo>
                  <a:lnTo>
                    <a:pt x="279565" y="33007"/>
                  </a:lnTo>
                  <a:lnTo>
                    <a:pt x="279565" y="27965"/>
                  </a:lnTo>
                  <a:close/>
                </a:path>
                <a:path w="287655" h="183515">
                  <a:moveTo>
                    <a:pt x="279565" y="19481"/>
                  </a:moveTo>
                  <a:lnTo>
                    <a:pt x="274510" y="19481"/>
                  </a:lnTo>
                  <a:lnTo>
                    <a:pt x="274510" y="24536"/>
                  </a:lnTo>
                  <a:lnTo>
                    <a:pt x="279565" y="24536"/>
                  </a:lnTo>
                  <a:lnTo>
                    <a:pt x="279565" y="19481"/>
                  </a:lnTo>
                  <a:close/>
                </a:path>
                <a:path w="287655" h="183515">
                  <a:moveTo>
                    <a:pt x="279565" y="11010"/>
                  </a:moveTo>
                  <a:lnTo>
                    <a:pt x="274510" y="11010"/>
                  </a:lnTo>
                  <a:lnTo>
                    <a:pt x="274510" y="16052"/>
                  </a:lnTo>
                  <a:lnTo>
                    <a:pt x="279565" y="16052"/>
                  </a:lnTo>
                  <a:lnTo>
                    <a:pt x="279565" y="11010"/>
                  </a:lnTo>
                  <a:close/>
                </a:path>
                <a:path w="287655" h="183515">
                  <a:moveTo>
                    <a:pt x="287604" y="36449"/>
                  </a:moveTo>
                  <a:lnTo>
                    <a:pt x="282562" y="36449"/>
                  </a:lnTo>
                  <a:lnTo>
                    <a:pt x="282562" y="41503"/>
                  </a:lnTo>
                  <a:lnTo>
                    <a:pt x="287604" y="41503"/>
                  </a:lnTo>
                  <a:lnTo>
                    <a:pt x="287604" y="36449"/>
                  </a:lnTo>
                  <a:close/>
                </a:path>
                <a:path w="287655" h="183515">
                  <a:moveTo>
                    <a:pt x="287604" y="27965"/>
                  </a:moveTo>
                  <a:lnTo>
                    <a:pt x="282562" y="27965"/>
                  </a:lnTo>
                  <a:lnTo>
                    <a:pt x="282562" y="33007"/>
                  </a:lnTo>
                  <a:lnTo>
                    <a:pt x="287604" y="33007"/>
                  </a:lnTo>
                  <a:lnTo>
                    <a:pt x="287604" y="27965"/>
                  </a:lnTo>
                  <a:close/>
                </a:path>
                <a:path w="287655" h="183515">
                  <a:moveTo>
                    <a:pt x="287604" y="19481"/>
                  </a:moveTo>
                  <a:lnTo>
                    <a:pt x="282562" y="19481"/>
                  </a:lnTo>
                  <a:lnTo>
                    <a:pt x="282562" y="24536"/>
                  </a:lnTo>
                  <a:lnTo>
                    <a:pt x="287604" y="24536"/>
                  </a:lnTo>
                  <a:lnTo>
                    <a:pt x="287604" y="19481"/>
                  </a:lnTo>
                  <a:close/>
                </a:path>
                <a:path w="287655" h="183515">
                  <a:moveTo>
                    <a:pt x="287604" y="11010"/>
                  </a:moveTo>
                  <a:lnTo>
                    <a:pt x="282562" y="11010"/>
                  </a:lnTo>
                  <a:lnTo>
                    <a:pt x="282562" y="16052"/>
                  </a:lnTo>
                  <a:lnTo>
                    <a:pt x="287604" y="16052"/>
                  </a:lnTo>
                  <a:lnTo>
                    <a:pt x="287604" y="1101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72743" y="804557"/>
              <a:ext cx="52705" cy="140970"/>
            </a:xfrm>
            <a:custGeom>
              <a:avLst/>
              <a:gdLst/>
              <a:ahLst/>
              <a:cxnLst/>
              <a:rect l="l" t="t" r="r" b="b"/>
              <a:pathLst>
                <a:path w="52705" h="140969">
                  <a:moveTo>
                    <a:pt x="5054" y="83858"/>
                  </a:moveTo>
                  <a:lnTo>
                    <a:pt x="0" y="83858"/>
                  </a:lnTo>
                  <a:lnTo>
                    <a:pt x="0" y="88900"/>
                  </a:lnTo>
                  <a:lnTo>
                    <a:pt x="5054" y="88900"/>
                  </a:lnTo>
                  <a:lnTo>
                    <a:pt x="5054" y="83858"/>
                  </a:lnTo>
                  <a:close/>
                </a:path>
                <a:path w="52705" h="140969">
                  <a:moveTo>
                    <a:pt x="5054" y="75387"/>
                  </a:moveTo>
                  <a:lnTo>
                    <a:pt x="0" y="75387"/>
                  </a:lnTo>
                  <a:lnTo>
                    <a:pt x="0" y="80429"/>
                  </a:lnTo>
                  <a:lnTo>
                    <a:pt x="5054" y="80429"/>
                  </a:lnTo>
                  <a:lnTo>
                    <a:pt x="5054" y="75387"/>
                  </a:lnTo>
                  <a:close/>
                </a:path>
                <a:path w="52705" h="140969">
                  <a:moveTo>
                    <a:pt x="5054" y="66903"/>
                  </a:moveTo>
                  <a:lnTo>
                    <a:pt x="0" y="66903"/>
                  </a:lnTo>
                  <a:lnTo>
                    <a:pt x="0" y="71945"/>
                  </a:lnTo>
                  <a:lnTo>
                    <a:pt x="5054" y="71945"/>
                  </a:lnTo>
                  <a:lnTo>
                    <a:pt x="5054" y="66903"/>
                  </a:lnTo>
                  <a:close/>
                </a:path>
                <a:path w="52705" h="140969">
                  <a:moveTo>
                    <a:pt x="5054" y="58432"/>
                  </a:moveTo>
                  <a:lnTo>
                    <a:pt x="0" y="58432"/>
                  </a:lnTo>
                  <a:lnTo>
                    <a:pt x="0" y="63487"/>
                  </a:lnTo>
                  <a:lnTo>
                    <a:pt x="5054" y="63487"/>
                  </a:lnTo>
                  <a:lnTo>
                    <a:pt x="5054" y="58432"/>
                  </a:lnTo>
                  <a:close/>
                </a:path>
                <a:path w="52705" h="140969">
                  <a:moveTo>
                    <a:pt x="5054" y="49961"/>
                  </a:moveTo>
                  <a:lnTo>
                    <a:pt x="0" y="49961"/>
                  </a:lnTo>
                  <a:lnTo>
                    <a:pt x="0" y="55003"/>
                  </a:lnTo>
                  <a:lnTo>
                    <a:pt x="5054" y="55003"/>
                  </a:lnTo>
                  <a:lnTo>
                    <a:pt x="5054" y="49961"/>
                  </a:lnTo>
                  <a:close/>
                </a:path>
                <a:path w="52705" h="140969">
                  <a:moveTo>
                    <a:pt x="5054" y="41478"/>
                  </a:moveTo>
                  <a:lnTo>
                    <a:pt x="0" y="41478"/>
                  </a:lnTo>
                  <a:lnTo>
                    <a:pt x="0" y="46532"/>
                  </a:lnTo>
                  <a:lnTo>
                    <a:pt x="5054" y="46532"/>
                  </a:lnTo>
                  <a:lnTo>
                    <a:pt x="5054" y="41478"/>
                  </a:lnTo>
                  <a:close/>
                </a:path>
                <a:path w="52705" h="140969">
                  <a:moveTo>
                    <a:pt x="5054" y="33007"/>
                  </a:moveTo>
                  <a:lnTo>
                    <a:pt x="0" y="33007"/>
                  </a:lnTo>
                  <a:lnTo>
                    <a:pt x="0" y="38061"/>
                  </a:lnTo>
                  <a:lnTo>
                    <a:pt x="5054" y="38061"/>
                  </a:lnTo>
                  <a:lnTo>
                    <a:pt x="5054" y="33007"/>
                  </a:lnTo>
                  <a:close/>
                </a:path>
                <a:path w="52705" h="140969">
                  <a:moveTo>
                    <a:pt x="5054" y="24536"/>
                  </a:moveTo>
                  <a:lnTo>
                    <a:pt x="0" y="24536"/>
                  </a:lnTo>
                  <a:lnTo>
                    <a:pt x="0" y="29591"/>
                  </a:lnTo>
                  <a:lnTo>
                    <a:pt x="5054" y="29591"/>
                  </a:lnTo>
                  <a:lnTo>
                    <a:pt x="5054" y="24536"/>
                  </a:lnTo>
                  <a:close/>
                </a:path>
                <a:path w="52705" h="140969">
                  <a:moveTo>
                    <a:pt x="5054" y="16065"/>
                  </a:moveTo>
                  <a:lnTo>
                    <a:pt x="0" y="16065"/>
                  </a:lnTo>
                  <a:lnTo>
                    <a:pt x="0" y="21107"/>
                  </a:lnTo>
                  <a:lnTo>
                    <a:pt x="5054" y="21107"/>
                  </a:lnTo>
                  <a:lnTo>
                    <a:pt x="5054" y="16065"/>
                  </a:lnTo>
                  <a:close/>
                </a:path>
                <a:path w="52705" h="140969">
                  <a:moveTo>
                    <a:pt x="5054" y="7569"/>
                  </a:moveTo>
                  <a:lnTo>
                    <a:pt x="0" y="7569"/>
                  </a:lnTo>
                  <a:lnTo>
                    <a:pt x="0" y="12611"/>
                  </a:lnTo>
                  <a:lnTo>
                    <a:pt x="5054" y="12611"/>
                  </a:lnTo>
                  <a:lnTo>
                    <a:pt x="5054" y="7569"/>
                  </a:lnTo>
                  <a:close/>
                </a:path>
                <a:path w="52705" h="140969">
                  <a:moveTo>
                    <a:pt x="13081" y="75387"/>
                  </a:moveTo>
                  <a:lnTo>
                    <a:pt x="8026" y="75387"/>
                  </a:lnTo>
                  <a:lnTo>
                    <a:pt x="8026" y="80429"/>
                  </a:lnTo>
                  <a:lnTo>
                    <a:pt x="13081" y="80429"/>
                  </a:lnTo>
                  <a:lnTo>
                    <a:pt x="13081" y="75387"/>
                  </a:lnTo>
                  <a:close/>
                </a:path>
                <a:path w="52705" h="140969">
                  <a:moveTo>
                    <a:pt x="13081" y="66903"/>
                  </a:moveTo>
                  <a:lnTo>
                    <a:pt x="8026" y="66903"/>
                  </a:lnTo>
                  <a:lnTo>
                    <a:pt x="8026" y="71945"/>
                  </a:lnTo>
                  <a:lnTo>
                    <a:pt x="13081" y="71945"/>
                  </a:lnTo>
                  <a:lnTo>
                    <a:pt x="13081" y="66903"/>
                  </a:lnTo>
                  <a:close/>
                </a:path>
                <a:path w="52705" h="140969">
                  <a:moveTo>
                    <a:pt x="13081" y="58432"/>
                  </a:moveTo>
                  <a:lnTo>
                    <a:pt x="8026" y="58432"/>
                  </a:lnTo>
                  <a:lnTo>
                    <a:pt x="8026" y="63487"/>
                  </a:lnTo>
                  <a:lnTo>
                    <a:pt x="13081" y="63487"/>
                  </a:lnTo>
                  <a:lnTo>
                    <a:pt x="13081" y="58432"/>
                  </a:lnTo>
                  <a:close/>
                </a:path>
                <a:path w="52705" h="140969">
                  <a:moveTo>
                    <a:pt x="13081" y="49961"/>
                  </a:moveTo>
                  <a:lnTo>
                    <a:pt x="8026" y="49961"/>
                  </a:lnTo>
                  <a:lnTo>
                    <a:pt x="8026" y="55003"/>
                  </a:lnTo>
                  <a:lnTo>
                    <a:pt x="13081" y="55003"/>
                  </a:lnTo>
                  <a:lnTo>
                    <a:pt x="13081" y="49961"/>
                  </a:lnTo>
                  <a:close/>
                </a:path>
                <a:path w="52705" h="140969">
                  <a:moveTo>
                    <a:pt x="13081" y="41478"/>
                  </a:moveTo>
                  <a:lnTo>
                    <a:pt x="8026" y="41478"/>
                  </a:lnTo>
                  <a:lnTo>
                    <a:pt x="8026" y="46532"/>
                  </a:lnTo>
                  <a:lnTo>
                    <a:pt x="13081" y="46532"/>
                  </a:lnTo>
                  <a:lnTo>
                    <a:pt x="13081" y="41478"/>
                  </a:lnTo>
                  <a:close/>
                </a:path>
                <a:path w="52705" h="140969">
                  <a:moveTo>
                    <a:pt x="13081" y="33007"/>
                  </a:moveTo>
                  <a:lnTo>
                    <a:pt x="8026" y="33007"/>
                  </a:lnTo>
                  <a:lnTo>
                    <a:pt x="8026" y="38061"/>
                  </a:lnTo>
                  <a:lnTo>
                    <a:pt x="13081" y="38061"/>
                  </a:lnTo>
                  <a:lnTo>
                    <a:pt x="13081" y="33007"/>
                  </a:lnTo>
                  <a:close/>
                </a:path>
                <a:path w="52705" h="140969">
                  <a:moveTo>
                    <a:pt x="13081" y="24536"/>
                  </a:moveTo>
                  <a:lnTo>
                    <a:pt x="8026" y="24536"/>
                  </a:lnTo>
                  <a:lnTo>
                    <a:pt x="8026" y="29591"/>
                  </a:lnTo>
                  <a:lnTo>
                    <a:pt x="13081" y="29591"/>
                  </a:lnTo>
                  <a:lnTo>
                    <a:pt x="13081" y="24536"/>
                  </a:lnTo>
                  <a:close/>
                </a:path>
                <a:path w="52705" h="140969">
                  <a:moveTo>
                    <a:pt x="13081" y="16065"/>
                  </a:moveTo>
                  <a:lnTo>
                    <a:pt x="8026" y="16065"/>
                  </a:lnTo>
                  <a:lnTo>
                    <a:pt x="8026" y="21107"/>
                  </a:lnTo>
                  <a:lnTo>
                    <a:pt x="13081" y="21107"/>
                  </a:lnTo>
                  <a:lnTo>
                    <a:pt x="13081" y="16065"/>
                  </a:lnTo>
                  <a:close/>
                </a:path>
                <a:path w="52705" h="140969">
                  <a:moveTo>
                    <a:pt x="13081" y="7569"/>
                  </a:moveTo>
                  <a:lnTo>
                    <a:pt x="8026" y="7569"/>
                  </a:lnTo>
                  <a:lnTo>
                    <a:pt x="8026" y="12611"/>
                  </a:lnTo>
                  <a:lnTo>
                    <a:pt x="13081" y="12611"/>
                  </a:lnTo>
                  <a:lnTo>
                    <a:pt x="13081" y="7569"/>
                  </a:lnTo>
                  <a:close/>
                </a:path>
                <a:path w="52705" h="140969">
                  <a:moveTo>
                    <a:pt x="52603" y="135610"/>
                  </a:moveTo>
                  <a:lnTo>
                    <a:pt x="47561" y="135610"/>
                  </a:lnTo>
                  <a:lnTo>
                    <a:pt x="47561" y="140665"/>
                  </a:lnTo>
                  <a:lnTo>
                    <a:pt x="52603" y="140665"/>
                  </a:lnTo>
                  <a:lnTo>
                    <a:pt x="52603" y="135610"/>
                  </a:lnTo>
                  <a:close/>
                </a:path>
                <a:path w="52705" h="140969">
                  <a:moveTo>
                    <a:pt x="52603" y="127139"/>
                  </a:moveTo>
                  <a:lnTo>
                    <a:pt x="47561" y="127139"/>
                  </a:lnTo>
                  <a:lnTo>
                    <a:pt x="47561" y="132181"/>
                  </a:lnTo>
                  <a:lnTo>
                    <a:pt x="52603" y="132181"/>
                  </a:lnTo>
                  <a:lnTo>
                    <a:pt x="52603" y="127139"/>
                  </a:lnTo>
                  <a:close/>
                </a:path>
                <a:path w="52705" h="140969">
                  <a:moveTo>
                    <a:pt x="52603" y="118656"/>
                  </a:moveTo>
                  <a:lnTo>
                    <a:pt x="47561" y="118656"/>
                  </a:lnTo>
                  <a:lnTo>
                    <a:pt x="47561" y="123710"/>
                  </a:lnTo>
                  <a:lnTo>
                    <a:pt x="52603" y="123710"/>
                  </a:lnTo>
                  <a:lnTo>
                    <a:pt x="52603" y="118656"/>
                  </a:lnTo>
                  <a:close/>
                </a:path>
                <a:path w="52705" h="140969">
                  <a:moveTo>
                    <a:pt x="52603" y="110197"/>
                  </a:moveTo>
                  <a:lnTo>
                    <a:pt x="47561" y="110197"/>
                  </a:lnTo>
                  <a:lnTo>
                    <a:pt x="47561" y="115239"/>
                  </a:lnTo>
                  <a:lnTo>
                    <a:pt x="52603" y="115239"/>
                  </a:lnTo>
                  <a:lnTo>
                    <a:pt x="52603" y="110197"/>
                  </a:lnTo>
                  <a:close/>
                </a:path>
                <a:path w="52705" h="140969">
                  <a:moveTo>
                    <a:pt x="52603" y="101714"/>
                  </a:moveTo>
                  <a:lnTo>
                    <a:pt x="47561" y="101714"/>
                  </a:lnTo>
                  <a:lnTo>
                    <a:pt x="47561" y="106768"/>
                  </a:lnTo>
                  <a:lnTo>
                    <a:pt x="52603" y="106768"/>
                  </a:lnTo>
                  <a:lnTo>
                    <a:pt x="52603" y="101714"/>
                  </a:lnTo>
                  <a:close/>
                </a:path>
                <a:path w="52705" h="140969">
                  <a:moveTo>
                    <a:pt x="52603" y="93218"/>
                  </a:moveTo>
                  <a:lnTo>
                    <a:pt x="47561" y="93218"/>
                  </a:lnTo>
                  <a:lnTo>
                    <a:pt x="47561" y="98259"/>
                  </a:lnTo>
                  <a:lnTo>
                    <a:pt x="52603" y="98259"/>
                  </a:lnTo>
                  <a:lnTo>
                    <a:pt x="52603" y="93218"/>
                  </a:lnTo>
                  <a:close/>
                </a:path>
                <a:path w="52705" h="140969">
                  <a:moveTo>
                    <a:pt x="52603" y="84747"/>
                  </a:moveTo>
                  <a:lnTo>
                    <a:pt x="47561" y="84747"/>
                  </a:lnTo>
                  <a:lnTo>
                    <a:pt x="47561" y="89801"/>
                  </a:lnTo>
                  <a:lnTo>
                    <a:pt x="52603" y="89801"/>
                  </a:lnTo>
                  <a:lnTo>
                    <a:pt x="52603" y="84747"/>
                  </a:lnTo>
                  <a:close/>
                </a:path>
                <a:path w="52705" h="140969">
                  <a:moveTo>
                    <a:pt x="52603" y="76276"/>
                  </a:moveTo>
                  <a:lnTo>
                    <a:pt x="47561" y="76276"/>
                  </a:lnTo>
                  <a:lnTo>
                    <a:pt x="47561" y="81318"/>
                  </a:lnTo>
                  <a:lnTo>
                    <a:pt x="52603" y="81318"/>
                  </a:lnTo>
                  <a:lnTo>
                    <a:pt x="52603" y="76276"/>
                  </a:lnTo>
                  <a:close/>
                </a:path>
                <a:path w="52705" h="140969">
                  <a:moveTo>
                    <a:pt x="52603" y="67792"/>
                  </a:moveTo>
                  <a:lnTo>
                    <a:pt x="47561" y="67792"/>
                  </a:lnTo>
                  <a:lnTo>
                    <a:pt x="47561" y="72847"/>
                  </a:lnTo>
                  <a:lnTo>
                    <a:pt x="52603" y="72847"/>
                  </a:lnTo>
                  <a:lnTo>
                    <a:pt x="52603" y="67792"/>
                  </a:lnTo>
                  <a:close/>
                </a:path>
                <a:path w="52705" h="140969">
                  <a:moveTo>
                    <a:pt x="52603" y="59321"/>
                  </a:moveTo>
                  <a:lnTo>
                    <a:pt x="47561" y="59321"/>
                  </a:lnTo>
                  <a:lnTo>
                    <a:pt x="47561" y="64363"/>
                  </a:lnTo>
                  <a:lnTo>
                    <a:pt x="52603" y="64363"/>
                  </a:lnTo>
                  <a:lnTo>
                    <a:pt x="52603" y="59321"/>
                  </a:lnTo>
                  <a:close/>
                </a:path>
                <a:path w="52705" h="140969">
                  <a:moveTo>
                    <a:pt x="52603" y="50850"/>
                  </a:moveTo>
                  <a:lnTo>
                    <a:pt x="47561" y="50850"/>
                  </a:lnTo>
                  <a:lnTo>
                    <a:pt x="47561" y="55905"/>
                  </a:lnTo>
                  <a:lnTo>
                    <a:pt x="52603" y="55905"/>
                  </a:lnTo>
                  <a:lnTo>
                    <a:pt x="52603" y="50850"/>
                  </a:lnTo>
                  <a:close/>
                </a:path>
                <a:path w="52705" h="140969">
                  <a:moveTo>
                    <a:pt x="52603" y="42379"/>
                  </a:moveTo>
                  <a:lnTo>
                    <a:pt x="47561" y="42379"/>
                  </a:lnTo>
                  <a:lnTo>
                    <a:pt x="47561" y="47421"/>
                  </a:lnTo>
                  <a:lnTo>
                    <a:pt x="52603" y="47421"/>
                  </a:lnTo>
                  <a:lnTo>
                    <a:pt x="52603" y="42379"/>
                  </a:lnTo>
                  <a:close/>
                </a:path>
                <a:path w="52705" h="140969">
                  <a:moveTo>
                    <a:pt x="52603" y="33896"/>
                  </a:moveTo>
                  <a:lnTo>
                    <a:pt x="47561" y="33896"/>
                  </a:lnTo>
                  <a:lnTo>
                    <a:pt x="47561" y="38950"/>
                  </a:lnTo>
                  <a:lnTo>
                    <a:pt x="52603" y="38950"/>
                  </a:lnTo>
                  <a:lnTo>
                    <a:pt x="52603" y="33896"/>
                  </a:lnTo>
                  <a:close/>
                </a:path>
                <a:path w="52705" h="140969">
                  <a:moveTo>
                    <a:pt x="52603" y="25425"/>
                  </a:moveTo>
                  <a:lnTo>
                    <a:pt x="47561" y="25425"/>
                  </a:lnTo>
                  <a:lnTo>
                    <a:pt x="47561" y="30480"/>
                  </a:lnTo>
                  <a:lnTo>
                    <a:pt x="52603" y="30480"/>
                  </a:lnTo>
                  <a:lnTo>
                    <a:pt x="52603" y="25425"/>
                  </a:lnTo>
                  <a:close/>
                </a:path>
                <a:path w="52705" h="140969">
                  <a:moveTo>
                    <a:pt x="52603" y="16954"/>
                  </a:moveTo>
                  <a:lnTo>
                    <a:pt x="47561" y="16954"/>
                  </a:lnTo>
                  <a:lnTo>
                    <a:pt x="47561" y="22009"/>
                  </a:lnTo>
                  <a:lnTo>
                    <a:pt x="52603" y="22009"/>
                  </a:lnTo>
                  <a:lnTo>
                    <a:pt x="52603" y="16954"/>
                  </a:lnTo>
                  <a:close/>
                </a:path>
                <a:path w="52705" h="140969">
                  <a:moveTo>
                    <a:pt x="52603" y="8483"/>
                  </a:moveTo>
                  <a:lnTo>
                    <a:pt x="47561" y="8483"/>
                  </a:lnTo>
                  <a:lnTo>
                    <a:pt x="47561" y="13525"/>
                  </a:lnTo>
                  <a:lnTo>
                    <a:pt x="52603" y="13525"/>
                  </a:lnTo>
                  <a:lnTo>
                    <a:pt x="52603" y="8483"/>
                  </a:lnTo>
                  <a:close/>
                </a:path>
                <a:path w="52705" h="140969">
                  <a:moveTo>
                    <a:pt x="52603" y="0"/>
                  </a:moveTo>
                  <a:lnTo>
                    <a:pt x="47561" y="0"/>
                  </a:lnTo>
                  <a:lnTo>
                    <a:pt x="47561" y="5054"/>
                  </a:lnTo>
                  <a:lnTo>
                    <a:pt x="52603" y="5054"/>
                  </a:lnTo>
                  <a:lnTo>
                    <a:pt x="52603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14705" y="484657"/>
              <a:ext cx="527050" cy="478790"/>
            </a:xfrm>
            <a:custGeom>
              <a:avLst/>
              <a:gdLst/>
              <a:ahLst/>
              <a:cxnLst/>
              <a:rect l="l" t="t" r="r" b="b"/>
              <a:pathLst>
                <a:path w="527050" h="478790">
                  <a:moveTo>
                    <a:pt x="62953" y="29464"/>
                  </a:moveTo>
                  <a:lnTo>
                    <a:pt x="35598" y="203"/>
                  </a:lnTo>
                  <a:lnTo>
                    <a:pt x="33553" y="0"/>
                  </a:lnTo>
                  <a:lnTo>
                    <a:pt x="29400" y="0"/>
                  </a:lnTo>
                  <a:lnTo>
                    <a:pt x="203" y="27406"/>
                  </a:lnTo>
                  <a:lnTo>
                    <a:pt x="0" y="29464"/>
                  </a:lnTo>
                  <a:lnTo>
                    <a:pt x="0" y="33591"/>
                  </a:lnTo>
                  <a:lnTo>
                    <a:pt x="27355" y="62839"/>
                  </a:lnTo>
                  <a:lnTo>
                    <a:pt x="29400" y="63030"/>
                  </a:lnTo>
                  <a:lnTo>
                    <a:pt x="33553" y="63030"/>
                  </a:lnTo>
                  <a:lnTo>
                    <a:pt x="62750" y="35636"/>
                  </a:lnTo>
                  <a:lnTo>
                    <a:pt x="62953" y="33591"/>
                  </a:lnTo>
                  <a:lnTo>
                    <a:pt x="62953" y="31521"/>
                  </a:lnTo>
                  <a:lnTo>
                    <a:pt x="62953" y="29464"/>
                  </a:lnTo>
                  <a:close/>
                </a:path>
                <a:path w="527050" h="478790">
                  <a:moveTo>
                    <a:pt x="207899" y="5816"/>
                  </a:moveTo>
                  <a:lnTo>
                    <a:pt x="199402" y="5816"/>
                  </a:lnTo>
                  <a:lnTo>
                    <a:pt x="199402" y="478548"/>
                  </a:lnTo>
                  <a:lnTo>
                    <a:pt x="207899" y="478548"/>
                  </a:lnTo>
                  <a:lnTo>
                    <a:pt x="207899" y="5816"/>
                  </a:lnTo>
                  <a:close/>
                </a:path>
                <a:path w="527050" h="478790">
                  <a:moveTo>
                    <a:pt x="367360" y="5816"/>
                  </a:moveTo>
                  <a:lnTo>
                    <a:pt x="358876" y="5816"/>
                  </a:lnTo>
                  <a:lnTo>
                    <a:pt x="358876" y="478548"/>
                  </a:lnTo>
                  <a:lnTo>
                    <a:pt x="367360" y="478548"/>
                  </a:lnTo>
                  <a:lnTo>
                    <a:pt x="367360" y="5816"/>
                  </a:lnTo>
                  <a:close/>
                </a:path>
                <a:path w="527050" h="478790">
                  <a:moveTo>
                    <a:pt x="526821" y="5816"/>
                  </a:moveTo>
                  <a:lnTo>
                    <a:pt x="518350" y="5816"/>
                  </a:lnTo>
                  <a:lnTo>
                    <a:pt x="518350" y="478548"/>
                  </a:lnTo>
                  <a:lnTo>
                    <a:pt x="526821" y="478548"/>
                  </a:lnTo>
                  <a:lnTo>
                    <a:pt x="526821" y="5816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9404" y="4893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55" y="25044"/>
                  </a:moveTo>
                  <a:lnTo>
                    <a:pt x="28536" y="0"/>
                  </a:lnTo>
                  <a:lnTo>
                    <a:pt x="25019" y="0"/>
                  </a:lnTo>
                  <a:lnTo>
                    <a:pt x="0" y="25044"/>
                  </a:lnTo>
                  <a:lnTo>
                    <a:pt x="0" y="28562"/>
                  </a:lnTo>
                  <a:lnTo>
                    <a:pt x="25019" y="53594"/>
                  </a:lnTo>
                  <a:lnTo>
                    <a:pt x="28536" y="53594"/>
                  </a:lnTo>
                  <a:lnTo>
                    <a:pt x="53555" y="28562"/>
                  </a:lnTo>
                  <a:lnTo>
                    <a:pt x="53555" y="26797"/>
                  </a:lnTo>
                  <a:lnTo>
                    <a:pt x="53555" y="25044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9815" y="495592"/>
              <a:ext cx="266065" cy="280035"/>
            </a:xfrm>
            <a:custGeom>
              <a:avLst/>
              <a:gdLst/>
              <a:ahLst/>
              <a:cxnLst/>
              <a:rect l="l" t="t" r="r" b="b"/>
              <a:pathLst>
                <a:path w="266065" h="280034">
                  <a:moveTo>
                    <a:pt x="152361" y="13906"/>
                  </a:moveTo>
                  <a:lnTo>
                    <a:pt x="152285" y="13347"/>
                  </a:lnTo>
                  <a:lnTo>
                    <a:pt x="151676" y="12280"/>
                  </a:lnTo>
                  <a:lnTo>
                    <a:pt x="151231" y="11925"/>
                  </a:lnTo>
                  <a:lnTo>
                    <a:pt x="150037" y="11607"/>
                  </a:lnTo>
                  <a:lnTo>
                    <a:pt x="149479" y="11684"/>
                  </a:lnTo>
                  <a:lnTo>
                    <a:pt x="139852" y="17119"/>
                  </a:lnTo>
                  <a:lnTo>
                    <a:pt x="139852" y="1612"/>
                  </a:lnTo>
                  <a:lnTo>
                    <a:pt x="139636" y="1079"/>
                  </a:lnTo>
                  <a:lnTo>
                    <a:pt x="138772" y="215"/>
                  </a:lnTo>
                  <a:lnTo>
                    <a:pt x="138252" y="0"/>
                  </a:lnTo>
                  <a:lnTo>
                    <a:pt x="137020" y="0"/>
                  </a:lnTo>
                  <a:lnTo>
                    <a:pt x="136499" y="215"/>
                  </a:lnTo>
                  <a:lnTo>
                    <a:pt x="135623" y="1079"/>
                  </a:lnTo>
                  <a:lnTo>
                    <a:pt x="135420" y="1612"/>
                  </a:lnTo>
                  <a:lnTo>
                    <a:pt x="135420" y="21793"/>
                  </a:lnTo>
                  <a:lnTo>
                    <a:pt x="135775" y="22428"/>
                  </a:lnTo>
                  <a:lnTo>
                    <a:pt x="136842" y="23063"/>
                  </a:lnTo>
                  <a:lnTo>
                    <a:pt x="137223" y="23164"/>
                  </a:lnTo>
                  <a:lnTo>
                    <a:pt x="137629" y="23164"/>
                  </a:lnTo>
                  <a:lnTo>
                    <a:pt x="138036" y="23164"/>
                  </a:lnTo>
                  <a:lnTo>
                    <a:pt x="138417" y="23075"/>
                  </a:lnTo>
                  <a:lnTo>
                    <a:pt x="151701" y="15544"/>
                  </a:lnTo>
                  <a:lnTo>
                    <a:pt x="152044" y="15100"/>
                  </a:lnTo>
                  <a:lnTo>
                    <a:pt x="152361" y="13906"/>
                  </a:lnTo>
                  <a:close/>
                </a:path>
                <a:path w="266065" h="280034">
                  <a:moveTo>
                    <a:pt x="265633" y="73342"/>
                  </a:moveTo>
                  <a:lnTo>
                    <a:pt x="0" y="73342"/>
                  </a:lnTo>
                  <a:lnTo>
                    <a:pt x="0" y="279958"/>
                  </a:lnTo>
                  <a:lnTo>
                    <a:pt x="265633" y="279958"/>
                  </a:lnTo>
                  <a:lnTo>
                    <a:pt x="265633" y="73342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3494" y="572606"/>
              <a:ext cx="258445" cy="199390"/>
            </a:xfrm>
            <a:custGeom>
              <a:avLst/>
              <a:gdLst/>
              <a:ahLst/>
              <a:cxnLst/>
              <a:rect l="l" t="t" r="r" b="b"/>
              <a:pathLst>
                <a:path w="258444" h="199390">
                  <a:moveTo>
                    <a:pt x="258282" y="0"/>
                  </a:moveTo>
                  <a:lnTo>
                    <a:pt x="0" y="0"/>
                  </a:lnTo>
                  <a:lnTo>
                    <a:pt x="0" y="199251"/>
                  </a:lnTo>
                  <a:lnTo>
                    <a:pt x="258282" y="199251"/>
                  </a:lnTo>
                  <a:lnTo>
                    <a:pt x="258282" y="0"/>
                  </a:lnTo>
                  <a:close/>
                </a:path>
              </a:pathLst>
            </a:custGeom>
            <a:solidFill>
              <a:srgbClr val="EBEBEB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1621" y="597090"/>
              <a:ext cx="198120" cy="154940"/>
            </a:xfrm>
            <a:custGeom>
              <a:avLst/>
              <a:gdLst/>
              <a:ahLst/>
              <a:cxnLst/>
              <a:rect l="l" t="t" r="r" b="b"/>
              <a:pathLst>
                <a:path w="198119" h="154940">
                  <a:moveTo>
                    <a:pt x="33705" y="0"/>
                  </a:moveTo>
                  <a:lnTo>
                    <a:pt x="3594" y="0"/>
                  </a:lnTo>
                  <a:lnTo>
                    <a:pt x="3594" y="42608"/>
                  </a:lnTo>
                  <a:lnTo>
                    <a:pt x="33705" y="42608"/>
                  </a:lnTo>
                  <a:lnTo>
                    <a:pt x="33705" y="0"/>
                  </a:lnTo>
                  <a:close/>
                </a:path>
                <a:path w="198119" h="154940">
                  <a:moveTo>
                    <a:pt x="37350" y="109474"/>
                  </a:moveTo>
                  <a:lnTo>
                    <a:pt x="5943" y="105346"/>
                  </a:lnTo>
                  <a:lnTo>
                    <a:pt x="0" y="150545"/>
                  </a:lnTo>
                  <a:lnTo>
                    <a:pt x="31407" y="154686"/>
                  </a:lnTo>
                  <a:lnTo>
                    <a:pt x="37350" y="109474"/>
                  </a:lnTo>
                  <a:close/>
                </a:path>
                <a:path w="198119" h="154940">
                  <a:moveTo>
                    <a:pt x="72898" y="12598"/>
                  </a:moveTo>
                  <a:lnTo>
                    <a:pt x="41224" y="12598"/>
                  </a:lnTo>
                  <a:lnTo>
                    <a:pt x="41224" y="58191"/>
                  </a:lnTo>
                  <a:lnTo>
                    <a:pt x="72898" y="58191"/>
                  </a:lnTo>
                  <a:lnTo>
                    <a:pt x="72898" y="12598"/>
                  </a:lnTo>
                  <a:close/>
                </a:path>
                <a:path w="198119" h="154940">
                  <a:moveTo>
                    <a:pt x="76695" y="100558"/>
                  </a:moveTo>
                  <a:lnTo>
                    <a:pt x="45021" y="100558"/>
                  </a:lnTo>
                  <a:lnTo>
                    <a:pt x="45021" y="146151"/>
                  </a:lnTo>
                  <a:lnTo>
                    <a:pt x="76695" y="146151"/>
                  </a:lnTo>
                  <a:lnTo>
                    <a:pt x="76695" y="100558"/>
                  </a:lnTo>
                  <a:close/>
                </a:path>
                <a:path w="198119" h="154940">
                  <a:moveTo>
                    <a:pt x="114566" y="105359"/>
                  </a:moveTo>
                  <a:lnTo>
                    <a:pt x="82880" y="105359"/>
                  </a:lnTo>
                  <a:lnTo>
                    <a:pt x="82880" y="150964"/>
                  </a:lnTo>
                  <a:lnTo>
                    <a:pt x="114566" y="150964"/>
                  </a:lnTo>
                  <a:lnTo>
                    <a:pt x="114566" y="105359"/>
                  </a:lnTo>
                  <a:close/>
                </a:path>
                <a:path w="198119" h="154940">
                  <a:moveTo>
                    <a:pt x="169024" y="3098"/>
                  </a:moveTo>
                  <a:lnTo>
                    <a:pt x="149352" y="3098"/>
                  </a:lnTo>
                  <a:lnTo>
                    <a:pt x="149352" y="22783"/>
                  </a:lnTo>
                  <a:lnTo>
                    <a:pt x="169024" y="22783"/>
                  </a:lnTo>
                  <a:lnTo>
                    <a:pt x="169024" y="3098"/>
                  </a:lnTo>
                  <a:close/>
                </a:path>
                <a:path w="198119" h="154940">
                  <a:moveTo>
                    <a:pt x="197612" y="9080"/>
                  </a:moveTo>
                  <a:lnTo>
                    <a:pt x="179247" y="2032"/>
                  </a:lnTo>
                  <a:lnTo>
                    <a:pt x="172212" y="20421"/>
                  </a:lnTo>
                  <a:lnTo>
                    <a:pt x="190588" y="27457"/>
                  </a:lnTo>
                  <a:lnTo>
                    <a:pt x="197612" y="9080"/>
                  </a:lnTo>
                  <a:close/>
                </a:path>
              </a:pathLst>
            </a:custGeom>
            <a:solidFill>
              <a:srgbClr val="F5F5F5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8289" y="599033"/>
              <a:ext cx="213360" cy="151765"/>
            </a:xfrm>
            <a:custGeom>
              <a:avLst/>
              <a:gdLst/>
              <a:ahLst/>
              <a:cxnLst/>
              <a:rect l="l" t="t" r="r" b="b"/>
              <a:pathLst>
                <a:path w="213359" h="151765">
                  <a:moveTo>
                    <a:pt x="2438" y="106324"/>
                  </a:moveTo>
                  <a:lnTo>
                    <a:pt x="2374" y="105981"/>
                  </a:lnTo>
                  <a:lnTo>
                    <a:pt x="2146" y="105676"/>
                  </a:lnTo>
                  <a:lnTo>
                    <a:pt x="1917" y="105371"/>
                  </a:lnTo>
                  <a:lnTo>
                    <a:pt x="1612" y="105219"/>
                  </a:lnTo>
                  <a:lnTo>
                    <a:pt x="838" y="105219"/>
                  </a:lnTo>
                  <a:lnTo>
                    <a:pt x="520" y="105371"/>
                  </a:lnTo>
                  <a:lnTo>
                    <a:pt x="76" y="105981"/>
                  </a:lnTo>
                  <a:lnTo>
                    <a:pt x="0" y="106324"/>
                  </a:lnTo>
                  <a:lnTo>
                    <a:pt x="279" y="107251"/>
                  </a:lnTo>
                  <a:lnTo>
                    <a:pt x="647" y="107530"/>
                  </a:lnTo>
                  <a:lnTo>
                    <a:pt x="1803" y="107530"/>
                  </a:lnTo>
                  <a:lnTo>
                    <a:pt x="2171" y="107251"/>
                  </a:lnTo>
                  <a:lnTo>
                    <a:pt x="2336" y="106692"/>
                  </a:lnTo>
                  <a:lnTo>
                    <a:pt x="2438" y="106324"/>
                  </a:lnTo>
                  <a:close/>
                </a:path>
                <a:path w="213359" h="151765">
                  <a:moveTo>
                    <a:pt x="13131" y="838"/>
                  </a:moveTo>
                  <a:lnTo>
                    <a:pt x="13017" y="558"/>
                  </a:lnTo>
                  <a:lnTo>
                    <a:pt x="12560" y="101"/>
                  </a:lnTo>
                  <a:lnTo>
                    <a:pt x="12280" y="0"/>
                  </a:lnTo>
                  <a:lnTo>
                    <a:pt x="11658" y="0"/>
                  </a:lnTo>
                  <a:lnTo>
                    <a:pt x="11379" y="101"/>
                  </a:lnTo>
                  <a:lnTo>
                    <a:pt x="10934" y="558"/>
                  </a:lnTo>
                  <a:lnTo>
                    <a:pt x="10820" y="838"/>
                  </a:lnTo>
                  <a:lnTo>
                    <a:pt x="10820" y="1473"/>
                  </a:lnTo>
                  <a:lnTo>
                    <a:pt x="10934" y="1752"/>
                  </a:lnTo>
                  <a:lnTo>
                    <a:pt x="11379" y="2197"/>
                  </a:lnTo>
                  <a:lnTo>
                    <a:pt x="11658" y="2311"/>
                  </a:lnTo>
                  <a:lnTo>
                    <a:pt x="12280" y="2311"/>
                  </a:lnTo>
                  <a:lnTo>
                    <a:pt x="12560" y="2197"/>
                  </a:lnTo>
                  <a:lnTo>
                    <a:pt x="13017" y="1752"/>
                  </a:lnTo>
                  <a:lnTo>
                    <a:pt x="13131" y="1473"/>
                  </a:lnTo>
                  <a:lnTo>
                    <a:pt x="13131" y="1155"/>
                  </a:lnTo>
                  <a:lnTo>
                    <a:pt x="13131" y="838"/>
                  </a:lnTo>
                  <a:close/>
                </a:path>
                <a:path w="213359" h="151765">
                  <a:moveTo>
                    <a:pt x="51536" y="13995"/>
                  </a:moveTo>
                  <a:lnTo>
                    <a:pt x="51384" y="13423"/>
                  </a:lnTo>
                  <a:lnTo>
                    <a:pt x="51015" y="13144"/>
                  </a:lnTo>
                  <a:lnTo>
                    <a:pt x="49847" y="13144"/>
                  </a:lnTo>
                  <a:lnTo>
                    <a:pt x="49479" y="13423"/>
                  </a:lnTo>
                  <a:lnTo>
                    <a:pt x="49326" y="13995"/>
                  </a:lnTo>
                  <a:lnTo>
                    <a:pt x="49479" y="14554"/>
                  </a:lnTo>
                  <a:lnTo>
                    <a:pt x="49847" y="14820"/>
                  </a:lnTo>
                  <a:lnTo>
                    <a:pt x="51015" y="14820"/>
                  </a:lnTo>
                  <a:lnTo>
                    <a:pt x="51384" y="14554"/>
                  </a:lnTo>
                  <a:lnTo>
                    <a:pt x="51536" y="13995"/>
                  </a:lnTo>
                  <a:close/>
                </a:path>
                <a:path w="213359" h="151765">
                  <a:moveTo>
                    <a:pt x="55333" y="100888"/>
                  </a:moveTo>
                  <a:lnTo>
                    <a:pt x="55232" y="100622"/>
                  </a:lnTo>
                  <a:lnTo>
                    <a:pt x="55003" y="100406"/>
                  </a:lnTo>
                  <a:lnTo>
                    <a:pt x="54775" y="100177"/>
                  </a:lnTo>
                  <a:lnTo>
                    <a:pt x="54508" y="100063"/>
                  </a:lnTo>
                  <a:lnTo>
                    <a:pt x="53873" y="100063"/>
                  </a:lnTo>
                  <a:lnTo>
                    <a:pt x="53606" y="100177"/>
                  </a:lnTo>
                  <a:lnTo>
                    <a:pt x="53378" y="100406"/>
                  </a:lnTo>
                  <a:lnTo>
                    <a:pt x="53149" y="100622"/>
                  </a:lnTo>
                  <a:lnTo>
                    <a:pt x="53035" y="100888"/>
                  </a:lnTo>
                  <a:lnTo>
                    <a:pt x="53035" y="101536"/>
                  </a:lnTo>
                  <a:lnTo>
                    <a:pt x="53149" y="101815"/>
                  </a:lnTo>
                  <a:lnTo>
                    <a:pt x="53606" y="102260"/>
                  </a:lnTo>
                  <a:lnTo>
                    <a:pt x="53873" y="102374"/>
                  </a:lnTo>
                  <a:lnTo>
                    <a:pt x="54508" y="102374"/>
                  </a:lnTo>
                  <a:lnTo>
                    <a:pt x="54775" y="102260"/>
                  </a:lnTo>
                  <a:lnTo>
                    <a:pt x="55232" y="101815"/>
                  </a:lnTo>
                  <a:lnTo>
                    <a:pt x="55333" y="101536"/>
                  </a:lnTo>
                  <a:lnTo>
                    <a:pt x="55333" y="101219"/>
                  </a:lnTo>
                  <a:lnTo>
                    <a:pt x="55333" y="100888"/>
                  </a:lnTo>
                  <a:close/>
                </a:path>
                <a:path w="213359" h="151765">
                  <a:moveTo>
                    <a:pt x="93205" y="105219"/>
                  </a:moveTo>
                  <a:lnTo>
                    <a:pt x="93091" y="104940"/>
                  </a:lnTo>
                  <a:lnTo>
                    <a:pt x="92646" y="104482"/>
                  </a:lnTo>
                  <a:lnTo>
                    <a:pt x="92367" y="104368"/>
                  </a:lnTo>
                  <a:lnTo>
                    <a:pt x="91732" y="104368"/>
                  </a:lnTo>
                  <a:lnTo>
                    <a:pt x="91465" y="104482"/>
                  </a:lnTo>
                  <a:lnTo>
                    <a:pt x="91008" y="104940"/>
                  </a:lnTo>
                  <a:lnTo>
                    <a:pt x="90893" y="105219"/>
                  </a:lnTo>
                  <a:lnTo>
                    <a:pt x="90893" y="105841"/>
                  </a:lnTo>
                  <a:lnTo>
                    <a:pt x="91008" y="106121"/>
                  </a:lnTo>
                  <a:lnTo>
                    <a:pt x="91465" y="106578"/>
                  </a:lnTo>
                  <a:lnTo>
                    <a:pt x="91732" y="106692"/>
                  </a:lnTo>
                  <a:lnTo>
                    <a:pt x="92367" y="106692"/>
                  </a:lnTo>
                  <a:lnTo>
                    <a:pt x="92646" y="106578"/>
                  </a:lnTo>
                  <a:lnTo>
                    <a:pt x="93091" y="106121"/>
                  </a:lnTo>
                  <a:lnTo>
                    <a:pt x="93205" y="105841"/>
                  </a:lnTo>
                  <a:lnTo>
                    <a:pt x="93205" y="105537"/>
                  </a:lnTo>
                  <a:lnTo>
                    <a:pt x="93205" y="105219"/>
                  </a:lnTo>
                  <a:close/>
                </a:path>
                <a:path w="213359" h="151765">
                  <a:moveTo>
                    <a:pt x="152539" y="3962"/>
                  </a:moveTo>
                  <a:lnTo>
                    <a:pt x="152527" y="3644"/>
                  </a:lnTo>
                  <a:lnTo>
                    <a:pt x="152527" y="3327"/>
                  </a:lnTo>
                  <a:lnTo>
                    <a:pt x="152412" y="3060"/>
                  </a:lnTo>
                  <a:lnTo>
                    <a:pt x="152184" y="2844"/>
                  </a:lnTo>
                  <a:lnTo>
                    <a:pt x="151955" y="2616"/>
                  </a:lnTo>
                  <a:lnTo>
                    <a:pt x="151688" y="2514"/>
                  </a:lnTo>
                  <a:lnTo>
                    <a:pt x="151053" y="2514"/>
                  </a:lnTo>
                  <a:lnTo>
                    <a:pt x="150774" y="2616"/>
                  </a:lnTo>
                  <a:lnTo>
                    <a:pt x="150558" y="2857"/>
                  </a:lnTo>
                  <a:lnTo>
                    <a:pt x="150329" y="3086"/>
                  </a:lnTo>
                  <a:lnTo>
                    <a:pt x="150215" y="3352"/>
                  </a:lnTo>
                  <a:lnTo>
                    <a:pt x="150215" y="4000"/>
                  </a:lnTo>
                  <a:lnTo>
                    <a:pt x="150342" y="4267"/>
                  </a:lnTo>
                  <a:lnTo>
                    <a:pt x="150787" y="4711"/>
                  </a:lnTo>
                  <a:lnTo>
                    <a:pt x="151066" y="4826"/>
                  </a:lnTo>
                  <a:lnTo>
                    <a:pt x="151714" y="4826"/>
                  </a:lnTo>
                  <a:lnTo>
                    <a:pt x="151980" y="4699"/>
                  </a:lnTo>
                  <a:lnTo>
                    <a:pt x="152209" y="4470"/>
                  </a:lnTo>
                  <a:lnTo>
                    <a:pt x="152438" y="4241"/>
                  </a:lnTo>
                  <a:lnTo>
                    <a:pt x="152539" y="3962"/>
                  </a:lnTo>
                  <a:close/>
                </a:path>
                <a:path w="213359" h="151765">
                  <a:moveTo>
                    <a:pt x="175171" y="3327"/>
                  </a:moveTo>
                  <a:lnTo>
                    <a:pt x="175056" y="3048"/>
                  </a:lnTo>
                  <a:lnTo>
                    <a:pt x="174599" y="2590"/>
                  </a:lnTo>
                  <a:lnTo>
                    <a:pt x="174332" y="2489"/>
                  </a:lnTo>
                  <a:lnTo>
                    <a:pt x="173697" y="2489"/>
                  </a:lnTo>
                  <a:lnTo>
                    <a:pt x="173431" y="2590"/>
                  </a:lnTo>
                  <a:lnTo>
                    <a:pt x="172974" y="3048"/>
                  </a:lnTo>
                  <a:lnTo>
                    <a:pt x="172872" y="3327"/>
                  </a:lnTo>
                  <a:lnTo>
                    <a:pt x="172872" y="3962"/>
                  </a:lnTo>
                  <a:lnTo>
                    <a:pt x="172974" y="4241"/>
                  </a:lnTo>
                  <a:lnTo>
                    <a:pt x="173431" y="4686"/>
                  </a:lnTo>
                  <a:lnTo>
                    <a:pt x="173697" y="4800"/>
                  </a:lnTo>
                  <a:lnTo>
                    <a:pt x="174332" y="4800"/>
                  </a:lnTo>
                  <a:lnTo>
                    <a:pt x="174599" y="4686"/>
                  </a:lnTo>
                  <a:lnTo>
                    <a:pt x="175056" y="4241"/>
                  </a:lnTo>
                  <a:lnTo>
                    <a:pt x="175171" y="3962"/>
                  </a:lnTo>
                  <a:lnTo>
                    <a:pt x="175171" y="3644"/>
                  </a:lnTo>
                  <a:lnTo>
                    <a:pt x="175171" y="3327"/>
                  </a:lnTo>
                  <a:close/>
                </a:path>
                <a:path w="213359" h="151765">
                  <a:moveTo>
                    <a:pt x="191731" y="107848"/>
                  </a:moveTo>
                  <a:lnTo>
                    <a:pt x="136626" y="107848"/>
                  </a:lnTo>
                  <a:lnTo>
                    <a:pt x="136626" y="151396"/>
                  </a:lnTo>
                  <a:lnTo>
                    <a:pt x="191731" y="151396"/>
                  </a:lnTo>
                  <a:lnTo>
                    <a:pt x="191731" y="107848"/>
                  </a:lnTo>
                  <a:close/>
                </a:path>
                <a:path w="213359" h="151765">
                  <a:moveTo>
                    <a:pt x="213347" y="62763"/>
                  </a:moveTo>
                  <a:lnTo>
                    <a:pt x="150215" y="62763"/>
                  </a:lnTo>
                  <a:lnTo>
                    <a:pt x="150215" y="102374"/>
                  </a:lnTo>
                  <a:lnTo>
                    <a:pt x="213347" y="102374"/>
                  </a:lnTo>
                  <a:lnTo>
                    <a:pt x="213347" y="62763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470" y="936658"/>
              <a:ext cx="142979" cy="185482"/>
            </a:xfrm>
            <a:prstGeom prst="rect">
              <a:avLst/>
            </a:prstGeom>
          </p:spPr>
        </p:pic>
      </p:grpSp>
      <p:grpSp>
        <p:nvGrpSpPr>
          <p:cNvPr id="23" name="object 23" descr=""/>
          <p:cNvGrpSpPr/>
          <p:nvPr/>
        </p:nvGrpSpPr>
        <p:grpSpPr>
          <a:xfrm>
            <a:off x="682346" y="634602"/>
            <a:ext cx="861694" cy="588645"/>
            <a:chOff x="682346" y="634602"/>
            <a:chExt cx="861694" cy="588645"/>
          </a:xfrm>
        </p:grpSpPr>
        <p:sp>
          <p:nvSpPr>
            <p:cNvPr id="24" name="object 24" descr=""/>
            <p:cNvSpPr/>
            <p:nvPr/>
          </p:nvSpPr>
          <p:spPr>
            <a:xfrm>
              <a:off x="682346" y="1172765"/>
              <a:ext cx="861694" cy="50800"/>
            </a:xfrm>
            <a:custGeom>
              <a:avLst/>
              <a:gdLst/>
              <a:ahLst/>
              <a:cxnLst/>
              <a:rect l="l" t="t" r="r" b="b"/>
              <a:pathLst>
                <a:path w="861694" h="50800">
                  <a:moveTo>
                    <a:pt x="451939" y="0"/>
                  </a:moveTo>
                  <a:lnTo>
                    <a:pt x="381560" y="131"/>
                  </a:lnTo>
                  <a:lnTo>
                    <a:pt x="312493" y="940"/>
                  </a:lnTo>
                  <a:lnTo>
                    <a:pt x="259424" y="2047"/>
                  </a:lnTo>
                  <a:lnTo>
                    <a:pt x="203277" y="3762"/>
                  </a:lnTo>
                  <a:lnTo>
                    <a:pt x="162949" y="5429"/>
                  </a:lnTo>
                  <a:lnTo>
                    <a:pt x="93308" y="9501"/>
                  </a:lnTo>
                  <a:lnTo>
                    <a:pt x="47542" y="13644"/>
                  </a:lnTo>
                  <a:lnTo>
                    <a:pt x="9656" y="19835"/>
                  </a:lnTo>
                  <a:lnTo>
                    <a:pt x="0" y="24741"/>
                  </a:lnTo>
                  <a:lnTo>
                    <a:pt x="0" y="25562"/>
                  </a:lnTo>
                  <a:lnTo>
                    <a:pt x="38349" y="35540"/>
                  </a:lnTo>
                  <a:lnTo>
                    <a:pt x="88977" y="40481"/>
                  </a:lnTo>
                  <a:lnTo>
                    <a:pt x="152055" y="44350"/>
                  </a:lnTo>
                  <a:lnTo>
                    <a:pt x="191466" y="46089"/>
                  </a:lnTo>
                  <a:lnTo>
                    <a:pt x="233946" y="47553"/>
                  </a:lnTo>
                  <a:lnTo>
                    <a:pt x="279035" y="48720"/>
                  </a:lnTo>
                  <a:lnTo>
                    <a:pt x="339839" y="49768"/>
                  </a:lnTo>
                  <a:lnTo>
                    <a:pt x="402622" y="50280"/>
                  </a:lnTo>
                  <a:lnTo>
                    <a:pt x="458986" y="50280"/>
                  </a:lnTo>
                  <a:lnTo>
                    <a:pt x="521768" y="49768"/>
                  </a:lnTo>
                  <a:lnTo>
                    <a:pt x="582573" y="48720"/>
                  </a:lnTo>
                  <a:lnTo>
                    <a:pt x="640104" y="47160"/>
                  </a:lnTo>
                  <a:lnTo>
                    <a:pt x="687430" y="45374"/>
                  </a:lnTo>
                  <a:lnTo>
                    <a:pt x="759345" y="41445"/>
                  </a:lnTo>
                  <a:lnTo>
                    <a:pt x="803946" y="37742"/>
                  </a:lnTo>
                  <a:lnTo>
                    <a:pt x="846987" y="31670"/>
                  </a:lnTo>
                  <a:lnTo>
                    <a:pt x="861608" y="25562"/>
                  </a:lnTo>
                  <a:lnTo>
                    <a:pt x="861608" y="25145"/>
                  </a:lnTo>
                  <a:lnTo>
                    <a:pt x="861608" y="24741"/>
                  </a:lnTo>
                  <a:lnTo>
                    <a:pt x="823258" y="14763"/>
                  </a:lnTo>
                  <a:lnTo>
                    <a:pt x="772631" y="9822"/>
                  </a:lnTo>
                  <a:lnTo>
                    <a:pt x="714887" y="6215"/>
                  </a:lnTo>
                  <a:lnTo>
                    <a:pt x="633889" y="2941"/>
                  </a:lnTo>
                  <a:lnTo>
                    <a:pt x="582573" y="1583"/>
                  </a:lnTo>
                  <a:lnTo>
                    <a:pt x="521768" y="535"/>
                  </a:lnTo>
                  <a:lnTo>
                    <a:pt x="451939" y="0"/>
                  </a:lnTo>
                  <a:close/>
                </a:path>
              </a:pathLst>
            </a:custGeom>
            <a:solidFill>
              <a:srgbClr val="F5F5F5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6475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6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97" y="7858"/>
                  </a:lnTo>
                  <a:lnTo>
                    <a:pt x="216" y="8381"/>
                  </a:lnTo>
                  <a:lnTo>
                    <a:pt x="405" y="8893"/>
                  </a:lnTo>
                  <a:lnTo>
                    <a:pt x="57616" y="222658"/>
                  </a:lnTo>
                  <a:lnTo>
                    <a:pt x="68903" y="231552"/>
                  </a:lnTo>
                  <a:lnTo>
                    <a:pt x="201061" y="231552"/>
                  </a:lnTo>
                  <a:lnTo>
                    <a:pt x="201597" y="231576"/>
                  </a:lnTo>
                  <a:lnTo>
                    <a:pt x="207980" y="224778"/>
                  </a:lnTo>
                  <a:lnTo>
                    <a:pt x="207873" y="223694"/>
                  </a:lnTo>
                  <a:lnTo>
                    <a:pt x="207574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6475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6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97" y="7858"/>
                  </a:lnTo>
                  <a:lnTo>
                    <a:pt x="216" y="8381"/>
                  </a:lnTo>
                  <a:lnTo>
                    <a:pt x="405" y="8893"/>
                  </a:lnTo>
                  <a:lnTo>
                    <a:pt x="57616" y="222658"/>
                  </a:lnTo>
                  <a:lnTo>
                    <a:pt x="68903" y="231552"/>
                  </a:lnTo>
                  <a:lnTo>
                    <a:pt x="201061" y="231552"/>
                  </a:lnTo>
                  <a:lnTo>
                    <a:pt x="201597" y="231576"/>
                  </a:lnTo>
                  <a:lnTo>
                    <a:pt x="207980" y="224778"/>
                  </a:lnTo>
                  <a:lnTo>
                    <a:pt x="207873" y="223694"/>
                  </a:lnTo>
                  <a:lnTo>
                    <a:pt x="207574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76087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57" y="0"/>
                  </a:moveTo>
                  <a:lnTo>
                    <a:pt x="0" y="0"/>
                  </a:lnTo>
                  <a:lnTo>
                    <a:pt x="56339" y="210514"/>
                  </a:lnTo>
                  <a:lnTo>
                    <a:pt x="185309" y="210514"/>
                  </a:lnTo>
                  <a:lnTo>
                    <a:pt x="128957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22033" y="1010816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4" y="0"/>
                  </a:moveTo>
                  <a:lnTo>
                    <a:pt x="18611" y="20526"/>
                  </a:lnTo>
                  <a:lnTo>
                    <a:pt x="2572" y="57626"/>
                  </a:lnTo>
                  <a:lnTo>
                    <a:pt x="0" y="86153"/>
                  </a:lnTo>
                  <a:lnTo>
                    <a:pt x="274" y="90820"/>
                  </a:lnTo>
                  <a:lnTo>
                    <a:pt x="15538" y="133218"/>
                  </a:lnTo>
                  <a:lnTo>
                    <a:pt x="40172" y="146232"/>
                  </a:lnTo>
                  <a:lnTo>
                    <a:pt x="43208" y="146161"/>
                  </a:lnTo>
                  <a:lnTo>
                    <a:pt x="77236" y="122277"/>
                  </a:lnTo>
                  <a:lnTo>
                    <a:pt x="91820" y="83915"/>
                  </a:lnTo>
                  <a:lnTo>
                    <a:pt x="93463" y="60078"/>
                  </a:lnTo>
                  <a:lnTo>
                    <a:pt x="93192" y="55411"/>
                  </a:lnTo>
                  <a:lnTo>
                    <a:pt x="77940" y="13013"/>
                  </a:lnTo>
                  <a:lnTo>
                    <a:pt x="56293" y="392"/>
                  </a:lnTo>
                  <a:lnTo>
                    <a:pt x="53294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30363" y="1031519"/>
              <a:ext cx="66675" cy="100330"/>
            </a:xfrm>
            <a:custGeom>
              <a:avLst/>
              <a:gdLst/>
              <a:ahLst/>
              <a:cxnLst/>
              <a:rect l="l" t="t" r="r" b="b"/>
              <a:pathLst>
                <a:path w="66675" h="100330">
                  <a:moveTo>
                    <a:pt x="56121" y="64439"/>
                  </a:moveTo>
                  <a:lnTo>
                    <a:pt x="52870" y="52298"/>
                  </a:lnTo>
                  <a:lnTo>
                    <a:pt x="23812" y="52298"/>
                  </a:lnTo>
                  <a:lnTo>
                    <a:pt x="27089" y="64439"/>
                  </a:lnTo>
                  <a:lnTo>
                    <a:pt x="56121" y="64439"/>
                  </a:lnTo>
                  <a:close/>
                </a:path>
                <a:path w="66675" h="100330">
                  <a:moveTo>
                    <a:pt x="59182" y="75895"/>
                  </a:moveTo>
                  <a:lnTo>
                    <a:pt x="57619" y="70002"/>
                  </a:lnTo>
                  <a:lnTo>
                    <a:pt x="28575" y="70002"/>
                  </a:lnTo>
                  <a:lnTo>
                    <a:pt x="30149" y="75895"/>
                  </a:lnTo>
                  <a:lnTo>
                    <a:pt x="59182" y="75895"/>
                  </a:lnTo>
                  <a:close/>
                </a:path>
                <a:path w="66675" h="100330">
                  <a:moveTo>
                    <a:pt x="61963" y="86245"/>
                  </a:moveTo>
                  <a:lnTo>
                    <a:pt x="61252" y="83553"/>
                  </a:lnTo>
                  <a:lnTo>
                    <a:pt x="32194" y="83553"/>
                  </a:lnTo>
                  <a:lnTo>
                    <a:pt x="32905" y="86245"/>
                  </a:lnTo>
                  <a:lnTo>
                    <a:pt x="61963" y="86245"/>
                  </a:lnTo>
                  <a:close/>
                </a:path>
                <a:path w="66675" h="100330">
                  <a:moveTo>
                    <a:pt x="65646" y="100037"/>
                  </a:moveTo>
                  <a:lnTo>
                    <a:pt x="65290" y="98679"/>
                  </a:lnTo>
                  <a:lnTo>
                    <a:pt x="36233" y="98679"/>
                  </a:lnTo>
                  <a:lnTo>
                    <a:pt x="36588" y="100037"/>
                  </a:lnTo>
                  <a:lnTo>
                    <a:pt x="65646" y="100037"/>
                  </a:lnTo>
                  <a:close/>
                </a:path>
                <a:path w="66675" h="100330">
                  <a:moveTo>
                    <a:pt x="66522" y="33261"/>
                  </a:moveTo>
                  <a:lnTo>
                    <a:pt x="24345" y="0"/>
                  </a:lnTo>
                  <a:lnTo>
                    <a:pt x="0" y="33261"/>
                  </a:lnTo>
                  <a:lnTo>
                    <a:pt x="18732" y="33261"/>
                  </a:lnTo>
                  <a:lnTo>
                    <a:pt x="22707" y="48120"/>
                  </a:lnTo>
                  <a:lnTo>
                    <a:pt x="51765" y="48120"/>
                  </a:lnTo>
                  <a:lnTo>
                    <a:pt x="47790" y="33261"/>
                  </a:lnTo>
                  <a:lnTo>
                    <a:pt x="66522" y="33261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64678" y="967943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7886" y="224790"/>
                  </a:moveTo>
                  <a:lnTo>
                    <a:pt x="207772" y="223710"/>
                  </a:lnTo>
                  <a:lnTo>
                    <a:pt x="207657" y="223189"/>
                  </a:lnTo>
                  <a:lnTo>
                    <a:pt x="207467" y="222681"/>
                  </a:lnTo>
                  <a:lnTo>
                    <a:pt x="167513" y="72986"/>
                  </a:lnTo>
                  <a:lnTo>
                    <a:pt x="167474" y="72821"/>
                  </a:lnTo>
                  <a:lnTo>
                    <a:pt x="164147" y="60439"/>
                  </a:lnTo>
                  <a:lnTo>
                    <a:pt x="150355" y="8928"/>
                  </a:lnTo>
                  <a:lnTo>
                    <a:pt x="6362" y="0"/>
                  </a:lnTo>
                  <a:lnTo>
                    <a:pt x="5829" y="50"/>
                  </a:lnTo>
                  <a:lnTo>
                    <a:pt x="0" y="6807"/>
                  </a:lnTo>
                  <a:lnTo>
                    <a:pt x="0" y="6959"/>
                  </a:lnTo>
                  <a:lnTo>
                    <a:pt x="101" y="8039"/>
                  </a:lnTo>
                  <a:lnTo>
                    <a:pt x="228" y="8559"/>
                  </a:lnTo>
                  <a:lnTo>
                    <a:pt x="406" y="9080"/>
                  </a:lnTo>
                  <a:lnTo>
                    <a:pt x="31508" y="125069"/>
                  </a:lnTo>
                  <a:lnTo>
                    <a:pt x="57683" y="222770"/>
                  </a:lnTo>
                  <a:lnTo>
                    <a:pt x="58051" y="224015"/>
                  </a:lnTo>
                  <a:lnTo>
                    <a:pt x="68973" y="231660"/>
                  </a:lnTo>
                  <a:lnTo>
                    <a:pt x="201129" y="231660"/>
                  </a:lnTo>
                  <a:lnTo>
                    <a:pt x="201663" y="231673"/>
                  </a:lnTo>
                  <a:lnTo>
                    <a:pt x="207886" y="225336"/>
                  </a:lnTo>
                  <a:lnTo>
                    <a:pt x="207886" y="22479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196315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34" y="0"/>
                  </a:moveTo>
                  <a:lnTo>
                    <a:pt x="68903" y="11"/>
                  </a:lnTo>
                  <a:lnTo>
                    <a:pt x="405" y="222670"/>
                  </a:lnTo>
                  <a:lnTo>
                    <a:pt x="216" y="223182"/>
                  </a:lnTo>
                  <a:lnTo>
                    <a:pt x="106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028" y="231564"/>
                  </a:lnTo>
                  <a:lnTo>
                    <a:pt x="207894" y="7869"/>
                  </a:lnTo>
                  <a:lnTo>
                    <a:pt x="208001" y="6786"/>
                  </a:lnTo>
                  <a:lnTo>
                    <a:pt x="207989" y="6250"/>
                  </a:lnTo>
                  <a:lnTo>
                    <a:pt x="203228" y="273"/>
                  </a:lnTo>
                  <a:lnTo>
                    <a:pt x="20163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96315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34" y="0"/>
                  </a:moveTo>
                  <a:lnTo>
                    <a:pt x="68903" y="11"/>
                  </a:lnTo>
                  <a:lnTo>
                    <a:pt x="405" y="222670"/>
                  </a:lnTo>
                  <a:lnTo>
                    <a:pt x="216" y="223182"/>
                  </a:lnTo>
                  <a:lnTo>
                    <a:pt x="106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028" y="231564"/>
                  </a:lnTo>
                  <a:lnTo>
                    <a:pt x="207894" y="7869"/>
                  </a:lnTo>
                  <a:lnTo>
                    <a:pt x="208001" y="6786"/>
                  </a:lnTo>
                  <a:lnTo>
                    <a:pt x="207989" y="6250"/>
                  </a:lnTo>
                  <a:lnTo>
                    <a:pt x="203228" y="273"/>
                  </a:lnTo>
                  <a:lnTo>
                    <a:pt x="201634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207675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284" y="0"/>
                  </a:moveTo>
                  <a:lnTo>
                    <a:pt x="56339" y="0"/>
                  </a:lnTo>
                  <a:lnTo>
                    <a:pt x="0" y="210514"/>
                  </a:lnTo>
                  <a:lnTo>
                    <a:pt x="128933" y="210514"/>
                  </a:lnTo>
                  <a:lnTo>
                    <a:pt x="18528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35796" y="1010959"/>
              <a:ext cx="129539" cy="146050"/>
            </a:xfrm>
            <a:custGeom>
              <a:avLst/>
              <a:gdLst/>
              <a:ahLst/>
              <a:cxnLst/>
              <a:rect l="l" t="t" r="r" b="b"/>
              <a:pathLst>
                <a:path w="129540" h="146050">
                  <a:moveTo>
                    <a:pt x="109871" y="0"/>
                  </a:moveTo>
                  <a:lnTo>
                    <a:pt x="70472" y="16073"/>
                  </a:lnTo>
                  <a:lnTo>
                    <a:pt x="37554" y="46541"/>
                  </a:lnTo>
                  <a:lnTo>
                    <a:pt x="14420" y="79366"/>
                  </a:lnTo>
                  <a:lnTo>
                    <a:pt x="274" y="118705"/>
                  </a:lnTo>
                  <a:lnTo>
                    <a:pt x="0" y="124063"/>
                  </a:lnTo>
                  <a:lnTo>
                    <a:pt x="48" y="125741"/>
                  </a:lnTo>
                  <a:lnTo>
                    <a:pt x="19156" y="146006"/>
                  </a:lnTo>
                  <a:lnTo>
                    <a:pt x="20680" y="145994"/>
                  </a:lnTo>
                  <a:lnTo>
                    <a:pt x="58555" y="129944"/>
                  </a:lnTo>
                  <a:lnTo>
                    <a:pt x="89534" y="101679"/>
                  </a:lnTo>
                  <a:lnTo>
                    <a:pt x="113230" y="69032"/>
                  </a:lnTo>
                  <a:lnTo>
                    <a:pt x="127851" y="33111"/>
                  </a:lnTo>
                  <a:lnTo>
                    <a:pt x="129015" y="21955"/>
                  </a:lnTo>
                  <a:lnTo>
                    <a:pt x="128970" y="20276"/>
                  </a:lnTo>
                  <a:lnTo>
                    <a:pt x="122169" y="4167"/>
                  </a:lnTo>
                  <a:lnTo>
                    <a:pt x="121231" y="3381"/>
                  </a:lnTo>
                  <a:lnTo>
                    <a:pt x="112763" y="214"/>
                  </a:lnTo>
                  <a:lnTo>
                    <a:pt x="109871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68564" y="1036612"/>
              <a:ext cx="71120" cy="94615"/>
            </a:xfrm>
            <a:custGeom>
              <a:avLst/>
              <a:gdLst/>
              <a:ahLst/>
              <a:cxnLst/>
              <a:rect l="l" t="t" r="r" b="b"/>
              <a:pathLst>
                <a:path w="71119" h="94615">
                  <a:moveTo>
                    <a:pt x="30975" y="90271"/>
                  </a:moveTo>
                  <a:lnTo>
                    <a:pt x="9512" y="90271"/>
                  </a:lnTo>
                  <a:lnTo>
                    <a:pt x="8953" y="92671"/>
                  </a:lnTo>
                  <a:lnTo>
                    <a:pt x="13195" y="94576"/>
                  </a:lnTo>
                  <a:lnTo>
                    <a:pt x="24955" y="94576"/>
                  </a:lnTo>
                  <a:lnTo>
                    <a:pt x="30302" y="92671"/>
                  </a:lnTo>
                  <a:lnTo>
                    <a:pt x="30975" y="90271"/>
                  </a:lnTo>
                  <a:close/>
                </a:path>
                <a:path w="71119" h="94615">
                  <a:moveTo>
                    <a:pt x="39598" y="84531"/>
                  </a:moveTo>
                  <a:lnTo>
                    <a:pt x="38709" y="83527"/>
                  </a:lnTo>
                  <a:lnTo>
                    <a:pt x="6121" y="83515"/>
                  </a:lnTo>
                  <a:lnTo>
                    <a:pt x="5486" y="83705"/>
                  </a:lnTo>
                  <a:lnTo>
                    <a:pt x="4305" y="84531"/>
                  </a:lnTo>
                  <a:lnTo>
                    <a:pt x="3898" y="85064"/>
                  </a:lnTo>
                  <a:lnTo>
                    <a:pt x="3670" y="85763"/>
                  </a:lnTo>
                  <a:lnTo>
                    <a:pt x="3416" y="86995"/>
                  </a:lnTo>
                  <a:lnTo>
                    <a:pt x="4419" y="87972"/>
                  </a:lnTo>
                  <a:lnTo>
                    <a:pt x="35814" y="87972"/>
                  </a:lnTo>
                  <a:lnTo>
                    <a:pt x="37426" y="87972"/>
                  </a:lnTo>
                  <a:lnTo>
                    <a:pt x="38557" y="87236"/>
                  </a:lnTo>
                  <a:lnTo>
                    <a:pt x="39204" y="85763"/>
                  </a:lnTo>
                  <a:lnTo>
                    <a:pt x="39598" y="84531"/>
                  </a:lnTo>
                  <a:close/>
                </a:path>
                <a:path w="71119" h="94615">
                  <a:moveTo>
                    <a:pt x="42837" y="77685"/>
                  </a:moveTo>
                  <a:lnTo>
                    <a:pt x="41948" y="76644"/>
                  </a:lnTo>
                  <a:lnTo>
                    <a:pt x="6680" y="76619"/>
                  </a:lnTo>
                  <a:lnTo>
                    <a:pt x="6019" y="76835"/>
                  </a:lnTo>
                  <a:lnTo>
                    <a:pt x="4826" y="77698"/>
                  </a:lnTo>
                  <a:lnTo>
                    <a:pt x="4419" y="78270"/>
                  </a:lnTo>
                  <a:lnTo>
                    <a:pt x="3911" y="80175"/>
                  </a:lnTo>
                  <a:lnTo>
                    <a:pt x="4927" y="81203"/>
                  </a:lnTo>
                  <a:lnTo>
                    <a:pt x="38912" y="81203"/>
                  </a:lnTo>
                  <a:lnTo>
                    <a:pt x="40551" y="81229"/>
                  </a:lnTo>
                  <a:lnTo>
                    <a:pt x="41732" y="80479"/>
                  </a:lnTo>
                  <a:lnTo>
                    <a:pt x="42418" y="78968"/>
                  </a:lnTo>
                  <a:lnTo>
                    <a:pt x="42837" y="77685"/>
                  </a:lnTo>
                  <a:close/>
                </a:path>
                <a:path w="71119" h="94615">
                  <a:moveTo>
                    <a:pt x="46050" y="44284"/>
                  </a:moveTo>
                  <a:lnTo>
                    <a:pt x="39751" y="44284"/>
                  </a:lnTo>
                  <a:lnTo>
                    <a:pt x="39306" y="44310"/>
                  </a:lnTo>
                  <a:lnTo>
                    <a:pt x="39039" y="44094"/>
                  </a:lnTo>
                  <a:lnTo>
                    <a:pt x="38455" y="39433"/>
                  </a:lnTo>
                  <a:lnTo>
                    <a:pt x="32004" y="48844"/>
                  </a:lnTo>
                  <a:lnTo>
                    <a:pt x="31635" y="49047"/>
                  </a:lnTo>
                  <a:lnTo>
                    <a:pt x="30683" y="49085"/>
                  </a:lnTo>
                  <a:lnTo>
                    <a:pt x="30429" y="48869"/>
                  </a:lnTo>
                  <a:lnTo>
                    <a:pt x="29197" y="39522"/>
                  </a:lnTo>
                  <a:lnTo>
                    <a:pt x="26263" y="44183"/>
                  </a:lnTo>
                  <a:lnTo>
                    <a:pt x="25895" y="44399"/>
                  </a:lnTo>
                  <a:lnTo>
                    <a:pt x="19291" y="44411"/>
                  </a:lnTo>
                  <a:lnTo>
                    <a:pt x="22682" y="51435"/>
                  </a:lnTo>
                  <a:lnTo>
                    <a:pt x="21310" y="62953"/>
                  </a:lnTo>
                  <a:lnTo>
                    <a:pt x="20713" y="66903"/>
                  </a:lnTo>
                  <a:lnTo>
                    <a:pt x="33286" y="66903"/>
                  </a:lnTo>
                  <a:lnTo>
                    <a:pt x="35699" y="60807"/>
                  </a:lnTo>
                  <a:lnTo>
                    <a:pt x="38646" y="55003"/>
                  </a:lnTo>
                  <a:lnTo>
                    <a:pt x="42087" y="49504"/>
                  </a:lnTo>
                  <a:lnTo>
                    <a:pt x="46050" y="44284"/>
                  </a:lnTo>
                  <a:close/>
                </a:path>
                <a:path w="71119" h="94615">
                  <a:moveTo>
                    <a:pt x="46278" y="70294"/>
                  </a:moveTo>
                  <a:lnTo>
                    <a:pt x="45377" y="69215"/>
                  </a:lnTo>
                  <a:lnTo>
                    <a:pt x="7353" y="69202"/>
                  </a:lnTo>
                  <a:lnTo>
                    <a:pt x="6642" y="69418"/>
                  </a:lnTo>
                  <a:lnTo>
                    <a:pt x="5410" y="70319"/>
                  </a:lnTo>
                  <a:lnTo>
                    <a:pt x="4991" y="70916"/>
                  </a:lnTo>
                  <a:lnTo>
                    <a:pt x="4419" y="72974"/>
                  </a:lnTo>
                  <a:lnTo>
                    <a:pt x="5473" y="74028"/>
                  </a:lnTo>
                  <a:lnTo>
                    <a:pt x="42151" y="74028"/>
                  </a:lnTo>
                  <a:lnTo>
                    <a:pt x="42951" y="74041"/>
                  </a:lnTo>
                  <a:lnTo>
                    <a:pt x="43675" y="73825"/>
                  </a:lnTo>
                  <a:lnTo>
                    <a:pt x="45008" y="72961"/>
                  </a:lnTo>
                  <a:lnTo>
                    <a:pt x="45504" y="72390"/>
                  </a:lnTo>
                  <a:lnTo>
                    <a:pt x="45821" y="71653"/>
                  </a:lnTo>
                  <a:lnTo>
                    <a:pt x="46278" y="70294"/>
                  </a:lnTo>
                  <a:close/>
                </a:path>
                <a:path w="71119" h="94615">
                  <a:moveTo>
                    <a:pt x="70700" y="22352"/>
                  </a:moveTo>
                  <a:lnTo>
                    <a:pt x="66916" y="10883"/>
                  </a:lnTo>
                  <a:lnTo>
                    <a:pt x="57912" y="2959"/>
                  </a:lnTo>
                  <a:lnTo>
                    <a:pt x="44399" y="0"/>
                  </a:lnTo>
                  <a:lnTo>
                    <a:pt x="29324" y="2959"/>
                  </a:lnTo>
                  <a:lnTo>
                    <a:pt x="16078" y="10883"/>
                  </a:lnTo>
                  <a:lnTo>
                    <a:pt x="6121" y="22377"/>
                  </a:lnTo>
                  <a:lnTo>
                    <a:pt x="901" y="36004"/>
                  </a:lnTo>
                  <a:lnTo>
                    <a:pt x="0" y="40195"/>
                  </a:lnTo>
                  <a:lnTo>
                    <a:pt x="190" y="44335"/>
                  </a:lnTo>
                  <a:lnTo>
                    <a:pt x="2743" y="52527"/>
                  </a:lnTo>
                  <a:lnTo>
                    <a:pt x="4927" y="56057"/>
                  </a:lnTo>
                  <a:lnTo>
                    <a:pt x="8039" y="58991"/>
                  </a:lnTo>
                  <a:lnTo>
                    <a:pt x="8039" y="66941"/>
                  </a:lnTo>
                  <a:lnTo>
                    <a:pt x="18707" y="66941"/>
                  </a:lnTo>
                  <a:lnTo>
                    <a:pt x="19316" y="62712"/>
                  </a:lnTo>
                  <a:lnTo>
                    <a:pt x="20624" y="50177"/>
                  </a:lnTo>
                  <a:lnTo>
                    <a:pt x="16243" y="43764"/>
                  </a:lnTo>
                  <a:lnTo>
                    <a:pt x="16243" y="43421"/>
                  </a:lnTo>
                  <a:lnTo>
                    <a:pt x="16751" y="42722"/>
                  </a:lnTo>
                  <a:lnTo>
                    <a:pt x="17119" y="42532"/>
                  </a:lnTo>
                  <a:lnTo>
                    <a:pt x="25044" y="42519"/>
                  </a:lnTo>
                  <a:lnTo>
                    <a:pt x="29273" y="35801"/>
                  </a:lnTo>
                  <a:lnTo>
                    <a:pt x="29654" y="35572"/>
                  </a:lnTo>
                  <a:lnTo>
                    <a:pt x="30645" y="35521"/>
                  </a:lnTo>
                  <a:lnTo>
                    <a:pt x="30911" y="35750"/>
                  </a:lnTo>
                  <a:lnTo>
                    <a:pt x="32118" y="45339"/>
                  </a:lnTo>
                  <a:lnTo>
                    <a:pt x="38620" y="35788"/>
                  </a:lnTo>
                  <a:lnTo>
                    <a:pt x="39014" y="35572"/>
                  </a:lnTo>
                  <a:lnTo>
                    <a:pt x="39979" y="35521"/>
                  </a:lnTo>
                  <a:lnTo>
                    <a:pt x="40246" y="35725"/>
                  </a:lnTo>
                  <a:lnTo>
                    <a:pt x="40995" y="42278"/>
                  </a:lnTo>
                  <a:lnTo>
                    <a:pt x="48387" y="42278"/>
                  </a:lnTo>
                  <a:lnTo>
                    <a:pt x="48780" y="42240"/>
                  </a:lnTo>
                  <a:lnTo>
                    <a:pt x="49034" y="42418"/>
                  </a:lnTo>
                  <a:lnTo>
                    <a:pt x="49225" y="43192"/>
                  </a:lnTo>
                  <a:lnTo>
                    <a:pt x="49098" y="43535"/>
                  </a:lnTo>
                  <a:lnTo>
                    <a:pt x="48768" y="43815"/>
                  </a:lnTo>
                  <a:lnTo>
                    <a:pt x="44488" y="49060"/>
                  </a:lnTo>
                  <a:lnTo>
                    <a:pt x="40792" y="54660"/>
                  </a:lnTo>
                  <a:lnTo>
                    <a:pt x="37680" y="60604"/>
                  </a:lnTo>
                  <a:lnTo>
                    <a:pt x="35179" y="66903"/>
                  </a:lnTo>
                  <a:lnTo>
                    <a:pt x="44792" y="66903"/>
                  </a:lnTo>
                  <a:lnTo>
                    <a:pt x="49123" y="58953"/>
                  </a:lnTo>
                  <a:lnTo>
                    <a:pt x="53555" y="56299"/>
                  </a:lnTo>
                  <a:lnTo>
                    <a:pt x="57429" y="53009"/>
                  </a:lnTo>
                  <a:lnTo>
                    <a:pt x="64096" y="45135"/>
                  </a:lnTo>
                  <a:lnTo>
                    <a:pt x="66700" y="40767"/>
                  </a:lnTo>
                  <a:lnTo>
                    <a:pt x="68592" y="35953"/>
                  </a:lnTo>
                  <a:lnTo>
                    <a:pt x="70700" y="22352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3108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3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213" y="8381"/>
                  </a:lnTo>
                  <a:lnTo>
                    <a:pt x="405" y="8893"/>
                  </a:lnTo>
                  <a:lnTo>
                    <a:pt x="57613" y="222658"/>
                  </a:lnTo>
                  <a:lnTo>
                    <a:pt x="68900" y="231552"/>
                  </a:lnTo>
                  <a:lnTo>
                    <a:pt x="201061" y="231552"/>
                  </a:lnTo>
                  <a:lnTo>
                    <a:pt x="201606" y="231576"/>
                  </a:lnTo>
                  <a:lnTo>
                    <a:pt x="207977" y="224778"/>
                  </a:lnTo>
                  <a:lnTo>
                    <a:pt x="207870" y="223694"/>
                  </a:lnTo>
                  <a:lnTo>
                    <a:pt x="207751" y="223170"/>
                  </a:lnTo>
                  <a:lnTo>
                    <a:pt x="207571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3108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3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213" y="8381"/>
                  </a:lnTo>
                  <a:lnTo>
                    <a:pt x="405" y="8893"/>
                  </a:lnTo>
                  <a:lnTo>
                    <a:pt x="57613" y="222658"/>
                  </a:lnTo>
                  <a:lnTo>
                    <a:pt x="68900" y="231552"/>
                  </a:lnTo>
                  <a:lnTo>
                    <a:pt x="201061" y="231552"/>
                  </a:lnTo>
                  <a:lnTo>
                    <a:pt x="201606" y="231576"/>
                  </a:lnTo>
                  <a:lnTo>
                    <a:pt x="207977" y="224778"/>
                  </a:lnTo>
                  <a:lnTo>
                    <a:pt x="207870" y="223694"/>
                  </a:lnTo>
                  <a:lnTo>
                    <a:pt x="207751" y="223170"/>
                  </a:lnTo>
                  <a:lnTo>
                    <a:pt x="207571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42417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54" y="0"/>
                  </a:moveTo>
                  <a:lnTo>
                    <a:pt x="0" y="0"/>
                  </a:lnTo>
                  <a:lnTo>
                    <a:pt x="56363" y="210514"/>
                  </a:lnTo>
                  <a:lnTo>
                    <a:pt x="185306" y="210514"/>
                  </a:lnTo>
                  <a:lnTo>
                    <a:pt x="12895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188363" y="1010804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1" y="0"/>
                  </a:moveTo>
                  <a:lnTo>
                    <a:pt x="18608" y="20538"/>
                  </a:lnTo>
                  <a:lnTo>
                    <a:pt x="2560" y="57626"/>
                  </a:lnTo>
                  <a:lnTo>
                    <a:pt x="0" y="86165"/>
                  </a:lnTo>
                  <a:lnTo>
                    <a:pt x="274" y="90820"/>
                  </a:lnTo>
                  <a:lnTo>
                    <a:pt x="15526" y="133218"/>
                  </a:lnTo>
                  <a:lnTo>
                    <a:pt x="40172" y="146244"/>
                  </a:lnTo>
                  <a:lnTo>
                    <a:pt x="43196" y="146161"/>
                  </a:lnTo>
                  <a:lnTo>
                    <a:pt x="77236" y="122277"/>
                  </a:lnTo>
                  <a:lnTo>
                    <a:pt x="91808" y="83915"/>
                  </a:lnTo>
                  <a:lnTo>
                    <a:pt x="93451" y="60078"/>
                  </a:lnTo>
                  <a:lnTo>
                    <a:pt x="93189" y="55423"/>
                  </a:lnTo>
                  <a:lnTo>
                    <a:pt x="77925" y="13013"/>
                  </a:lnTo>
                  <a:lnTo>
                    <a:pt x="53291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93622" y="1039126"/>
              <a:ext cx="82550" cy="89535"/>
            </a:xfrm>
            <a:custGeom>
              <a:avLst/>
              <a:gdLst/>
              <a:ahLst/>
              <a:cxnLst/>
              <a:rect l="l" t="t" r="r" b="b"/>
              <a:pathLst>
                <a:path w="82550" h="89534">
                  <a:moveTo>
                    <a:pt x="56222" y="66903"/>
                  </a:moveTo>
                  <a:lnTo>
                    <a:pt x="53987" y="58318"/>
                  </a:lnTo>
                  <a:lnTo>
                    <a:pt x="49555" y="57886"/>
                  </a:lnTo>
                  <a:lnTo>
                    <a:pt x="48133" y="54978"/>
                  </a:lnTo>
                  <a:lnTo>
                    <a:pt x="46342" y="52336"/>
                  </a:lnTo>
                  <a:lnTo>
                    <a:pt x="45085" y="50990"/>
                  </a:lnTo>
                  <a:lnTo>
                    <a:pt x="44132" y="49961"/>
                  </a:lnTo>
                  <a:lnTo>
                    <a:pt x="46037" y="46532"/>
                  </a:lnTo>
                  <a:lnTo>
                    <a:pt x="41821" y="43230"/>
                  </a:lnTo>
                  <a:lnTo>
                    <a:pt x="41389" y="42900"/>
                  </a:lnTo>
                  <a:lnTo>
                    <a:pt x="41389" y="69011"/>
                  </a:lnTo>
                  <a:lnTo>
                    <a:pt x="37592" y="74206"/>
                  </a:lnTo>
                  <a:lnTo>
                    <a:pt x="31191" y="74206"/>
                  </a:lnTo>
                  <a:lnTo>
                    <a:pt x="29527" y="74129"/>
                  </a:lnTo>
                  <a:lnTo>
                    <a:pt x="14744" y="56172"/>
                  </a:lnTo>
                  <a:lnTo>
                    <a:pt x="18567" y="50990"/>
                  </a:lnTo>
                  <a:lnTo>
                    <a:pt x="24980" y="50990"/>
                  </a:lnTo>
                  <a:lnTo>
                    <a:pt x="26657" y="51079"/>
                  </a:lnTo>
                  <a:lnTo>
                    <a:pt x="41389" y="69011"/>
                  </a:lnTo>
                  <a:lnTo>
                    <a:pt x="41389" y="42900"/>
                  </a:lnTo>
                  <a:lnTo>
                    <a:pt x="38188" y="40386"/>
                  </a:lnTo>
                  <a:lnTo>
                    <a:pt x="35521" y="43230"/>
                  </a:lnTo>
                  <a:lnTo>
                    <a:pt x="32753" y="41643"/>
                  </a:lnTo>
                  <a:lnTo>
                    <a:pt x="29781" y="40551"/>
                  </a:lnTo>
                  <a:lnTo>
                    <a:pt x="26644" y="39941"/>
                  </a:lnTo>
                  <a:lnTo>
                    <a:pt x="25057" y="35483"/>
                  </a:lnTo>
                  <a:lnTo>
                    <a:pt x="16484" y="35483"/>
                  </a:lnTo>
                  <a:lnTo>
                    <a:pt x="17233" y="39941"/>
                  </a:lnTo>
                  <a:lnTo>
                    <a:pt x="14643" y="40474"/>
                  </a:lnTo>
                  <a:lnTo>
                    <a:pt x="12306" y="41579"/>
                  </a:lnTo>
                  <a:lnTo>
                    <a:pt x="10223" y="43230"/>
                  </a:lnTo>
                  <a:lnTo>
                    <a:pt x="6172" y="40386"/>
                  </a:lnTo>
                  <a:lnTo>
                    <a:pt x="1739" y="46456"/>
                  </a:lnTo>
                  <a:lnTo>
                    <a:pt x="5486" y="49885"/>
                  </a:lnTo>
                  <a:lnTo>
                    <a:pt x="4546" y="52336"/>
                  </a:lnTo>
                  <a:lnTo>
                    <a:pt x="4483" y="52603"/>
                  </a:lnTo>
                  <a:lnTo>
                    <a:pt x="4127" y="54978"/>
                  </a:lnTo>
                  <a:lnTo>
                    <a:pt x="4305" y="57797"/>
                  </a:lnTo>
                  <a:lnTo>
                    <a:pt x="0" y="58216"/>
                  </a:lnTo>
                  <a:lnTo>
                    <a:pt x="2222" y="66802"/>
                  </a:lnTo>
                  <a:lnTo>
                    <a:pt x="6667" y="67208"/>
                  </a:lnTo>
                  <a:lnTo>
                    <a:pt x="8064" y="70129"/>
                  </a:lnTo>
                  <a:lnTo>
                    <a:pt x="9880" y="72783"/>
                  </a:lnTo>
                  <a:lnTo>
                    <a:pt x="12077" y="75145"/>
                  </a:lnTo>
                  <a:lnTo>
                    <a:pt x="10172" y="78562"/>
                  </a:lnTo>
                  <a:lnTo>
                    <a:pt x="17843" y="84632"/>
                  </a:lnTo>
                  <a:lnTo>
                    <a:pt x="20510" y="81788"/>
                  </a:lnTo>
                  <a:lnTo>
                    <a:pt x="23291" y="83362"/>
                  </a:lnTo>
                  <a:lnTo>
                    <a:pt x="26263" y="84455"/>
                  </a:lnTo>
                  <a:lnTo>
                    <a:pt x="29387" y="85090"/>
                  </a:lnTo>
                  <a:lnTo>
                    <a:pt x="31000" y="89535"/>
                  </a:lnTo>
                  <a:lnTo>
                    <a:pt x="39497" y="89535"/>
                  </a:lnTo>
                  <a:lnTo>
                    <a:pt x="38747" y="85090"/>
                  </a:lnTo>
                  <a:lnTo>
                    <a:pt x="41351" y="84531"/>
                  </a:lnTo>
                  <a:lnTo>
                    <a:pt x="43675" y="83439"/>
                  </a:lnTo>
                  <a:lnTo>
                    <a:pt x="45770" y="81788"/>
                  </a:lnTo>
                  <a:lnTo>
                    <a:pt x="49949" y="84632"/>
                  </a:lnTo>
                  <a:lnTo>
                    <a:pt x="52031" y="81788"/>
                  </a:lnTo>
                  <a:lnTo>
                    <a:pt x="54394" y="78562"/>
                  </a:lnTo>
                  <a:lnTo>
                    <a:pt x="50634" y="75145"/>
                  </a:lnTo>
                  <a:lnTo>
                    <a:pt x="51003" y="74206"/>
                  </a:lnTo>
                  <a:lnTo>
                    <a:pt x="51625" y="72593"/>
                  </a:lnTo>
                  <a:lnTo>
                    <a:pt x="51993" y="70129"/>
                  </a:lnTo>
                  <a:lnTo>
                    <a:pt x="51904" y="68491"/>
                  </a:lnTo>
                  <a:lnTo>
                    <a:pt x="51816" y="67208"/>
                  </a:lnTo>
                  <a:lnTo>
                    <a:pt x="56222" y="66903"/>
                  </a:lnTo>
                  <a:close/>
                </a:path>
                <a:path w="82550" h="89534">
                  <a:moveTo>
                    <a:pt x="66014" y="24472"/>
                  </a:moveTo>
                  <a:lnTo>
                    <a:pt x="64223" y="17805"/>
                  </a:lnTo>
                  <a:lnTo>
                    <a:pt x="60655" y="17475"/>
                  </a:lnTo>
                  <a:lnTo>
                    <a:pt x="59563" y="15189"/>
                  </a:lnTo>
                  <a:lnTo>
                    <a:pt x="58153" y="13119"/>
                  </a:lnTo>
                  <a:lnTo>
                    <a:pt x="57162" y="12065"/>
                  </a:lnTo>
                  <a:lnTo>
                    <a:pt x="56426" y="11277"/>
                  </a:lnTo>
                  <a:lnTo>
                    <a:pt x="57924" y="8585"/>
                  </a:lnTo>
                  <a:lnTo>
                    <a:pt x="54724" y="6045"/>
                  </a:lnTo>
                  <a:lnTo>
                    <a:pt x="53454" y="5054"/>
                  </a:lnTo>
                  <a:lnTo>
                    <a:pt x="53454" y="24434"/>
                  </a:lnTo>
                  <a:lnTo>
                    <a:pt x="53378" y="25069"/>
                  </a:lnTo>
                  <a:lnTo>
                    <a:pt x="46926" y="30340"/>
                  </a:lnTo>
                  <a:lnTo>
                    <a:pt x="45059" y="30238"/>
                  </a:lnTo>
                  <a:lnTo>
                    <a:pt x="34798" y="21120"/>
                  </a:lnTo>
                  <a:lnTo>
                    <a:pt x="34632" y="20688"/>
                  </a:lnTo>
                  <a:lnTo>
                    <a:pt x="34505" y="20142"/>
                  </a:lnTo>
                  <a:lnTo>
                    <a:pt x="34467" y="19862"/>
                  </a:lnTo>
                  <a:lnTo>
                    <a:pt x="34505" y="17360"/>
                  </a:lnTo>
                  <a:lnTo>
                    <a:pt x="40944" y="12065"/>
                  </a:lnTo>
                  <a:lnTo>
                    <a:pt x="41503" y="12115"/>
                  </a:lnTo>
                  <a:lnTo>
                    <a:pt x="42811" y="12179"/>
                  </a:lnTo>
                  <a:lnTo>
                    <a:pt x="53035" y="21120"/>
                  </a:lnTo>
                  <a:lnTo>
                    <a:pt x="53238" y="21742"/>
                  </a:lnTo>
                  <a:lnTo>
                    <a:pt x="53390" y="22275"/>
                  </a:lnTo>
                  <a:lnTo>
                    <a:pt x="53454" y="24434"/>
                  </a:lnTo>
                  <a:lnTo>
                    <a:pt x="53454" y="5054"/>
                  </a:lnTo>
                  <a:lnTo>
                    <a:pt x="51904" y="3822"/>
                  </a:lnTo>
                  <a:lnTo>
                    <a:pt x="49809" y="6045"/>
                  </a:lnTo>
                  <a:lnTo>
                    <a:pt x="47663" y="4813"/>
                  </a:lnTo>
                  <a:lnTo>
                    <a:pt x="45364" y="3949"/>
                  </a:lnTo>
                  <a:lnTo>
                    <a:pt x="42926" y="3467"/>
                  </a:lnTo>
                  <a:lnTo>
                    <a:pt x="41656" y="0"/>
                  </a:lnTo>
                  <a:lnTo>
                    <a:pt x="35001" y="0"/>
                  </a:lnTo>
                  <a:lnTo>
                    <a:pt x="35521" y="3416"/>
                  </a:lnTo>
                  <a:lnTo>
                    <a:pt x="33489" y="3848"/>
                  </a:lnTo>
                  <a:lnTo>
                    <a:pt x="31661" y="4711"/>
                  </a:lnTo>
                  <a:lnTo>
                    <a:pt x="30010" y="5994"/>
                  </a:lnTo>
                  <a:lnTo>
                    <a:pt x="26720" y="3771"/>
                  </a:lnTo>
                  <a:lnTo>
                    <a:pt x="23266" y="8534"/>
                  </a:lnTo>
                  <a:lnTo>
                    <a:pt x="26200" y="11226"/>
                  </a:lnTo>
                  <a:lnTo>
                    <a:pt x="25438" y="13220"/>
                  </a:lnTo>
                  <a:lnTo>
                    <a:pt x="25273" y="14363"/>
                  </a:lnTo>
                  <a:lnTo>
                    <a:pt x="25158" y="15595"/>
                  </a:lnTo>
                  <a:lnTo>
                    <a:pt x="25285" y="17424"/>
                  </a:lnTo>
                  <a:lnTo>
                    <a:pt x="21907" y="17767"/>
                  </a:lnTo>
                  <a:lnTo>
                    <a:pt x="23698" y="24434"/>
                  </a:lnTo>
                  <a:lnTo>
                    <a:pt x="27266" y="24777"/>
                  </a:lnTo>
                  <a:lnTo>
                    <a:pt x="28308" y="26949"/>
                  </a:lnTo>
                  <a:lnTo>
                    <a:pt x="28409" y="27139"/>
                  </a:lnTo>
                  <a:lnTo>
                    <a:pt x="29819" y="29171"/>
                  </a:lnTo>
                  <a:lnTo>
                    <a:pt x="31508" y="30975"/>
                  </a:lnTo>
                  <a:lnTo>
                    <a:pt x="29997" y="33667"/>
                  </a:lnTo>
                  <a:lnTo>
                    <a:pt x="36017" y="38404"/>
                  </a:lnTo>
                  <a:lnTo>
                    <a:pt x="38112" y="36182"/>
                  </a:lnTo>
                  <a:lnTo>
                    <a:pt x="40271" y="37401"/>
                  </a:lnTo>
                  <a:lnTo>
                    <a:pt x="42570" y="38265"/>
                  </a:lnTo>
                  <a:lnTo>
                    <a:pt x="45008" y="38760"/>
                  </a:lnTo>
                  <a:lnTo>
                    <a:pt x="46266" y="42227"/>
                  </a:lnTo>
                  <a:lnTo>
                    <a:pt x="52933" y="42227"/>
                  </a:lnTo>
                  <a:lnTo>
                    <a:pt x="52324" y="38760"/>
                  </a:lnTo>
                  <a:lnTo>
                    <a:pt x="54356" y="38341"/>
                  </a:lnTo>
                  <a:lnTo>
                    <a:pt x="56210" y="37465"/>
                  </a:lnTo>
                  <a:lnTo>
                    <a:pt x="57835" y="36182"/>
                  </a:lnTo>
                  <a:lnTo>
                    <a:pt x="61125" y="38404"/>
                  </a:lnTo>
                  <a:lnTo>
                    <a:pt x="62750" y="36182"/>
                  </a:lnTo>
                  <a:lnTo>
                    <a:pt x="64592" y="33667"/>
                  </a:lnTo>
                  <a:lnTo>
                    <a:pt x="61734" y="31026"/>
                  </a:lnTo>
                  <a:lnTo>
                    <a:pt x="61988" y="30340"/>
                  </a:lnTo>
                  <a:lnTo>
                    <a:pt x="62484" y="29006"/>
                  </a:lnTo>
                  <a:lnTo>
                    <a:pt x="62750" y="27139"/>
                  </a:lnTo>
                  <a:lnTo>
                    <a:pt x="62636" y="24815"/>
                  </a:lnTo>
                  <a:lnTo>
                    <a:pt x="66014" y="24472"/>
                  </a:lnTo>
                  <a:close/>
                </a:path>
                <a:path w="82550" h="89534">
                  <a:moveTo>
                    <a:pt x="82537" y="55867"/>
                  </a:moveTo>
                  <a:lnTo>
                    <a:pt x="81407" y="51587"/>
                  </a:lnTo>
                  <a:lnTo>
                    <a:pt x="79184" y="51396"/>
                  </a:lnTo>
                  <a:lnTo>
                    <a:pt x="78498" y="49949"/>
                  </a:lnTo>
                  <a:lnTo>
                    <a:pt x="77584" y="48615"/>
                  </a:lnTo>
                  <a:lnTo>
                    <a:pt x="76923" y="47904"/>
                  </a:lnTo>
                  <a:lnTo>
                    <a:pt x="76504" y="47459"/>
                  </a:lnTo>
                  <a:lnTo>
                    <a:pt x="77457" y="45745"/>
                  </a:lnTo>
                  <a:lnTo>
                    <a:pt x="75438" y="44145"/>
                  </a:lnTo>
                  <a:lnTo>
                    <a:pt x="74536" y="43434"/>
                  </a:lnTo>
                  <a:lnTo>
                    <a:pt x="74536" y="54406"/>
                  </a:lnTo>
                  <a:lnTo>
                    <a:pt x="74510" y="55867"/>
                  </a:lnTo>
                  <a:lnTo>
                    <a:pt x="70777" y="59550"/>
                  </a:lnTo>
                  <a:lnTo>
                    <a:pt x="68351" y="59410"/>
                  </a:lnTo>
                  <a:lnTo>
                    <a:pt x="66827" y="58839"/>
                  </a:lnTo>
                  <a:lnTo>
                    <a:pt x="64147" y="56718"/>
                  </a:lnTo>
                  <a:lnTo>
                    <a:pt x="63233" y="55359"/>
                  </a:lnTo>
                  <a:lnTo>
                    <a:pt x="62738" y="53733"/>
                  </a:lnTo>
                  <a:lnTo>
                    <a:pt x="62496" y="53047"/>
                  </a:lnTo>
                  <a:lnTo>
                    <a:pt x="66255" y="47904"/>
                  </a:lnTo>
                  <a:lnTo>
                    <a:pt x="68707" y="48056"/>
                  </a:lnTo>
                  <a:lnTo>
                    <a:pt x="70231" y="48628"/>
                  </a:lnTo>
                  <a:lnTo>
                    <a:pt x="72885" y="50723"/>
                  </a:lnTo>
                  <a:lnTo>
                    <a:pt x="73787" y="52082"/>
                  </a:lnTo>
                  <a:lnTo>
                    <a:pt x="74282" y="53733"/>
                  </a:lnTo>
                  <a:lnTo>
                    <a:pt x="74536" y="54406"/>
                  </a:lnTo>
                  <a:lnTo>
                    <a:pt x="74536" y="43434"/>
                  </a:lnTo>
                  <a:lnTo>
                    <a:pt x="73634" y="42722"/>
                  </a:lnTo>
                  <a:lnTo>
                    <a:pt x="72326" y="44145"/>
                  </a:lnTo>
                  <a:lnTo>
                    <a:pt x="70916" y="43357"/>
                  </a:lnTo>
                  <a:lnTo>
                    <a:pt x="69443" y="42811"/>
                  </a:lnTo>
                  <a:lnTo>
                    <a:pt x="67868" y="42494"/>
                  </a:lnTo>
                  <a:lnTo>
                    <a:pt x="67081" y="40271"/>
                  </a:lnTo>
                  <a:lnTo>
                    <a:pt x="62814" y="40271"/>
                  </a:lnTo>
                  <a:lnTo>
                    <a:pt x="63195" y="42494"/>
                  </a:lnTo>
                  <a:lnTo>
                    <a:pt x="61899" y="42773"/>
                  </a:lnTo>
                  <a:lnTo>
                    <a:pt x="60680" y="43357"/>
                  </a:lnTo>
                  <a:lnTo>
                    <a:pt x="59677" y="44145"/>
                  </a:lnTo>
                  <a:lnTo>
                    <a:pt x="57581" y="42722"/>
                  </a:lnTo>
                  <a:lnTo>
                    <a:pt x="55372" y="45745"/>
                  </a:lnTo>
                  <a:lnTo>
                    <a:pt x="57238" y="47459"/>
                  </a:lnTo>
                  <a:lnTo>
                    <a:pt x="56781" y="48666"/>
                  </a:lnTo>
                  <a:lnTo>
                    <a:pt x="56654" y="51396"/>
                  </a:lnTo>
                  <a:lnTo>
                    <a:pt x="54432" y="51587"/>
                  </a:lnTo>
                  <a:lnTo>
                    <a:pt x="55587" y="55867"/>
                  </a:lnTo>
                  <a:lnTo>
                    <a:pt x="57810" y="56057"/>
                  </a:lnTo>
                  <a:lnTo>
                    <a:pt x="58521" y="57518"/>
                  </a:lnTo>
                  <a:lnTo>
                    <a:pt x="59423" y="58839"/>
                  </a:lnTo>
                  <a:lnTo>
                    <a:pt x="60502" y="60007"/>
                  </a:lnTo>
                  <a:lnTo>
                    <a:pt x="59550" y="61709"/>
                  </a:lnTo>
                  <a:lnTo>
                    <a:pt x="63373" y="64731"/>
                  </a:lnTo>
                  <a:lnTo>
                    <a:pt x="64706" y="63309"/>
                  </a:lnTo>
                  <a:lnTo>
                    <a:pt x="66154" y="64135"/>
                  </a:lnTo>
                  <a:lnTo>
                    <a:pt x="67576" y="64655"/>
                  </a:lnTo>
                  <a:lnTo>
                    <a:pt x="69151" y="64960"/>
                  </a:lnTo>
                  <a:lnTo>
                    <a:pt x="69951" y="67183"/>
                  </a:lnTo>
                  <a:lnTo>
                    <a:pt x="74180" y="67183"/>
                  </a:lnTo>
                  <a:lnTo>
                    <a:pt x="73812" y="64960"/>
                  </a:lnTo>
                  <a:lnTo>
                    <a:pt x="75158" y="64655"/>
                  </a:lnTo>
                  <a:lnTo>
                    <a:pt x="76314" y="64109"/>
                  </a:lnTo>
                  <a:lnTo>
                    <a:pt x="77330" y="63309"/>
                  </a:lnTo>
                  <a:lnTo>
                    <a:pt x="79387" y="64731"/>
                  </a:lnTo>
                  <a:lnTo>
                    <a:pt x="80429" y="63309"/>
                  </a:lnTo>
                  <a:lnTo>
                    <a:pt x="81610" y="61709"/>
                  </a:lnTo>
                  <a:lnTo>
                    <a:pt x="79743" y="60007"/>
                  </a:lnTo>
                  <a:lnTo>
                    <a:pt x="79908" y="59550"/>
                  </a:lnTo>
                  <a:lnTo>
                    <a:pt x="80187" y="58839"/>
                  </a:lnTo>
                  <a:lnTo>
                    <a:pt x="80276" y="58343"/>
                  </a:lnTo>
                  <a:lnTo>
                    <a:pt x="80403" y="57518"/>
                  </a:lnTo>
                  <a:lnTo>
                    <a:pt x="80314" y="56057"/>
                  </a:lnTo>
                  <a:lnTo>
                    <a:pt x="82537" y="55867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31074" y="968286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7975" y="224548"/>
                  </a:moveTo>
                  <a:lnTo>
                    <a:pt x="207873" y="223469"/>
                  </a:lnTo>
                  <a:lnTo>
                    <a:pt x="207759" y="222935"/>
                  </a:lnTo>
                  <a:lnTo>
                    <a:pt x="207568" y="222427"/>
                  </a:lnTo>
                  <a:lnTo>
                    <a:pt x="179819" y="119075"/>
                  </a:lnTo>
                  <a:lnTo>
                    <a:pt x="149999" y="7670"/>
                  </a:lnTo>
                  <a:lnTo>
                    <a:pt x="6375" y="0"/>
                  </a:lnTo>
                  <a:lnTo>
                    <a:pt x="5829" y="38"/>
                  </a:lnTo>
                  <a:lnTo>
                    <a:pt x="0" y="6794"/>
                  </a:lnTo>
                  <a:lnTo>
                    <a:pt x="215" y="8407"/>
                  </a:lnTo>
                  <a:lnTo>
                    <a:pt x="406" y="8915"/>
                  </a:lnTo>
                  <a:lnTo>
                    <a:pt x="43891" y="171284"/>
                  </a:lnTo>
                  <a:lnTo>
                    <a:pt x="57619" y="222427"/>
                  </a:lnTo>
                  <a:lnTo>
                    <a:pt x="57988" y="223672"/>
                  </a:lnTo>
                  <a:lnTo>
                    <a:pt x="68897" y="231317"/>
                  </a:lnTo>
                  <a:lnTo>
                    <a:pt x="201066" y="231317"/>
                  </a:lnTo>
                  <a:lnTo>
                    <a:pt x="201612" y="231343"/>
                  </a:lnTo>
                  <a:lnTo>
                    <a:pt x="207962" y="225094"/>
                  </a:lnTo>
                  <a:lnTo>
                    <a:pt x="207975" y="224548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02804" y="73631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208" y="0"/>
                  </a:moveTo>
                  <a:lnTo>
                    <a:pt x="6906" y="0"/>
                  </a:lnTo>
                  <a:lnTo>
                    <a:pt x="5833" y="36"/>
                  </a:lnTo>
                  <a:lnTo>
                    <a:pt x="0" y="6775"/>
                  </a:lnTo>
                  <a:lnTo>
                    <a:pt x="213" y="8381"/>
                  </a:lnTo>
                  <a:lnTo>
                    <a:pt x="405" y="8894"/>
                  </a:lnTo>
                  <a:lnTo>
                    <a:pt x="57613" y="222659"/>
                  </a:lnTo>
                  <a:lnTo>
                    <a:pt x="68903" y="231553"/>
                  </a:lnTo>
                  <a:lnTo>
                    <a:pt x="201061" y="231553"/>
                  </a:lnTo>
                  <a:lnTo>
                    <a:pt x="201609" y="231589"/>
                  </a:lnTo>
                  <a:lnTo>
                    <a:pt x="208086" y="224802"/>
                  </a:lnTo>
                  <a:lnTo>
                    <a:pt x="207870" y="223183"/>
                  </a:lnTo>
                  <a:lnTo>
                    <a:pt x="207681" y="222659"/>
                  </a:lnTo>
                  <a:lnTo>
                    <a:pt x="150470" y="8894"/>
                  </a:lnTo>
                  <a:lnTo>
                    <a:pt x="140482" y="73"/>
                  </a:lnTo>
                  <a:lnTo>
                    <a:pt x="139208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02804" y="73631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208" y="0"/>
                  </a:moveTo>
                  <a:lnTo>
                    <a:pt x="6906" y="0"/>
                  </a:lnTo>
                  <a:lnTo>
                    <a:pt x="5833" y="36"/>
                  </a:lnTo>
                  <a:lnTo>
                    <a:pt x="0" y="6775"/>
                  </a:lnTo>
                  <a:lnTo>
                    <a:pt x="213" y="8381"/>
                  </a:lnTo>
                  <a:lnTo>
                    <a:pt x="405" y="8894"/>
                  </a:lnTo>
                  <a:lnTo>
                    <a:pt x="57613" y="222659"/>
                  </a:lnTo>
                  <a:lnTo>
                    <a:pt x="68903" y="231553"/>
                  </a:lnTo>
                  <a:lnTo>
                    <a:pt x="201061" y="231553"/>
                  </a:lnTo>
                  <a:lnTo>
                    <a:pt x="201609" y="231589"/>
                  </a:lnTo>
                  <a:lnTo>
                    <a:pt x="208086" y="224802"/>
                  </a:lnTo>
                  <a:lnTo>
                    <a:pt x="207870" y="223183"/>
                  </a:lnTo>
                  <a:lnTo>
                    <a:pt x="207681" y="222659"/>
                  </a:lnTo>
                  <a:lnTo>
                    <a:pt x="150470" y="8894"/>
                  </a:lnTo>
                  <a:lnTo>
                    <a:pt x="140482" y="73"/>
                  </a:lnTo>
                  <a:lnTo>
                    <a:pt x="139208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14140" y="746842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54" y="0"/>
                  </a:moveTo>
                  <a:lnTo>
                    <a:pt x="0" y="0"/>
                  </a:lnTo>
                  <a:lnTo>
                    <a:pt x="56363" y="210515"/>
                  </a:lnTo>
                  <a:lnTo>
                    <a:pt x="185309" y="210515"/>
                  </a:lnTo>
                  <a:lnTo>
                    <a:pt x="12895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60073" y="778989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4" y="0"/>
                  </a:moveTo>
                  <a:lnTo>
                    <a:pt x="18611" y="20528"/>
                  </a:lnTo>
                  <a:lnTo>
                    <a:pt x="2560" y="57625"/>
                  </a:lnTo>
                  <a:lnTo>
                    <a:pt x="0" y="86154"/>
                  </a:lnTo>
                  <a:lnTo>
                    <a:pt x="274" y="90821"/>
                  </a:lnTo>
                  <a:lnTo>
                    <a:pt x="15526" y="133218"/>
                  </a:lnTo>
                  <a:lnTo>
                    <a:pt x="40172" y="146233"/>
                  </a:lnTo>
                  <a:lnTo>
                    <a:pt x="43196" y="146160"/>
                  </a:lnTo>
                  <a:lnTo>
                    <a:pt x="77236" y="122276"/>
                  </a:lnTo>
                  <a:lnTo>
                    <a:pt x="91808" y="83914"/>
                  </a:lnTo>
                  <a:lnTo>
                    <a:pt x="93463" y="60079"/>
                  </a:lnTo>
                  <a:lnTo>
                    <a:pt x="93189" y="55412"/>
                  </a:lnTo>
                  <a:lnTo>
                    <a:pt x="77928" y="13014"/>
                  </a:lnTo>
                  <a:lnTo>
                    <a:pt x="53294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65364" y="807275"/>
              <a:ext cx="82550" cy="90170"/>
            </a:xfrm>
            <a:custGeom>
              <a:avLst/>
              <a:gdLst/>
              <a:ahLst/>
              <a:cxnLst/>
              <a:rect l="l" t="t" r="r" b="b"/>
              <a:pathLst>
                <a:path w="82550" h="90169">
                  <a:moveTo>
                    <a:pt x="56197" y="66929"/>
                  </a:moveTo>
                  <a:lnTo>
                    <a:pt x="53975" y="58356"/>
                  </a:lnTo>
                  <a:lnTo>
                    <a:pt x="49530" y="57937"/>
                  </a:lnTo>
                  <a:lnTo>
                    <a:pt x="48133" y="55029"/>
                  </a:lnTo>
                  <a:lnTo>
                    <a:pt x="46316" y="52387"/>
                  </a:lnTo>
                  <a:lnTo>
                    <a:pt x="45072" y="51041"/>
                  </a:lnTo>
                  <a:lnTo>
                    <a:pt x="44119" y="50012"/>
                  </a:lnTo>
                  <a:lnTo>
                    <a:pt x="46024" y="46596"/>
                  </a:lnTo>
                  <a:lnTo>
                    <a:pt x="41897" y="43345"/>
                  </a:lnTo>
                  <a:lnTo>
                    <a:pt x="41402" y="42964"/>
                  </a:lnTo>
                  <a:lnTo>
                    <a:pt x="41402" y="69049"/>
                  </a:lnTo>
                  <a:lnTo>
                    <a:pt x="37579" y="74282"/>
                  </a:lnTo>
                  <a:lnTo>
                    <a:pt x="31178" y="74282"/>
                  </a:lnTo>
                  <a:lnTo>
                    <a:pt x="29502" y="74193"/>
                  </a:lnTo>
                  <a:lnTo>
                    <a:pt x="14757" y="56248"/>
                  </a:lnTo>
                  <a:lnTo>
                    <a:pt x="18554" y="51041"/>
                  </a:lnTo>
                  <a:lnTo>
                    <a:pt x="24955" y="51041"/>
                  </a:lnTo>
                  <a:lnTo>
                    <a:pt x="26631" y="51130"/>
                  </a:lnTo>
                  <a:lnTo>
                    <a:pt x="41402" y="69049"/>
                  </a:lnTo>
                  <a:lnTo>
                    <a:pt x="41402" y="42964"/>
                  </a:lnTo>
                  <a:lnTo>
                    <a:pt x="38328" y="40525"/>
                  </a:lnTo>
                  <a:lnTo>
                    <a:pt x="35687" y="43345"/>
                  </a:lnTo>
                  <a:lnTo>
                    <a:pt x="32893" y="41783"/>
                  </a:lnTo>
                  <a:lnTo>
                    <a:pt x="29933" y="40678"/>
                  </a:lnTo>
                  <a:lnTo>
                    <a:pt x="26797" y="40068"/>
                  </a:lnTo>
                  <a:lnTo>
                    <a:pt x="25196" y="35610"/>
                  </a:lnTo>
                  <a:lnTo>
                    <a:pt x="16649" y="35610"/>
                  </a:lnTo>
                  <a:lnTo>
                    <a:pt x="17399" y="40068"/>
                  </a:lnTo>
                  <a:lnTo>
                    <a:pt x="14795" y="40614"/>
                  </a:lnTo>
                  <a:lnTo>
                    <a:pt x="12471" y="41706"/>
                  </a:lnTo>
                  <a:lnTo>
                    <a:pt x="10388" y="43345"/>
                  </a:lnTo>
                  <a:lnTo>
                    <a:pt x="6184" y="40525"/>
                  </a:lnTo>
                  <a:lnTo>
                    <a:pt x="1739" y="46596"/>
                  </a:lnTo>
                  <a:lnTo>
                    <a:pt x="5486" y="50012"/>
                  </a:lnTo>
                  <a:lnTo>
                    <a:pt x="4584" y="52387"/>
                  </a:lnTo>
                  <a:lnTo>
                    <a:pt x="4495" y="52654"/>
                  </a:lnTo>
                  <a:lnTo>
                    <a:pt x="4152" y="55029"/>
                  </a:lnTo>
                  <a:lnTo>
                    <a:pt x="4191" y="56248"/>
                  </a:lnTo>
                  <a:lnTo>
                    <a:pt x="4318" y="57937"/>
                  </a:lnTo>
                  <a:lnTo>
                    <a:pt x="0" y="58356"/>
                  </a:lnTo>
                  <a:lnTo>
                    <a:pt x="2222" y="66929"/>
                  </a:lnTo>
                  <a:lnTo>
                    <a:pt x="6667" y="67348"/>
                  </a:lnTo>
                  <a:lnTo>
                    <a:pt x="8077" y="70256"/>
                  </a:lnTo>
                  <a:lnTo>
                    <a:pt x="9880" y="72898"/>
                  </a:lnTo>
                  <a:lnTo>
                    <a:pt x="12090" y="75272"/>
                  </a:lnTo>
                  <a:lnTo>
                    <a:pt x="10185" y="78714"/>
                  </a:lnTo>
                  <a:lnTo>
                    <a:pt x="17868" y="84759"/>
                  </a:lnTo>
                  <a:lnTo>
                    <a:pt x="20510" y="81940"/>
                  </a:lnTo>
                  <a:lnTo>
                    <a:pt x="23304" y="83502"/>
                  </a:lnTo>
                  <a:lnTo>
                    <a:pt x="26263" y="84607"/>
                  </a:lnTo>
                  <a:lnTo>
                    <a:pt x="29400" y="85229"/>
                  </a:lnTo>
                  <a:lnTo>
                    <a:pt x="30988" y="89674"/>
                  </a:lnTo>
                  <a:lnTo>
                    <a:pt x="39573" y="89674"/>
                  </a:lnTo>
                  <a:lnTo>
                    <a:pt x="38811" y="85229"/>
                  </a:lnTo>
                  <a:lnTo>
                    <a:pt x="41414" y="84670"/>
                  </a:lnTo>
                  <a:lnTo>
                    <a:pt x="43751" y="83578"/>
                  </a:lnTo>
                  <a:lnTo>
                    <a:pt x="45847" y="81940"/>
                  </a:lnTo>
                  <a:lnTo>
                    <a:pt x="50038" y="84759"/>
                  </a:lnTo>
                  <a:lnTo>
                    <a:pt x="52120" y="81940"/>
                  </a:lnTo>
                  <a:lnTo>
                    <a:pt x="54483" y="78714"/>
                  </a:lnTo>
                  <a:lnTo>
                    <a:pt x="50736" y="75272"/>
                  </a:lnTo>
                  <a:lnTo>
                    <a:pt x="51104" y="74282"/>
                  </a:lnTo>
                  <a:lnTo>
                    <a:pt x="51714" y="72669"/>
                  </a:lnTo>
                  <a:lnTo>
                    <a:pt x="52082" y="70256"/>
                  </a:lnTo>
                  <a:lnTo>
                    <a:pt x="51993" y="68567"/>
                  </a:lnTo>
                  <a:lnTo>
                    <a:pt x="51917" y="67348"/>
                  </a:lnTo>
                  <a:lnTo>
                    <a:pt x="56197" y="66929"/>
                  </a:lnTo>
                  <a:close/>
                </a:path>
                <a:path w="82550" h="90169">
                  <a:moveTo>
                    <a:pt x="66001" y="24460"/>
                  </a:moveTo>
                  <a:lnTo>
                    <a:pt x="64198" y="17792"/>
                  </a:lnTo>
                  <a:lnTo>
                    <a:pt x="60642" y="17475"/>
                  </a:lnTo>
                  <a:lnTo>
                    <a:pt x="59550" y="15189"/>
                  </a:lnTo>
                  <a:lnTo>
                    <a:pt x="58140" y="13119"/>
                  </a:lnTo>
                  <a:lnTo>
                    <a:pt x="57226" y="12128"/>
                  </a:lnTo>
                  <a:lnTo>
                    <a:pt x="56413" y="11252"/>
                  </a:lnTo>
                  <a:lnTo>
                    <a:pt x="57899" y="8585"/>
                  </a:lnTo>
                  <a:lnTo>
                    <a:pt x="54698" y="6045"/>
                  </a:lnTo>
                  <a:lnTo>
                    <a:pt x="53454" y="5067"/>
                  </a:lnTo>
                  <a:lnTo>
                    <a:pt x="53454" y="24460"/>
                  </a:lnTo>
                  <a:lnTo>
                    <a:pt x="53365" y="25133"/>
                  </a:lnTo>
                  <a:lnTo>
                    <a:pt x="46913" y="30416"/>
                  </a:lnTo>
                  <a:lnTo>
                    <a:pt x="45046" y="30314"/>
                  </a:lnTo>
                  <a:lnTo>
                    <a:pt x="34772" y="21158"/>
                  </a:lnTo>
                  <a:lnTo>
                    <a:pt x="34607" y="20739"/>
                  </a:lnTo>
                  <a:lnTo>
                    <a:pt x="34480" y="20205"/>
                  </a:lnTo>
                  <a:lnTo>
                    <a:pt x="34442" y="19900"/>
                  </a:lnTo>
                  <a:lnTo>
                    <a:pt x="34480" y="17399"/>
                  </a:lnTo>
                  <a:lnTo>
                    <a:pt x="40919" y="12128"/>
                  </a:lnTo>
                  <a:lnTo>
                    <a:pt x="42799" y="12230"/>
                  </a:lnTo>
                  <a:lnTo>
                    <a:pt x="53022" y="21158"/>
                  </a:lnTo>
                  <a:lnTo>
                    <a:pt x="53225" y="21780"/>
                  </a:lnTo>
                  <a:lnTo>
                    <a:pt x="53365" y="22339"/>
                  </a:lnTo>
                  <a:lnTo>
                    <a:pt x="53454" y="24460"/>
                  </a:lnTo>
                  <a:lnTo>
                    <a:pt x="53454" y="5067"/>
                  </a:lnTo>
                  <a:lnTo>
                    <a:pt x="51892" y="3835"/>
                  </a:lnTo>
                  <a:lnTo>
                    <a:pt x="49796" y="6045"/>
                  </a:lnTo>
                  <a:lnTo>
                    <a:pt x="47637" y="4826"/>
                  </a:lnTo>
                  <a:lnTo>
                    <a:pt x="45339" y="3962"/>
                  </a:lnTo>
                  <a:lnTo>
                    <a:pt x="42913" y="3479"/>
                  </a:lnTo>
                  <a:lnTo>
                    <a:pt x="41643" y="0"/>
                  </a:lnTo>
                  <a:lnTo>
                    <a:pt x="34988" y="0"/>
                  </a:lnTo>
                  <a:lnTo>
                    <a:pt x="35509" y="3479"/>
                  </a:lnTo>
                  <a:lnTo>
                    <a:pt x="33464" y="3898"/>
                  </a:lnTo>
                  <a:lnTo>
                    <a:pt x="31635" y="4762"/>
                  </a:lnTo>
                  <a:lnTo>
                    <a:pt x="29997" y="6045"/>
                  </a:lnTo>
                  <a:lnTo>
                    <a:pt x="26733" y="3835"/>
                  </a:lnTo>
                  <a:lnTo>
                    <a:pt x="23317" y="8585"/>
                  </a:lnTo>
                  <a:lnTo>
                    <a:pt x="26238" y="11252"/>
                  </a:lnTo>
                  <a:lnTo>
                    <a:pt x="25488" y="13258"/>
                  </a:lnTo>
                  <a:lnTo>
                    <a:pt x="25323" y="14427"/>
                  </a:lnTo>
                  <a:lnTo>
                    <a:pt x="25209" y="15633"/>
                  </a:lnTo>
                  <a:lnTo>
                    <a:pt x="25336" y="17475"/>
                  </a:lnTo>
                  <a:lnTo>
                    <a:pt x="21958" y="17792"/>
                  </a:lnTo>
                  <a:lnTo>
                    <a:pt x="23749" y="24460"/>
                  </a:lnTo>
                  <a:lnTo>
                    <a:pt x="27317" y="24777"/>
                  </a:lnTo>
                  <a:lnTo>
                    <a:pt x="28409" y="27063"/>
                  </a:lnTo>
                  <a:lnTo>
                    <a:pt x="29794" y="29108"/>
                  </a:lnTo>
                  <a:lnTo>
                    <a:pt x="31559" y="30975"/>
                  </a:lnTo>
                  <a:lnTo>
                    <a:pt x="30035" y="33667"/>
                  </a:lnTo>
                  <a:lnTo>
                    <a:pt x="36068" y="38430"/>
                  </a:lnTo>
                  <a:lnTo>
                    <a:pt x="38150" y="36207"/>
                  </a:lnTo>
                  <a:lnTo>
                    <a:pt x="40322" y="37426"/>
                  </a:lnTo>
                  <a:lnTo>
                    <a:pt x="42621" y="38290"/>
                  </a:lnTo>
                  <a:lnTo>
                    <a:pt x="45072" y="38785"/>
                  </a:lnTo>
                  <a:lnTo>
                    <a:pt x="46304" y="42252"/>
                  </a:lnTo>
                  <a:lnTo>
                    <a:pt x="52971" y="42252"/>
                  </a:lnTo>
                  <a:lnTo>
                    <a:pt x="52374" y="38785"/>
                  </a:lnTo>
                  <a:lnTo>
                    <a:pt x="54419" y="38354"/>
                  </a:lnTo>
                  <a:lnTo>
                    <a:pt x="56248" y="37503"/>
                  </a:lnTo>
                  <a:lnTo>
                    <a:pt x="57886" y="36207"/>
                  </a:lnTo>
                  <a:lnTo>
                    <a:pt x="61175" y="38430"/>
                  </a:lnTo>
                  <a:lnTo>
                    <a:pt x="62801" y="36207"/>
                  </a:lnTo>
                  <a:lnTo>
                    <a:pt x="64643" y="33667"/>
                  </a:lnTo>
                  <a:lnTo>
                    <a:pt x="61709" y="30975"/>
                  </a:lnTo>
                  <a:lnTo>
                    <a:pt x="61925" y="30416"/>
                  </a:lnTo>
                  <a:lnTo>
                    <a:pt x="62471" y="28981"/>
                  </a:lnTo>
                  <a:lnTo>
                    <a:pt x="62725" y="27216"/>
                  </a:lnTo>
                  <a:lnTo>
                    <a:pt x="62611" y="24777"/>
                  </a:lnTo>
                  <a:lnTo>
                    <a:pt x="66001" y="24460"/>
                  </a:lnTo>
                  <a:close/>
                </a:path>
                <a:path w="82550" h="90169">
                  <a:moveTo>
                    <a:pt x="82499" y="55905"/>
                  </a:moveTo>
                  <a:lnTo>
                    <a:pt x="81368" y="51650"/>
                  </a:lnTo>
                  <a:lnTo>
                    <a:pt x="79146" y="51447"/>
                  </a:lnTo>
                  <a:lnTo>
                    <a:pt x="78435" y="49987"/>
                  </a:lnTo>
                  <a:lnTo>
                    <a:pt x="77520" y="48653"/>
                  </a:lnTo>
                  <a:lnTo>
                    <a:pt x="76885" y="47967"/>
                  </a:lnTo>
                  <a:lnTo>
                    <a:pt x="76441" y="47485"/>
                  </a:lnTo>
                  <a:lnTo>
                    <a:pt x="77393" y="45783"/>
                  </a:lnTo>
                  <a:lnTo>
                    <a:pt x="75374" y="44196"/>
                  </a:lnTo>
                  <a:lnTo>
                    <a:pt x="74510" y="43510"/>
                  </a:lnTo>
                  <a:lnTo>
                    <a:pt x="74510" y="54457"/>
                  </a:lnTo>
                  <a:lnTo>
                    <a:pt x="74485" y="55905"/>
                  </a:lnTo>
                  <a:lnTo>
                    <a:pt x="70764" y="59575"/>
                  </a:lnTo>
                  <a:lnTo>
                    <a:pt x="68326" y="59448"/>
                  </a:lnTo>
                  <a:lnTo>
                    <a:pt x="66802" y="58877"/>
                  </a:lnTo>
                  <a:lnTo>
                    <a:pt x="64135" y="56769"/>
                  </a:lnTo>
                  <a:lnTo>
                    <a:pt x="63207" y="55422"/>
                  </a:lnTo>
                  <a:lnTo>
                    <a:pt x="62725" y="53784"/>
                  </a:lnTo>
                  <a:lnTo>
                    <a:pt x="62471" y="53098"/>
                  </a:lnTo>
                  <a:lnTo>
                    <a:pt x="66230" y="47967"/>
                  </a:lnTo>
                  <a:lnTo>
                    <a:pt x="68694" y="48094"/>
                  </a:lnTo>
                  <a:lnTo>
                    <a:pt x="70205" y="48666"/>
                  </a:lnTo>
                  <a:lnTo>
                    <a:pt x="72872" y="50774"/>
                  </a:lnTo>
                  <a:lnTo>
                    <a:pt x="73787" y="52133"/>
                  </a:lnTo>
                  <a:lnTo>
                    <a:pt x="74256" y="53784"/>
                  </a:lnTo>
                  <a:lnTo>
                    <a:pt x="74510" y="54457"/>
                  </a:lnTo>
                  <a:lnTo>
                    <a:pt x="74510" y="43510"/>
                  </a:lnTo>
                  <a:lnTo>
                    <a:pt x="73571" y="42760"/>
                  </a:lnTo>
                  <a:lnTo>
                    <a:pt x="72263" y="44196"/>
                  </a:lnTo>
                  <a:lnTo>
                    <a:pt x="70866" y="43408"/>
                  </a:lnTo>
                  <a:lnTo>
                    <a:pt x="69392" y="42862"/>
                  </a:lnTo>
                  <a:lnTo>
                    <a:pt x="67818" y="42545"/>
                  </a:lnTo>
                  <a:lnTo>
                    <a:pt x="67017" y="40322"/>
                  </a:lnTo>
                  <a:lnTo>
                    <a:pt x="62750" y="40322"/>
                  </a:lnTo>
                  <a:lnTo>
                    <a:pt x="63131" y="42545"/>
                  </a:lnTo>
                  <a:lnTo>
                    <a:pt x="61849" y="42824"/>
                  </a:lnTo>
                  <a:lnTo>
                    <a:pt x="60693" y="43370"/>
                  </a:lnTo>
                  <a:lnTo>
                    <a:pt x="59664" y="44196"/>
                  </a:lnTo>
                  <a:lnTo>
                    <a:pt x="57569" y="42760"/>
                  </a:lnTo>
                  <a:lnTo>
                    <a:pt x="55359" y="45783"/>
                  </a:lnTo>
                  <a:lnTo>
                    <a:pt x="57226" y="47485"/>
                  </a:lnTo>
                  <a:lnTo>
                    <a:pt x="56756" y="48717"/>
                  </a:lnTo>
                  <a:lnTo>
                    <a:pt x="56642" y="51447"/>
                  </a:lnTo>
                  <a:lnTo>
                    <a:pt x="54419" y="51650"/>
                  </a:lnTo>
                  <a:lnTo>
                    <a:pt x="55562" y="55905"/>
                  </a:lnTo>
                  <a:lnTo>
                    <a:pt x="57772" y="56108"/>
                  </a:lnTo>
                  <a:lnTo>
                    <a:pt x="58470" y="57569"/>
                  </a:lnTo>
                  <a:lnTo>
                    <a:pt x="59372" y="58877"/>
                  </a:lnTo>
                  <a:lnTo>
                    <a:pt x="60464" y="60058"/>
                  </a:lnTo>
                  <a:lnTo>
                    <a:pt x="59512" y="61772"/>
                  </a:lnTo>
                  <a:lnTo>
                    <a:pt x="63334" y="64770"/>
                  </a:lnTo>
                  <a:lnTo>
                    <a:pt x="64668" y="63360"/>
                  </a:lnTo>
                  <a:lnTo>
                    <a:pt x="66052" y="64147"/>
                  </a:lnTo>
                  <a:lnTo>
                    <a:pt x="67538" y="64693"/>
                  </a:lnTo>
                  <a:lnTo>
                    <a:pt x="69100" y="65011"/>
                  </a:lnTo>
                  <a:lnTo>
                    <a:pt x="69900" y="67233"/>
                  </a:lnTo>
                  <a:lnTo>
                    <a:pt x="74155" y="67233"/>
                  </a:lnTo>
                  <a:lnTo>
                    <a:pt x="73774" y="65011"/>
                  </a:lnTo>
                  <a:lnTo>
                    <a:pt x="75069" y="64731"/>
                  </a:lnTo>
                  <a:lnTo>
                    <a:pt x="76288" y="64147"/>
                  </a:lnTo>
                  <a:lnTo>
                    <a:pt x="77279" y="63360"/>
                  </a:lnTo>
                  <a:lnTo>
                    <a:pt x="79349" y="64770"/>
                  </a:lnTo>
                  <a:lnTo>
                    <a:pt x="80391" y="63360"/>
                  </a:lnTo>
                  <a:lnTo>
                    <a:pt x="81572" y="61772"/>
                  </a:lnTo>
                  <a:lnTo>
                    <a:pt x="79705" y="60058"/>
                  </a:lnTo>
                  <a:lnTo>
                    <a:pt x="79883" y="59575"/>
                  </a:lnTo>
                  <a:lnTo>
                    <a:pt x="80137" y="58877"/>
                  </a:lnTo>
                  <a:lnTo>
                    <a:pt x="80238" y="58381"/>
                  </a:lnTo>
                  <a:lnTo>
                    <a:pt x="80352" y="57569"/>
                  </a:lnTo>
                  <a:lnTo>
                    <a:pt x="80289" y="56108"/>
                  </a:lnTo>
                  <a:lnTo>
                    <a:pt x="82499" y="55905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02804" y="736320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8076" y="224802"/>
                  </a:moveTo>
                  <a:lnTo>
                    <a:pt x="207860" y="223189"/>
                  </a:lnTo>
                  <a:lnTo>
                    <a:pt x="207670" y="222656"/>
                  </a:lnTo>
                  <a:lnTo>
                    <a:pt x="150469" y="8902"/>
                  </a:lnTo>
                  <a:lnTo>
                    <a:pt x="139204" y="0"/>
                  </a:lnTo>
                  <a:lnTo>
                    <a:pt x="6896" y="0"/>
                  </a:lnTo>
                  <a:lnTo>
                    <a:pt x="0" y="6781"/>
                  </a:lnTo>
                  <a:lnTo>
                    <a:pt x="203" y="8382"/>
                  </a:lnTo>
                  <a:lnTo>
                    <a:pt x="393" y="8902"/>
                  </a:lnTo>
                  <a:lnTo>
                    <a:pt x="57607" y="222656"/>
                  </a:lnTo>
                  <a:lnTo>
                    <a:pt x="68897" y="231559"/>
                  </a:lnTo>
                  <a:lnTo>
                    <a:pt x="201053" y="231559"/>
                  </a:lnTo>
                  <a:lnTo>
                    <a:pt x="201599" y="231597"/>
                  </a:lnTo>
                  <a:lnTo>
                    <a:pt x="208064" y="225348"/>
                  </a:lnTo>
                  <a:lnTo>
                    <a:pt x="208076" y="224802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66882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09" y="0"/>
                  </a:moveTo>
                  <a:lnTo>
                    <a:pt x="68890" y="11"/>
                  </a:lnTo>
                  <a:lnTo>
                    <a:pt x="109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101" y="231564"/>
                  </a:lnTo>
                  <a:lnTo>
                    <a:pt x="207574" y="8905"/>
                  </a:lnTo>
                  <a:lnTo>
                    <a:pt x="207763" y="8393"/>
                  </a:lnTo>
                  <a:lnTo>
                    <a:pt x="207873" y="7869"/>
                  </a:lnTo>
                  <a:lnTo>
                    <a:pt x="207968" y="6250"/>
                  </a:lnTo>
                  <a:lnTo>
                    <a:pt x="207812" y="5179"/>
                  </a:lnTo>
                  <a:lnTo>
                    <a:pt x="203216" y="273"/>
                  </a:lnTo>
                  <a:lnTo>
                    <a:pt x="20160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66882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09" y="0"/>
                  </a:moveTo>
                  <a:lnTo>
                    <a:pt x="68890" y="11"/>
                  </a:lnTo>
                  <a:lnTo>
                    <a:pt x="109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101" y="231564"/>
                  </a:lnTo>
                  <a:lnTo>
                    <a:pt x="207574" y="8905"/>
                  </a:lnTo>
                  <a:lnTo>
                    <a:pt x="207763" y="8393"/>
                  </a:lnTo>
                  <a:lnTo>
                    <a:pt x="207873" y="7869"/>
                  </a:lnTo>
                  <a:lnTo>
                    <a:pt x="207968" y="6250"/>
                  </a:lnTo>
                  <a:lnTo>
                    <a:pt x="207812" y="5179"/>
                  </a:lnTo>
                  <a:lnTo>
                    <a:pt x="203216" y="273"/>
                  </a:lnTo>
                  <a:lnTo>
                    <a:pt x="20160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78217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309" y="0"/>
                  </a:moveTo>
                  <a:lnTo>
                    <a:pt x="56351" y="0"/>
                  </a:lnTo>
                  <a:lnTo>
                    <a:pt x="0" y="210514"/>
                  </a:lnTo>
                  <a:lnTo>
                    <a:pt x="128945" y="210514"/>
                  </a:lnTo>
                  <a:lnTo>
                    <a:pt x="18530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06387" y="1010947"/>
              <a:ext cx="129539" cy="146050"/>
            </a:xfrm>
            <a:custGeom>
              <a:avLst/>
              <a:gdLst/>
              <a:ahLst/>
              <a:cxnLst/>
              <a:rect l="l" t="t" r="r" b="b"/>
              <a:pathLst>
                <a:path w="129540" h="146050">
                  <a:moveTo>
                    <a:pt x="109859" y="0"/>
                  </a:moveTo>
                  <a:lnTo>
                    <a:pt x="70460" y="16073"/>
                  </a:lnTo>
                  <a:lnTo>
                    <a:pt x="37554" y="46541"/>
                  </a:lnTo>
                  <a:lnTo>
                    <a:pt x="14407" y="79366"/>
                  </a:lnTo>
                  <a:lnTo>
                    <a:pt x="274" y="118705"/>
                  </a:lnTo>
                  <a:lnTo>
                    <a:pt x="0" y="124063"/>
                  </a:lnTo>
                  <a:lnTo>
                    <a:pt x="36" y="125741"/>
                  </a:lnTo>
                  <a:lnTo>
                    <a:pt x="19147" y="146018"/>
                  </a:lnTo>
                  <a:lnTo>
                    <a:pt x="20671" y="145994"/>
                  </a:lnTo>
                  <a:lnTo>
                    <a:pt x="58542" y="129944"/>
                  </a:lnTo>
                  <a:lnTo>
                    <a:pt x="91452" y="99476"/>
                  </a:lnTo>
                  <a:lnTo>
                    <a:pt x="114598" y="66651"/>
                  </a:lnTo>
                  <a:lnTo>
                    <a:pt x="128732" y="27312"/>
                  </a:lnTo>
                  <a:lnTo>
                    <a:pt x="129006" y="21955"/>
                  </a:lnTo>
                  <a:lnTo>
                    <a:pt x="128957" y="20276"/>
                  </a:lnTo>
                  <a:lnTo>
                    <a:pt x="122157" y="4179"/>
                  </a:lnTo>
                  <a:lnTo>
                    <a:pt x="121218" y="3381"/>
                  </a:lnTo>
                  <a:lnTo>
                    <a:pt x="112763" y="214"/>
                  </a:lnTo>
                  <a:lnTo>
                    <a:pt x="109859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142720" y="1031519"/>
              <a:ext cx="66675" cy="100330"/>
            </a:xfrm>
            <a:custGeom>
              <a:avLst/>
              <a:gdLst/>
              <a:ahLst/>
              <a:cxnLst/>
              <a:rect l="l" t="t" r="r" b="b"/>
              <a:pathLst>
                <a:path w="66675" h="100330">
                  <a:moveTo>
                    <a:pt x="30276" y="98679"/>
                  </a:moveTo>
                  <a:lnTo>
                    <a:pt x="1231" y="98679"/>
                  </a:lnTo>
                  <a:lnTo>
                    <a:pt x="863" y="100037"/>
                  </a:lnTo>
                  <a:lnTo>
                    <a:pt x="29933" y="100037"/>
                  </a:lnTo>
                  <a:lnTo>
                    <a:pt x="30276" y="98679"/>
                  </a:lnTo>
                  <a:close/>
                </a:path>
                <a:path w="66675" h="100330">
                  <a:moveTo>
                    <a:pt x="34328" y="83553"/>
                  </a:moveTo>
                  <a:lnTo>
                    <a:pt x="5257" y="83553"/>
                  </a:lnTo>
                  <a:lnTo>
                    <a:pt x="4546" y="86245"/>
                  </a:lnTo>
                  <a:lnTo>
                    <a:pt x="33616" y="86245"/>
                  </a:lnTo>
                  <a:lnTo>
                    <a:pt x="34328" y="83553"/>
                  </a:lnTo>
                  <a:close/>
                </a:path>
                <a:path w="66675" h="100330">
                  <a:moveTo>
                    <a:pt x="37947" y="70002"/>
                  </a:moveTo>
                  <a:lnTo>
                    <a:pt x="8902" y="70002"/>
                  </a:lnTo>
                  <a:lnTo>
                    <a:pt x="7327" y="75895"/>
                  </a:lnTo>
                  <a:lnTo>
                    <a:pt x="36372" y="75895"/>
                  </a:lnTo>
                  <a:lnTo>
                    <a:pt x="37947" y="70002"/>
                  </a:lnTo>
                  <a:close/>
                </a:path>
                <a:path w="66675" h="100330">
                  <a:moveTo>
                    <a:pt x="42710" y="52298"/>
                  </a:moveTo>
                  <a:lnTo>
                    <a:pt x="13639" y="52298"/>
                  </a:lnTo>
                  <a:lnTo>
                    <a:pt x="10388" y="64439"/>
                  </a:lnTo>
                  <a:lnTo>
                    <a:pt x="39433" y="64439"/>
                  </a:lnTo>
                  <a:lnTo>
                    <a:pt x="42710" y="52298"/>
                  </a:lnTo>
                  <a:close/>
                </a:path>
                <a:path w="66675" h="100330">
                  <a:moveTo>
                    <a:pt x="66522" y="33261"/>
                  </a:moveTo>
                  <a:lnTo>
                    <a:pt x="42176" y="0"/>
                  </a:lnTo>
                  <a:lnTo>
                    <a:pt x="0" y="33261"/>
                  </a:lnTo>
                  <a:lnTo>
                    <a:pt x="18732" y="33261"/>
                  </a:lnTo>
                  <a:lnTo>
                    <a:pt x="14757" y="48120"/>
                  </a:lnTo>
                  <a:lnTo>
                    <a:pt x="43815" y="48120"/>
                  </a:lnTo>
                  <a:lnTo>
                    <a:pt x="47790" y="33261"/>
                  </a:lnTo>
                  <a:lnTo>
                    <a:pt x="66522" y="33261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34166" y="736305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713" y="0"/>
                  </a:moveTo>
                  <a:lnTo>
                    <a:pt x="68887" y="12"/>
                  </a:lnTo>
                  <a:lnTo>
                    <a:pt x="106" y="223707"/>
                  </a:lnTo>
                  <a:lnTo>
                    <a:pt x="0" y="224790"/>
                  </a:lnTo>
                  <a:lnTo>
                    <a:pt x="9" y="225338"/>
                  </a:lnTo>
                  <a:lnTo>
                    <a:pt x="6367" y="231589"/>
                  </a:lnTo>
                  <a:lnTo>
                    <a:pt x="139074" y="231565"/>
                  </a:lnTo>
                  <a:lnTo>
                    <a:pt x="207690" y="8906"/>
                  </a:lnTo>
                  <a:lnTo>
                    <a:pt x="207870" y="8394"/>
                  </a:lnTo>
                  <a:lnTo>
                    <a:pt x="207989" y="7869"/>
                  </a:lnTo>
                  <a:lnTo>
                    <a:pt x="208071" y="6251"/>
                  </a:lnTo>
                  <a:lnTo>
                    <a:pt x="207776" y="4657"/>
                  </a:lnTo>
                  <a:lnTo>
                    <a:pt x="203322" y="274"/>
                  </a:lnTo>
                  <a:lnTo>
                    <a:pt x="201713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34166" y="736305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713" y="0"/>
                  </a:moveTo>
                  <a:lnTo>
                    <a:pt x="68887" y="12"/>
                  </a:lnTo>
                  <a:lnTo>
                    <a:pt x="106" y="223707"/>
                  </a:lnTo>
                  <a:lnTo>
                    <a:pt x="0" y="224790"/>
                  </a:lnTo>
                  <a:lnTo>
                    <a:pt x="9" y="225338"/>
                  </a:lnTo>
                  <a:lnTo>
                    <a:pt x="6367" y="231589"/>
                  </a:lnTo>
                  <a:lnTo>
                    <a:pt x="139074" y="231565"/>
                  </a:lnTo>
                  <a:lnTo>
                    <a:pt x="207690" y="8906"/>
                  </a:lnTo>
                  <a:lnTo>
                    <a:pt x="207870" y="8394"/>
                  </a:lnTo>
                  <a:lnTo>
                    <a:pt x="207989" y="7869"/>
                  </a:lnTo>
                  <a:lnTo>
                    <a:pt x="208071" y="6251"/>
                  </a:lnTo>
                  <a:lnTo>
                    <a:pt x="207776" y="4657"/>
                  </a:lnTo>
                  <a:lnTo>
                    <a:pt x="203322" y="274"/>
                  </a:lnTo>
                  <a:lnTo>
                    <a:pt x="201713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45499" y="746842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309" y="0"/>
                  </a:moveTo>
                  <a:lnTo>
                    <a:pt x="56354" y="0"/>
                  </a:lnTo>
                  <a:lnTo>
                    <a:pt x="0" y="210515"/>
                  </a:lnTo>
                  <a:lnTo>
                    <a:pt x="128957" y="210515"/>
                  </a:lnTo>
                  <a:lnTo>
                    <a:pt x="18530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174241" y="774835"/>
              <a:ext cx="128905" cy="146685"/>
            </a:xfrm>
            <a:custGeom>
              <a:avLst/>
              <a:gdLst/>
              <a:ahLst/>
              <a:cxnLst/>
              <a:rect l="l" t="t" r="r" b="b"/>
              <a:pathLst>
                <a:path w="128905" h="146684">
                  <a:moveTo>
                    <a:pt x="109465" y="0"/>
                  </a:moveTo>
                  <a:lnTo>
                    <a:pt x="67985" y="17788"/>
                  </a:lnTo>
                  <a:lnTo>
                    <a:pt x="39182" y="44695"/>
                  </a:lnTo>
                  <a:lnTo>
                    <a:pt x="12941" y="82259"/>
                  </a:lnTo>
                  <a:lnTo>
                    <a:pt x="249" y="119323"/>
                  </a:lnTo>
                  <a:lnTo>
                    <a:pt x="0" y="124693"/>
                  </a:lnTo>
                  <a:lnTo>
                    <a:pt x="60" y="126373"/>
                  </a:lnTo>
                  <a:lnTo>
                    <a:pt x="19275" y="146578"/>
                  </a:lnTo>
                  <a:lnTo>
                    <a:pt x="20799" y="146566"/>
                  </a:lnTo>
                  <a:lnTo>
                    <a:pt x="58649" y="130326"/>
                  </a:lnTo>
                  <a:lnTo>
                    <a:pt x="89547" y="101894"/>
                  </a:lnTo>
                  <a:lnTo>
                    <a:pt x="114501" y="66699"/>
                  </a:lnTo>
                  <a:lnTo>
                    <a:pt x="128479" y="27264"/>
                  </a:lnTo>
                  <a:lnTo>
                    <a:pt x="128729" y="21896"/>
                  </a:lnTo>
                  <a:lnTo>
                    <a:pt x="128683" y="20205"/>
                  </a:lnTo>
                  <a:lnTo>
                    <a:pt x="109465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210030" y="799693"/>
              <a:ext cx="66675" cy="100330"/>
            </a:xfrm>
            <a:custGeom>
              <a:avLst/>
              <a:gdLst/>
              <a:ahLst/>
              <a:cxnLst/>
              <a:rect l="l" t="t" r="r" b="b"/>
              <a:pathLst>
                <a:path w="66675" h="100330">
                  <a:moveTo>
                    <a:pt x="30251" y="98704"/>
                  </a:moveTo>
                  <a:lnTo>
                    <a:pt x="1181" y="98704"/>
                  </a:lnTo>
                  <a:lnTo>
                    <a:pt x="825" y="100063"/>
                  </a:lnTo>
                  <a:lnTo>
                    <a:pt x="29895" y="100063"/>
                  </a:lnTo>
                  <a:lnTo>
                    <a:pt x="30251" y="98704"/>
                  </a:lnTo>
                  <a:close/>
                </a:path>
                <a:path w="66675" h="100330">
                  <a:moveTo>
                    <a:pt x="34302" y="83578"/>
                  </a:moveTo>
                  <a:lnTo>
                    <a:pt x="5232" y="83578"/>
                  </a:lnTo>
                  <a:lnTo>
                    <a:pt x="4521" y="86271"/>
                  </a:lnTo>
                  <a:lnTo>
                    <a:pt x="33578" y="86271"/>
                  </a:lnTo>
                  <a:lnTo>
                    <a:pt x="34302" y="83578"/>
                  </a:lnTo>
                  <a:close/>
                </a:path>
                <a:path w="66675" h="100330">
                  <a:moveTo>
                    <a:pt x="37922" y="70040"/>
                  </a:moveTo>
                  <a:lnTo>
                    <a:pt x="8877" y="70040"/>
                  </a:lnTo>
                  <a:lnTo>
                    <a:pt x="7302" y="75933"/>
                  </a:lnTo>
                  <a:lnTo>
                    <a:pt x="36347" y="75933"/>
                  </a:lnTo>
                  <a:lnTo>
                    <a:pt x="37922" y="70040"/>
                  </a:lnTo>
                  <a:close/>
                </a:path>
                <a:path w="66675" h="100330">
                  <a:moveTo>
                    <a:pt x="42672" y="52336"/>
                  </a:moveTo>
                  <a:lnTo>
                    <a:pt x="13601" y="52336"/>
                  </a:lnTo>
                  <a:lnTo>
                    <a:pt x="10363" y="64477"/>
                  </a:lnTo>
                  <a:lnTo>
                    <a:pt x="39433" y="64477"/>
                  </a:lnTo>
                  <a:lnTo>
                    <a:pt x="42672" y="52336"/>
                  </a:lnTo>
                  <a:close/>
                </a:path>
                <a:path w="66675" h="100330">
                  <a:moveTo>
                    <a:pt x="66497" y="33299"/>
                  </a:moveTo>
                  <a:lnTo>
                    <a:pt x="42138" y="0"/>
                  </a:lnTo>
                  <a:lnTo>
                    <a:pt x="0" y="33299"/>
                  </a:lnTo>
                  <a:lnTo>
                    <a:pt x="18694" y="33299"/>
                  </a:lnTo>
                  <a:lnTo>
                    <a:pt x="14719" y="48158"/>
                  </a:lnTo>
                  <a:lnTo>
                    <a:pt x="43789" y="48158"/>
                  </a:lnTo>
                  <a:lnTo>
                    <a:pt x="47764" y="33299"/>
                  </a:lnTo>
                  <a:lnTo>
                    <a:pt x="66497" y="33299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97875" y="96809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98" y="23"/>
                  </a:moveTo>
                  <a:lnTo>
                    <a:pt x="6370" y="0"/>
                  </a:lnTo>
                  <a:lnTo>
                    <a:pt x="0" y="6798"/>
                  </a:lnTo>
                  <a:lnTo>
                    <a:pt x="106" y="7881"/>
                  </a:lnTo>
                  <a:lnTo>
                    <a:pt x="225" y="8405"/>
                  </a:lnTo>
                  <a:lnTo>
                    <a:pt x="405" y="8917"/>
                  </a:lnTo>
                  <a:lnTo>
                    <a:pt x="57613" y="222610"/>
                  </a:lnTo>
                  <a:lnTo>
                    <a:pt x="68900" y="231505"/>
                  </a:lnTo>
                  <a:lnTo>
                    <a:pt x="201061" y="231505"/>
                  </a:lnTo>
                  <a:lnTo>
                    <a:pt x="201606" y="231528"/>
                  </a:lnTo>
                  <a:lnTo>
                    <a:pt x="207977" y="224730"/>
                  </a:lnTo>
                  <a:lnTo>
                    <a:pt x="207870" y="223646"/>
                  </a:lnTo>
                  <a:lnTo>
                    <a:pt x="207751" y="223123"/>
                  </a:lnTo>
                  <a:lnTo>
                    <a:pt x="207571" y="222610"/>
                  </a:lnTo>
                  <a:lnTo>
                    <a:pt x="150363" y="8917"/>
                  </a:lnTo>
                  <a:lnTo>
                    <a:pt x="140372" y="83"/>
                  </a:lnTo>
                  <a:lnTo>
                    <a:pt x="139098" y="23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97875" y="96809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98" y="23"/>
                  </a:moveTo>
                  <a:lnTo>
                    <a:pt x="6370" y="0"/>
                  </a:lnTo>
                  <a:lnTo>
                    <a:pt x="0" y="6798"/>
                  </a:lnTo>
                  <a:lnTo>
                    <a:pt x="106" y="7881"/>
                  </a:lnTo>
                  <a:lnTo>
                    <a:pt x="225" y="8405"/>
                  </a:lnTo>
                  <a:lnTo>
                    <a:pt x="405" y="8917"/>
                  </a:lnTo>
                  <a:lnTo>
                    <a:pt x="57613" y="222610"/>
                  </a:lnTo>
                  <a:lnTo>
                    <a:pt x="68900" y="231505"/>
                  </a:lnTo>
                  <a:lnTo>
                    <a:pt x="201061" y="231505"/>
                  </a:lnTo>
                  <a:lnTo>
                    <a:pt x="201606" y="231528"/>
                  </a:lnTo>
                  <a:lnTo>
                    <a:pt x="207977" y="224730"/>
                  </a:lnTo>
                  <a:lnTo>
                    <a:pt x="207870" y="223646"/>
                  </a:lnTo>
                  <a:lnTo>
                    <a:pt x="207751" y="223123"/>
                  </a:lnTo>
                  <a:lnTo>
                    <a:pt x="207571" y="222610"/>
                  </a:lnTo>
                  <a:lnTo>
                    <a:pt x="150363" y="8917"/>
                  </a:lnTo>
                  <a:lnTo>
                    <a:pt x="140372" y="95"/>
                  </a:lnTo>
                  <a:lnTo>
                    <a:pt x="139098" y="23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009232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33" y="0"/>
                  </a:moveTo>
                  <a:lnTo>
                    <a:pt x="0" y="0"/>
                  </a:lnTo>
                  <a:lnTo>
                    <a:pt x="56354" y="210514"/>
                  </a:lnTo>
                  <a:lnTo>
                    <a:pt x="185284" y="210514"/>
                  </a:lnTo>
                  <a:lnTo>
                    <a:pt x="128933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55168" y="1010816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1" y="0"/>
                  </a:moveTo>
                  <a:lnTo>
                    <a:pt x="18608" y="20538"/>
                  </a:lnTo>
                  <a:lnTo>
                    <a:pt x="2557" y="57638"/>
                  </a:lnTo>
                  <a:lnTo>
                    <a:pt x="0" y="86165"/>
                  </a:lnTo>
                  <a:lnTo>
                    <a:pt x="271" y="90820"/>
                  </a:lnTo>
                  <a:lnTo>
                    <a:pt x="15523" y="133230"/>
                  </a:lnTo>
                  <a:lnTo>
                    <a:pt x="40169" y="146244"/>
                  </a:lnTo>
                  <a:lnTo>
                    <a:pt x="43205" y="146172"/>
                  </a:lnTo>
                  <a:lnTo>
                    <a:pt x="77233" y="122289"/>
                  </a:lnTo>
                  <a:lnTo>
                    <a:pt x="91808" y="83927"/>
                  </a:lnTo>
                  <a:lnTo>
                    <a:pt x="93463" y="60078"/>
                  </a:lnTo>
                  <a:lnTo>
                    <a:pt x="93189" y="55423"/>
                  </a:lnTo>
                  <a:lnTo>
                    <a:pt x="77937" y="13025"/>
                  </a:lnTo>
                  <a:lnTo>
                    <a:pt x="56290" y="404"/>
                  </a:lnTo>
                  <a:lnTo>
                    <a:pt x="53291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62888" y="1036612"/>
              <a:ext cx="71120" cy="94615"/>
            </a:xfrm>
            <a:custGeom>
              <a:avLst/>
              <a:gdLst/>
              <a:ahLst/>
              <a:cxnLst/>
              <a:rect l="l" t="t" r="r" b="b"/>
              <a:pathLst>
                <a:path w="71119" h="94615">
                  <a:moveTo>
                    <a:pt x="51663" y="44284"/>
                  </a:moveTo>
                  <a:lnTo>
                    <a:pt x="44894" y="44259"/>
                  </a:lnTo>
                  <a:lnTo>
                    <a:pt x="44526" y="44043"/>
                  </a:lnTo>
                  <a:lnTo>
                    <a:pt x="41478" y="39433"/>
                  </a:lnTo>
                  <a:lnTo>
                    <a:pt x="40043" y="48895"/>
                  </a:lnTo>
                  <a:lnTo>
                    <a:pt x="39789" y="49098"/>
                  </a:lnTo>
                  <a:lnTo>
                    <a:pt x="38836" y="49034"/>
                  </a:lnTo>
                  <a:lnTo>
                    <a:pt x="38455" y="48831"/>
                  </a:lnTo>
                  <a:lnTo>
                    <a:pt x="32296" y="39522"/>
                  </a:lnTo>
                  <a:lnTo>
                    <a:pt x="31864" y="44246"/>
                  </a:lnTo>
                  <a:lnTo>
                    <a:pt x="31597" y="44462"/>
                  </a:lnTo>
                  <a:lnTo>
                    <a:pt x="31127" y="44411"/>
                  </a:lnTo>
                  <a:lnTo>
                    <a:pt x="25019" y="44411"/>
                  </a:lnTo>
                  <a:lnTo>
                    <a:pt x="29921" y="50330"/>
                  </a:lnTo>
                  <a:lnTo>
                    <a:pt x="33858" y="56807"/>
                  </a:lnTo>
                  <a:lnTo>
                    <a:pt x="36741" y="62712"/>
                  </a:lnTo>
                  <a:lnTo>
                    <a:pt x="38455" y="66903"/>
                  </a:lnTo>
                  <a:lnTo>
                    <a:pt x="51028" y="66903"/>
                  </a:lnTo>
                  <a:lnTo>
                    <a:pt x="48945" y="54864"/>
                  </a:lnTo>
                  <a:lnTo>
                    <a:pt x="50634" y="47345"/>
                  </a:lnTo>
                  <a:lnTo>
                    <a:pt x="51663" y="44284"/>
                  </a:lnTo>
                  <a:close/>
                </a:path>
                <a:path w="71119" h="94615">
                  <a:moveTo>
                    <a:pt x="61772" y="92671"/>
                  </a:moveTo>
                  <a:lnTo>
                    <a:pt x="61214" y="90271"/>
                  </a:lnTo>
                  <a:lnTo>
                    <a:pt x="39738" y="90271"/>
                  </a:lnTo>
                  <a:lnTo>
                    <a:pt x="40487" y="92671"/>
                  </a:lnTo>
                  <a:lnTo>
                    <a:pt x="45745" y="94576"/>
                  </a:lnTo>
                  <a:lnTo>
                    <a:pt x="57518" y="94576"/>
                  </a:lnTo>
                  <a:lnTo>
                    <a:pt x="61772" y="92671"/>
                  </a:lnTo>
                  <a:close/>
                </a:path>
                <a:path w="71119" h="94615">
                  <a:moveTo>
                    <a:pt x="66294" y="72986"/>
                  </a:moveTo>
                  <a:lnTo>
                    <a:pt x="63474" y="69202"/>
                  </a:lnTo>
                  <a:lnTo>
                    <a:pt x="25438" y="69215"/>
                  </a:lnTo>
                  <a:lnTo>
                    <a:pt x="24523" y="70294"/>
                  </a:lnTo>
                  <a:lnTo>
                    <a:pt x="24968" y="71653"/>
                  </a:lnTo>
                  <a:lnTo>
                    <a:pt x="25654" y="73228"/>
                  </a:lnTo>
                  <a:lnTo>
                    <a:pt x="26860" y="74015"/>
                  </a:lnTo>
                  <a:lnTo>
                    <a:pt x="63728" y="74028"/>
                  </a:lnTo>
                  <a:lnTo>
                    <a:pt x="65252" y="74028"/>
                  </a:lnTo>
                  <a:lnTo>
                    <a:pt x="66294" y="72986"/>
                  </a:lnTo>
                  <a:close/>
                </a:path>
                <a:path w="71119" h="94615">
                  <a:moveTo>
                    <a:pt x="66802" y="80175"/>
                  </a:moveTo>
                  <a:lnTo>
                    <a:pt x="64046" y="76619"/>
                  </a:lnTo>
                  <a:lnTo>
                    <a:pt x="28790" y="76644"/>
                  </a:lnTo>
                  <a:lnTo>
                    <a:pt x="27914" y="77685"/>
                  </a:lnTo>
                  <a:lnTo>
                    <a:pt x="28321" y="78968"/>
                  </a:lnTo>
                  <a:lnTo>
                    <a:pt x="29006" y="80479"/>
                  </a:lnTo>
                  <a:lnTo>
                    <a:pt x="30175" y="81216"/>
                  </a:lnTo>
                  <a:lnTo>
                    <a:pt x="64287" y="81203"/>
                  </a:lnTo>
                  <a:lnTo>
                    <a:pt x="65811" y="81203"/>
                  </a:lnTo>
                  <a:lnTo>
                    <a:pt x="66802" y="80175"/>
                  </a:lnTo>
                  <a:close/>
                </a:path>
                <a:path w="71119" h="94615">
                  <a:moveTo>
                    <a:pt x="67297" y="86995"/>
                  </a:moveTo>
                  <a:lnTo>
                    <a:pt x="64592" y="83515"/>
                  </a:lnTo>
                  <a:lnTo>
                    <a:pt x="32016" y="83527"/>
                  </a:lnTo>
                  <a:lnTo>
                    <a:pt x="31127" y="84531"/>
                  </a:lnTo>
                  <a:lnTo>
                    <a:pt x="31534" y="85763"/>
                  </a:lnTo>
                  <a:lnTo>
                    <a:pt x="32169" y="87236"/>
                  </a:lnTo>
                  <a:lnTo>
                    <a:pt x="33286" y="87972"/>
                  </a:lnTo>
                  <a:lnTo>
                    <a:pt x="64833" y="87972"/>
                  </a:lnTo>
                  <a:lnTo>
                    <a:pt x="66294" y="87972"/>
                  </a:lnTo>
                  <a:lnTo>
                    <a:pt x="67297" y="86995"/>
                  </a:lnTo>
                  <a:close/>
                </a:path>
                <a:path w="71119" h="94615">
                  <a:moveTo>
                    <a:pt x="70624" y="40195"/>
                  </a:moveTo>
                  <a:lnTo>
                    <a:pt x="41389" y="2959"/>
                  </a:lnTo>
                  <a:lnTo>
                    <a:pt x="26301" y="0"/>
                  </a:lnTo>
                  <a:lnTo>
                    <a:pt x="12814" y="2959"/>
                  </a:lnTo>
                  <a:lnTo>
                    <a:pt x="3810" y="10883"/>
                  </a:lnTo>
                  <a:lnTo>
                    <a:pt x="0" y="22377"/>
                  </a:lnTo>
                  <a:lnTo>
                    <a:pt x="2082" y="36004"/>
                  </a:lnTo>
                  <a:lnTo>
                    <a:pt x="21551" y="58991"/>
                  </a:lnTo>
                  <a:lnTo>
                    <a:pt x="25882" y="66941"/>
                  </a:lnTo>
                  <a:lnTo>
                    <a:pt x="36525" y="66941"/>
                  </a:lnTo>
                  <a:lnTo>
                    <a:pt x="34607" y="62445"/>
                  </a:lnTo>
                  <a:lnTo>
                    <a:pt x="31457" y="56210"/>
                  </a:lnTo>
                  <a:lnTo>
                    <a:pt x="27216" y="49644"/>
                  </a:lnTo>
                  <a:lnTo>
                    <a:pt x="22059" y="44119"/>
                  </a:lnTo>
                  <a:lnTo>
                    <a:pt x="21691" y="43865"/>
                  </a:lnTo>
                  <a:lnTo>
                    <a:pt x="21539" y="43522"/>
                  </a:lnTo>
                  <a:lnTo>
                    <a:pt x="21653" y="42672"/>
                  </a:lnTo>
                  <a:lnTo>
                    <a:pt x="21907" y="42481"/>
                  </a:lnTo>
                  <a:lnTo>
                    <a:pt x="22326" y="42519"/>
                  </a:lnTo>
                  <a:lnTo>
                    <a:pt x="29819" y="42519"/>
                  </a:lnTo>
                  <a:lnTo>
                    <a:pt x="30416" y="35788"/>
                  </a:lnTo>
                  <a:lnTo>
                    <a:pt x="30695" y="35572"/>
                  </a:lnTo>
                  <a:lnTo>
                    <a:pt x="31686" y="35623"/>
                  </a:lnTo>
                  <a:lnTo>
                    <a:pt x="32092" y="35839"/>
                  </a:lnTo>
                  <a:lnTo>
                    <a:pt x="38379" y="45389"/>
                  </a:lnTo>
                  <a:lnTo>
                    <a:pt x="39751" y="35788"/>
                  </a:lnTo>
                  <a:lnTo>
                    <a:pt x="40017" y="35572"/>
                  </a:lnTo>
                  <a:lnTo>
                    <a:pt x="41008" y="35623"/>
                  </a:lnTo>
                  <a:lnTo>
                    <a:pt x="41376" y="35826"/>
                  </a:lnTo>
                  <a:lnTo>
                    <a:pt x="45593" y="42316"/>
                  </a:lnTo>
                  <a:lnTo>
                    <a:pt x="52997" y="42316"/>
                  </a:lnTo>
                  <a:lnTo>
                    <a:pt x="53416" y="42341"/>
                  </a:lnTo>
                  <a:lnTo>
                    <a:pt x="53771" y="42519"/>
                  </a:lnTo>
                  <a:lnTo>
                    <a:pt x="54241" y="43078"/>
                  </a:lnTo>
                  <a:lnTo>
                    <a:pt x="54330" y="43522"/>
                  </a:lnTo>
                  <a:lnTo>
                    <a:pt x="50431" y="51638"/>
                  </a:lnTo>
                  <a:lnTo>
                    <a:pt x="52946" y="66941"/>
                  </a:lnTo>
                  <a:lnTo>
                    <a:pt x="62585" y="66941"/>
                  </a:lnTo>
                  <a:lnTo>
                    <a:pt x="62585" y="58991"/>
                  </a:lnTo>
                  <a:lnTo>
                    <a:pt x="65697" y="56057"/>
                  </a:lnTo>
                  <a:lnTo>
                    <a:pt x="67894" y="52527"/>
                  </a:lnTo>
                  <a:lnTo>
                    <a:pt x="70421" y="44335"/>
                  </a:lnTo>
                  <a:lnTo>
                    <a:pt x="70624" y="40195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97724" y="96805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8114" y="224802"/>
                  </a:moveTo>
                  <a:lnTo>
                    <a:pt x="208013" y="223710"/>
                  </a:lnTo>
                  <a:lnTo>
                    <a:pt x="207899" y="223189"/>
                  </a:lnTo>
                  <a:lnTo>
                    <a:pt x="207721" y="222681"/>
                  </a:lnTo>
                  <a:lnTo>
                    <a:pt x="192430" y="165569"/>
                  </a:lnTo>
                  <a:lnTo>
                    <a:pt x="150507" y="8915"/>
                  </a:lnTo>
                  <a:lnTo>
                    <a:pt x="5791" y="0"/>
                  </a:lnTo>
                  <a:lnTo>
                    <a:pt x="4584" y="292"/>
                  </a:lnTo>
                  <a:lnTo>
                    <a:pt x="3454" y="889"/>
                  </a:lnTo>
                  <a:lnTo>
                    <a:pt x="2070" y="1701"/>
                  </a:lnTo>
                  <a:lnTo>
                    <a:pt x="1092" y="2870"/>
                  </a:lnTo>
                  <a:lnTo>
                    <a:pt x="0" y="5892"/>
                  </a:lnTo>
                  <a:lnTo>
                    <a:pt x="0" y="7404"/>
                  </a:lnTo>
                  <a:lnTo>
                    <a:pt x="546" y="8915"/>
                  </a:lnTo>
                  <a:lnTo>
                    <a:pt x="5181" y="26250"/>
                  </a:lnTo>
                  <a:lnTo>
                    <a:pt x="5194" y="26377"/>
                  </a:lnTo>
                  <a:lnTo>
                    <a:pt x="56400" y="217652"/>
                  </a:lnTo>
                  <a:lnTo>
                    <a:pt x="58127" y="223901"/>
                  </a:lnTo>
                  <a:lnTo>
                    <a:pt x="69049" y="231546"/>
                  </a:lnTo>
                  <a:lnTo>
                    <a:pt x="201206" y="231546"/>
                  </a:lnTo>
                  <a:lnTo>
                    <a:pt x="201752" y="231571"/>
                  </a:lnTo>
                  <a:lnTo>
                    <a:pt x="208102" y="225336"/>
                  </a:lnTo>
                  <a:lnTo>
                    <a:pt x="208114" y="224802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32474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19" y="0"/>
                  </a:moveTo>
                  <a:lnTo>
                    <a:pt x="68887" y="11"/>
                  </a:lnTo>
                  <a:lnTo>
                    <a:pt x="393" y="222670"/>
                  </a:lnTo>
                  <a:lnTo>
                    <a:pt x="213" y="223182"/>
                  </a:lnTo>
                  <a:lnTo>
                    <a:pt x="94" y="223706"/>
                  </a:lnTo>
                  <a:lnTo>
                    <a:pt x="0" y="225337"/>
                  </a:lnTo>
                  <a:lnTo>
                    <a:pt x="152" y="226409"/>
                  </a:lnTo>
                  <a:lnTo>
                    <a:pt x="6358" y="231588"/>
                  </a:lnTo>
                  <a:lnTo>
                    <a:pt x="139089" y="231564"/>
                  </a:lnTo>
                  <a:lnTo>
                    <a:pt x="207584" y="8905"/>
                  </a:lnTo>
                  <a:lnTo>
                    <a:pt x="207763" y="8393"/>
                  </a:lnTo>
                  <a:lnTo>
                    <a:pt x="207882" y="7869"/>
                  </a:lnTo>
                  <a:lnTo>
                    <a:pt x="207989" y="6786"/>
                  </a:lnTo>
                  <a:lnTo>
                    <a:pt x="207977" y="6250"/>
                  </a:lnTo>
                  <a:lnTo>
                    <a:pt x="203216" y="273"/>
                  </a:lnTo>
                  <a:lnTo>
                    <a:pt x="20161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32474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19" y="0"/>
                  </a:moveTo>
                  <a:lnTo>
                    <a:pt x="68887" y="11"/>
                  </a:lnTo>
                  <a:lnTo>
                    <a:pt x="393" y="222670"/>
                  </a:lnTo>
                  <a:lnTo>
                    <a:pt x="213" y="223182"/>
                  </a:lnTo>
                  <a:lnTo>
                    <a:pt x="94" y="223706"/>
                  </a:lnTo>
                  <a:lnTo>
                    <a:pt x="0" y="225337"/>
                  </a:lnTo>
                  <a:lnTo>
                    <a:pt x="152" y="226409"/>
                  </a:lnTo>
                  <a:lnTo>
                    <a:pt x="6358" y="231588"/>
                  </a:lnTo>
                  <a:lnTo>
                    <a:pt x="139089" y="231564"/>
                  </a:lnTo>
                  <a:lnTo>
                    <a:pt x="207584" y="8905"/>
                  </a:lnTo>
                  <a:lnTo>
                    <a:pt x="207763" y="8393"/>
                  </a:lnTo>
                  <a:lnTo>
                    <a:pt x="207882" y="7869"/>
                  </a:lnTo>
                  <a:lnTo>
                    <a:pt x="207989" y="6786"/>
                  </a:lnTo>
                  <a:lnTo>
                    <a:pt x="207977" y="6250"/>
                  </a:lnTo>
                  <a:lnTo>
                    <a:pt x="203216" y="273"/>
                  </a:lnTo>
                  <a:lnTo>
                    <a:pt x="20161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43819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284" y="0"/>
                  </a:moveTo>
                  <a:lnTo>
                    <a:pt x="56354" y="0"/>
                  </a:lnTo>
                  <a:lnTo>
                    <a:pt x="0" y="210514"/>
                  </a:lnTo>
                  <a:lnTo>
                    <a:pt x="128933" y="210514"/>
                  </a:lnTo>
                  <a:lnTo>
                    <a:pt x="18528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71967" y="1010959"/>
              <a:ext cx="129539" cy="146050"/>
            </a:xfrm>
            <a:custGeom>
              <a:avLst/>
              <a:gdLst/>
              <a:ahLst/>
              <a:cxnLst/>
              <a:rect l="l" t="t" r="r" b="b"/>
              <a:pathLst>
                <a:path w="129540" h="146050">
                  <a:moveTo>
                    <a:pt x="109859" y="0"/>
                  </a:moveTo>
                  <a:lnTo>
                    <a:pt x="70460" y="16061"/>
                  </a:lnTo>
                  <a:lnTo>
                    <a:pt x="39480" y="44327"/>
                  </a:lnTo>
                  <a:lnTo>
                    <a:pt x="14404" y="79366"/>
                  </a:lnTo>
                  <a:lnTo>
                    <a:pt x="274" y="118693"/>
                  </a:lnTo>
                  <a:lnTo>
                    <a:pt x="0" y="124063"/>
                  </a:lnTo>
                  <a:lnTo>
                    <a:pt x="45" y="125741"/>
                  </a:lnTo>
                  <a:lnTo>
                    <a:pt x="19144" y="146006"/>
                  </a:lnTo>
                  <a:lnTo>
                    <a:pt x="20668" y="145994"/>
                  </a:lnTo>
                  <a:lnTo>
                    <a:pt x="58542" y="129932"/>
                  </a:lnTo>
                  <a:lnTo>
                    <a:pt x="91464" y="99464"/>
                  </a:lnTo>
                  <a:lnTo>
                    <a:pt x="114595" y="66639"/>
                  </a:lnTo>
                  <a:lnTo>
                    <a:pt x="128741" y="27300"/>
                  </a:lnTo>
                  <a:lnTo>
                    <a:pt x="129015" y="21943"/>
                  </a:lnTo>
                  <a:lnTo>
                    <a:pt x="128966" y="20264"/>
                  </a:lnTo>
                  <a:lnTo>
                    <a:pt x="109859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85494" y="1039126"/>
              <a:ext cx="88265" cy="90170"/>
            </a:xfrm>
            <a:custGeom>
              <a:avLst/>
              <a:gdLst/>
              <a:ahLst/>
              <a:cxnLst/>
              <a:rect l="l" t="t" r="r" b="b"/>
              <a:pathLst>
                <a:path w="88265" h="90169">
                  <a:moveTo>
                    <a:pt x="56108" y="58318"/>
                  </a:moveTo>
                  <a:lnTo>
                    <a:pt x="51790" y="57886"/>
                  </a:lnTo>
                  <a:lnTo>
                    <a:pt x="51917" y="56172"/>
                  </a:lnTo>
                  <a:lnTo>
                    <a:pt x="51955" y="54978"/>
                  </a:lnTo>
                  <a:lnTo>
                    <a:pt x="51600" y="52603"/>
                  </a:lnTo>
                  <a:lnTo>
                    <a:pt x="51523" y="52336"/>
                  </a:lnTo>
                  <a:lnTo>
                    <a:pt x="51015" y="50990"/>
                  </a:lnTo>
                  <a:lnTo>
                    <a:pt x="50622" y="49961"/>
                  </a:lnTo>
                  <a:lnTo>
                    <a:pt x="54368" y="46532"/>
                  </a:lnTo>
                  <a:lnTo>
                    <a:pt x="52019" y="43319"/>
                  </a:lnTo>
                  <a:lnTo>
                    <a:pt x="49923" y="40462"/>
                  </a:lnTo>
                  <a:lnTo>
                    <a:pt x="45720" y="43319"/>
                  </a:lnTo>
                  <a:lnTo>
                    <a:pt x="43649" y="41668"/>
                  </a:lnTo>
                  <a:lnTo>
                    <a:pt x="41414" y="40640"/>
                  </a:lnTo>
                  <a:lnTo>
                    <a:pt x="41414" y="56172"/>
                  </a:lnTo>
                  <a:lnTo>
                    <a:pt x="39712" y="62598"/>
                  </a:lnTo>
                  <a:lnTo>
                    <a:pt x="24955" y="74206"/>
                  </a:lnTo>
                  <a:lnTo>
                    <a:pt x="18605" y="74206"/>
                  </a:lnTo>
                  <a:lnTo>
                    <a:pt x="14782" y="69011"/>
                  </a:lnTo>
                  <a:lnTo>
                    <a:pt x="16510" y="62598"/>
                  </a:lnTo>
                  <a:lnTo>
                    <a:pt x="31216" y="50990"/>
                  </a:lnTo>
                  <a:lnTo>
                    <a:pt x="37617" y="50990"/>
                  </a:lnTo>
                  <a:lnTo>
                    <a:pt x="41414" y="56172"/>
                  </a:lnTo>
                  <a:lnTo>
                    <a:pt x="41414" y="40640"/>
                  </a:lnTo>
                  <a:lnTo>
                    <a:pt x="38709" y="40030"/>
                  </a:lnTo>
                  <a:lnTo>
                    <a:pt x="39458" y="35572"/>
                  </a:lnTo>
                  <a:lnTo>
                    <a:pt x="31000" y="35572"/>
                  </a:lnTo>
                  <a:lnTo>
                    <a:pt x="29400" y="40030"/>
                  </a:lnTo>
                  <a:lnTo>
                    <a:pt x="26250" y="40640"/>
                  </a:lnTo>
                  <a:lnTo>
                    <a:pt x="23291" y="41744"/>
                  </a:lnTo>
                  <a:lnTo>
                    <a:pt x="20510" y="43319"/>
                  </a:lnTo>
                  <a:lnTo>
                    <a:pt x="17843" y="40462"/>
                  </a:lnTo>
                  <a:lnTo>
                    <a:pt x="10185" y="46532"/>
                  </a:lnTo>
                  <a:lnTo>
                    <a:pt x="12090" y="49961"/>
                  </a:lnTo>
                  <a:lnTo>
                    <a:pt x="9880" y="52336"/>
                  </a:lnTo>
                  <a:lnTo>
                    <a:pt x="8077" y="54978"/>
                  </a:lnTo>
                  <a:lnTo>
                    <a:pt x="6667" y="57886"/>
                  </a:lnTo>
                  <a:lnTo>
                    <a:pt x="2222" y="58318"/>
                  </a:lnTo>
                  <a:lnTo>
                    <a:pt x="0" y="66903"/>
                  </a:lnTo>
                  <a:lnTo>
                    <a:pt x="4318" y="67297"/>
                  </a:lnTo>
                  <a:lnTo>
                    <a:pt x="4229" y="68503"/>
                  </a:lnTo>
                  <a:lnTo>
                    <a:pt x="4140" y="70218"/>
                  </a:lnTo>
                  <a:lnTo>
                    <a:pt x="4495" y="72618"/>
                  </a:lnTo>
                  <a:lnTo>
                    <a:pt x="5486" y="75234"/>
                  </a:lnTo>
                  <a:lnTo>
                    <a:pt x="1727" y="78663"/>
                  </a:lnTo>
                  <a:lnTo>
                    <a:pt x="6184" y="84734"/>
                  </a:lnTo>
                  <a:lnTo>
                    <a:pt x="10375" y="81889"/>
                  </a:lnTo>
                  <a:lnTo>
                    <a:pt x="12471" y="83527"/>
                  </a:lnTo>
                  <a:lnTo>
                    <a:pt x="14808" y="84632"/>
                  </a:lnTo>
                  <a:lnTo>
                    <a:pt x="17399" y="85178"/>
                  </a:lnTo>
                  <a:lnTo>
                    <a:pt x="16649" y="89623"/>
                  </a:lnTo>
                  <a:lnTo>
                    <a:pt x="25222" y="89623"/>
                  </a:lnTo>
                  <a:lnTo>
                    <a:pt x="26797" y="85178"/>
                  </a:lnTo>
                  <a:lnTo>
                    <a:pt x="29933" y="84556"/>
                  </a:lnTo>
                  <a:lnTo>
                    <a:pt x="32905" y="83464"/>
                  </a:lnTo>
                  <a:lnTo>
                    <a:pt x="35687" y="81889"/>
                  </a:lnTo>
                  <a:lnTo>
                    <a:pt x="38354" y="84734"/>
                  </a:lnTo>
                  <a:lnTo>
                    <a:pt x="41960" y="81889"/>
                  </a:lnTo>
                  <a:lnTo>
                    <a:pt x="46050" y="78663"/>
                  </a:lnTo>
                  <a:lnTo>
                    <a:pt x="44132" y="75234"/>
                  </a:lnTo>
                  <a:lnTo>
                    <a:pt x="45085" y="74206"/>
                  </a:lnTo>
                  <a:lnTo>
                    <a:pt x="46342" y="72859"/>
                  </a:lnTo>
                  <a:lnTo>
                    <a:pt x="48145" y="70218"/>
                  </a:lnTo>
                  <a:lnTo>
                    <a:pt x="49542" y="67297"/>
                  </a:lnTo>
                  <a:lnTo>
                    <a:pt x="53873" y="66903"/>
                  </a:lnTo>
                  <a:lnTo>
                    <a:pt x="56108" y="58318"/>
                  </a:lnTo>
                  <a:close/>
                </a:path>
                <a:path w="88265" h="90169">
                  <a:moveTo>
                    <a:pt x="87401" y="51587"/>
                  </a:moveTo>
                  <a:lnTo>
                    <a:pt x="85191" y="51396"/>
                  </a:lnTo>
                  <a:lnTo>
                    <a:pt x="85267" y="49949"/>
                  </a:lnTo>
                  <a:lnTo>
                    <a:pt x="85128" y="49123"/>
                  </a:lnTo>
                  <a:lnTo>
                    <a:pt x="85026" y="48615"/>
                  </a:lnTo>
                  <a:lnTo>
                    <a:pt x="84759" y="47904"/>
                  </a:lnTo>
                  <a:lnTo>
                    <a:pt x="84582" y="47459"/>
                  </a:lnTo>
                  <a:lnTo>
                    <a:pt x="86448" y="45745"/>
                  </a:lnTo>
                  <a:lnTo>
                    <a:pt x="85280" y="44145"/>
                  </a:lnTo>
                  <a:lnTo>
                    <a:pt x="84239" y="42722"/>
                  </a:lnTo>
                  <a:lnTo>
                    <a:pt x="82143" y="44145"/>
                  </a:lnTo>
                  <a:lnTo>
                    <a:pt x="81114" y="43319"/>
                  </a:lnTo>
                  <a:lnTo>
                    <a:pt x="79959" y="42773"/>
                  </a:lnTo>
                  <a:lnTo>
                    <a:pt x="79260" y="42633"/>
                  </a:lnTo>
                  <a:lnTo>
                    <a:pt x="79260" y="53047"/>
                  </a:lnTo>
                  <a:lnTo>
                    <a:pt x="79019" y="53733"/>
                  </a:lnTo>
                  <a:lnTo>
                    <a:pt x="70993" y="59537"/>
                  </a:lnTo>
                  <a:lnTo>
                    <a:pt x="70294" y="59410"/>
                  </a:lnTo>
                  <a:lnTo>
                    <a:pt x="67221" y="54406"/>
                  </a:lnTo>
                  <a:lnTo>
                    <a:pt x="67475" y="53733"/>
                  </a:lnTo>
                  <a:lnTo>
                    <a:pt x="67970" y="52082"/>
                  </a:lnTo>
                  <a:lnTo>
                    <a:pt x="68884" y="50736"/>
                  </a:lnTo>
                  <a:lnTo>
                    <a:pt x="71564" y="48615"/>
                  </a:lnTo>
                  <a:lnTo>
                    <a:pt x="73088" y="48044"/>
                  </a:lnTo>
                  <a:lnTo>
                    <a:pt x="75514" y="47904"/>
                  </a:lnTo>
                  <a:lnTo>
                    <a:pt x="76187" y="48056"/>
                  </a:lnTo>
                  <a:lnTo>
                    <a:pt x="79260" y="53047"/>
                  </a:lnTo>
                  <a:lnTo>
                    <a:pt x="79260" y="42633"/>
                  </a:lnTo>
                  <a:lnTo>
                    <a:pt x="78651" y="42494"/>
                  </a:lnTo>
                  <a:lnTo>
                    <a:pt x="79032" y="40271"/>
                  </a:lnTo>
                  <a:lnTo>
                    <a:pt x="74777" y="40271"/>
                  </a:lnTo>
                  <a:lnTo>
                    <a:pt x="73990" y="42494"/>
                  </a:lnTo>
                  <a:lnTo>
                    <a:pt x="72428" y="42811"/>
                  </a:lnTo>
                  <a:lnTo>
                    <a:pt x="70942" y="43357"/>
                  </a:lnTo>
                  <a:lnTo>
                    <a:pt x="69545" y="44145"/>
                  </a:lnTo>
                  <a:lnTo>
                    <a:pt x="68211" y="42722"/>
                  </a:lnTo>
                  <a:lnTo>
                    <a:pt x="64389" y="45745"/>
                  </a:lnTo>
                  <a:lnTo>
                    <a:pt x="65341" y="47459"/>
                  </a:lnTo>
                  <a:lnTo>
                    <a:pt x="64274" y="48615"/>
                  </a:lnTo>
                  <a:lnTo>
                    <a:pt x="63360" y="49949"/>
                  </a:lnTo>
                  <a:lnTo>
                    <a:pt x="62649" y="51396"/>
                  </a:lnTo>
                  <a:lnTo>
                    <a:pt x="60439" y="51587"/>
                  </a:lnTo>
                  <a:lnTo>
                    <a:pt x="59283" y="55867"/>
                  </a:lnTo>
                  <a:lnTo>
                    <a:pt x="61493" y="56057"/>
                  </a:lnTo>
                  <a:lnTo>
                    <a:pt x="61429" y="57518"/>
                  </a:lnTo>
                  <a:lnTo>
                    <a:pt x="61556" y="58343"/>
                  </a:lnTo>
                  <a:lnTo>
                    <a:pt x="61658" y="58839"/>
                  </a:lnTo>
                  <a:lnTo>
                    <a:pt x="62103" y="60007"/>
                  </a:lnTo>
                  <a:lnTo>
                    <a:pt x="60236" y="61709"/>
                  </a:lnTo>
                  <a:lnTo>
                    <a:pt x="62458" y="64731"/>
                  </a:lnTo>
                  <a:lnTo>
                    <a:pt x="64541" y="63309"/>
                  </a:lnTo>
                  <a:lnTo>
                    <a:pt x="65582" y="64147"/>
                  </a:lnTo>
                  <a:lnTo>
                    <a:pt x="66738" y="64693"/>
                  </a:lnTo>
                  <a:lnTo>
                    <a:pt x="68033" y="64960"/>
                  </a:lnTo>
                  <a:lnTo>
                    <a:pt x="67652" y="67183"/>
                  </a:lnTo>
                  <a:lnTo>
                    <a:pt x="71932" y="67183"/>
                  </a:lnTo>
                  <a:lnTo>
                    <a:pt x="72707" y="64960"/>
                  </a:lnTo>
                  <a:lnTo>
                    <a:pt x="74269" y="64655"/>
                  </a:lnTo>
                  <a:lnTo>
                    <a:pt x="75755" y="64109"/>
                  </a:lnTo>
                  <a:lnTo>
                    <a:pt x="77139" y="63309"/>
                  </a:lnTo>
                  <a:lnTo>
                    <a:pt x="78473" y="64731"/>
                  </a:lnTo>
                  <a:lnTo>
                    <a:pt x="80264" y="63309"/>
                  </a:lnTo>
                  <a:lnTo>
                    <a:pt x="82296" y="61709"/>
                  </a:lnTo>
                  <a:lnTo>
                    <a:pt x="81343" y="60007"/>
                  </a:lnTo>
                  <a:lnTo>
                    <a:pt x="81788" y="59537"/>
                  </a:lnTo>
                  <a:lnTo>
                    <a:pt x="82448" y="58839"/>
                  </a:lnTo>
                  <a:lnTo>
                    <a:pt x="83350" y="57518"/>
                  </a:lnTo>
                  <a:lnTo>
                    <a:pt x="84035" y="56057"/>
                  </a:lnTo>
                  <a:lnTo>
                    <a:pt x="86258" y="55867"/>
                  </a:lnTo>
                  <a:lnTo>
                    <a:pt x="87401" y="51587"/>
                  </a:lnTo>
                  <a:close/>
                </a:path>
                <a:path w="88265" h="90169">
                  <a:moveTo>
                    <a:pt x="88163" y="17805"/>
                  </a:moveTo>
                  <a:lnTo>
                    <a:pt x="84810" y="17475"/>
                  </a:lnTo>
                  <a:lnTo>
                    <a:pt x="84937" y="15646"/>
                  </a:lnTo>
                  <a:lnTo>
                    <a:pt x="84810" y="14351"/>
                  </a:lnTo>
                  <a:lnTo>
                    <a:pt x="84645" y="13246"/>
                  </a:lnTo>
                  <a:lnTo>
                    <a:pt x="84213" y="12077"/>
                  </a:lnTo>
                  <a:lnTo>
                    <a:pt x="83908" y="11277"/>
                  </a:lnTo>
                  <a:lnTo>
                    <a:pt x="86829" y="8585"/>
                  </a:lnTo>
                  <a:lnTo>
                    <a:pt x="84975" y="6045"/>
                  </a:lnTo>
                  <a:lnTo>
                    <a:pt x="83350" y="3822"/>
                  </a:lnTo>
                  <a:lnTo>
                    <a:pt x="80086" y="6045"/>
                  </a:lnTo>
                  <a:lnTo>
                    <a:pt x="78447" y="4762"/>
                  </a:lnTo>
                  <a:lnTo>
                    <a:pt x="76606" y="3886"/>
                  </a:lnTo>
                  <a:lnTo>
                    <a:pt x="75565" y="3683"/>
                  </a:lnTo>
                  <a:lnTo>
                    <a:pt x="75565" y="20053"/>
                  </a:lnTo>
                  <a:lnTo>
                    <a:pt x="75425" y="20599"/>
                  </a:lnTo>
                  <a:lnTo>
                    <a:pt x="75234" y="21120"/>
                  </a:lnTo>
                  <a:lnTo>
                    <a:pt x="74853" y="22479"/>
                  </a:lnTo>
                  <a:lnTo>
                    <a:pt x="63144" y="30340"/>
                  </a:lnTo>
                  <a:lnTo>
                    <a:pt x="62585" y="30314"/>
                  </a:lnTo>
                  <a:lnTo>
                    <a:pt x="56616" y="24434"/>
                  </a:lnTo>
                  <a:lnTo>
                    <a:pt x="56705" y="22275"/>
                  </a:lnTo>
                  <a:lnTo>
                    <a:pt x="56832" y="21742"/>
                  </a:lnTo>
                  <a:lnTo>
                    <a:pt x="57061" y="21120"/>
                  </a:lnTo>
                  <a:lnTo>
                    <a:pt x="57416" y="19951"/>
                  </a:lnTo>
                  <a:lnTo>
                    <a:pt x="69126" y="12077"/>
                  </a:lnTo>
                  <a:lnTo>
                    <a:pt x="69684" y="12115"/>
                  </a:lnTo>
                  <a:lnTo>
                    <a:pt x="75565" y="20053"/>
                  </a:lnTo>
                  <a:lnTo>
                    <a:pt x="75565" y="3683"/>
                  </a:lnTo>
                  <a:lnTo>
                    <a:pt x="74574" y="3467"/>
                  </a:lnTo>
                  <a:lnTo>
                    <a:pt x="75171" y="0"/>
                  </a:lnTo>
                  <a:lnTo>
                    <a:pt x="68503" y="0"/>
                  </a:lnTo>
                  <a:lnTo>
                    <a:pt x="67195" y="3416"/>
                  </a:lnTo>
                  <a:lnTo>
                    <a:pt x="64757" y="3911"/>
                  </a:lnTo>
                  <a:lnTo>
                    <a:pt x="62458" y="4775"/>
                  </a:lnTo>
                  <a:lnTo>
                    <a:pt x="60312" y="5994"/>
                  </a:lnTo>
                  <a:lnTo>
                    <a:pt x="58216" y="3771"/>
                  </a:lnTo>
                  <a:lnTo>
                    <a:pt x="52108" y="8534"/>
                  </a:lnTo>
                  <a:lnTo>
                    <a:pt x="53594" y="11226"/>
                  </a:lnTo>
                  <a:lnTo>
                    <a:pt x="51879" y="13081"/>
                  </a:lnTo>
                  <a:lnTo>
                    <a:pt x="50457" y="15151"/>
                  </a:lnTo>
                  <a:lnTo>
                    <a:pt x="49352" y="17424"/>
                  </a:lnTo>
                  <a:lnTo>
                    <a:pt x="45821" y="17767"/>
                  </a:lnTo>
                  <a:lnTo>
                    <a:pt x="44018" y="24434"/>
                  </a:lnTo>
                  <a:lnTo>
                    <a:pt x="47396" y="24777"/>
                  </a:lnTo>
                  <a:lnTo>
                    <a:pt x="47269" y="27139"/>
                  </a:lnTo>
                  <a:lnTo>
                    <a:pt x="47536" y="28981"/>
                  </a:lnTo>
                  <a:lnTo>
                    <a:pt x="48310" y="30975"/>
                  </a:lnTo>
                  <a:lnTo>
                    <a:pt x="45440" y="33718"/>
                  </a:lnTo>
                  <a:lnTo>
                    <a:pt x="48907" y="38442"/>
                  </a:lnTo>
                  <a:lnTo>
                    <a:pt x="52184" y="36233"/>
                  </a:lnTo>
                  <a:lnTo>
                    <a:pt x="53835" y="37515"/>
                  </a:lnTo>
                  <a:lnTo>
                    <a:pt x="55664" y="38366"/>
                  </a:lnTo>
                  <a:lnTo>
                    <a:pt x="57696" y="38798"/>
                  </a:lnTo>
                  <a:lnTo>
                    <a:pt x="57111" y="42278"/>
                  </a:lnTo>
                  <a:lnTo>
                    <a:pt x="63779" y="42278"/>
                  </a:lnTo>
                  <a:lnTo>
                    <a:pt x="65011" y="38798"/>
                  </a:lnTo>
                  <a:lnTo>
                    <a:pt x="67449" y="38315"/>
                  </a:lnTo>
                  <a:lnTo>
                    <a:pt x="69761" y="37439"/>
                  </a:lnTo>
                  <a:lnTo>
                    <a:pt x="71932" y="36233"/>
                  </a:lnTo>
                  <a:lnTo>
                    <a:pt x="74015" y="38442"/>
                  </a:lnTo>
                  <a:lnTo>
                    <a:pt x="76860" y="36233"/>
                  </a:lnTo>
                  <a:lnTo>
                    <a:pt x="80098" y="33718"/>
                  </a:lnTo>
                  <a:lnTo>
                    <a:pt x="78600" y="31026"/>
                  </a:lnTo>
                  <a:lnTo>
                    <a:pt x="79222" y="30340"/>
                  </a:lnTo>
                  <a:lnTo>
                    <a:pt x="80314" y="29171"/>
                  </a:lnTo>
                  <a:lnTo>
                    <a:pt x="81699" y="27139"/>
                  </a:lnTo>
                  <a:lnTo>
                    <a:pt x="82829" y="24815"/>
                  </a:lnTo>
                  <a:lnTo>
                    <a:pt x="86372" y="24472"/>
                  </a:lnTo>
                  <a:lnTo>
                    <a:pt x="88163" y="17805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240442" y="677106"/>
              <a:ext cx="69215" cy="70485"/>
            </a:xfrm>
            <a:custGeom>
              <a:avLst/>
              <a:gdLst/>
              <a:ahLst/>
              <a:cxnLst/>
              <a:rect l="l" t="t" r="r" b="b"/>
              <a:pathLst>
                <a:path w="69215" h="70484">
                  <a:moveTo>
                    <a:pt x="27895" y="0"/>
                  </a:moveTo>
                  <a:lnTo>
                    <a:pt x="97" y="31161"/>
                  </a:lnTo>
                  <a:lnTo>
                    <a:pt x="0" y="43289"/>
                  </a:lnTo>
                  <a:lnTo>
                    <a:pt x="1785" y="63569"/>
                  </a:lnTo>
                  <a:lnTo>
                    <a:pt x="10069" y="67580"/>
                  </a:lnTo>
                  <a:lnTo>
                    <a:pt x="10844" y="61057"/>
                  </a:lnTo>
                  <a:lnTo>
                    <a:pt x="13620" y="69071"/>
                  </a:lnTo>
                  <a:lnTo>
                    <a:pt x="40836" y="69939"/>
                  </a:lnTo>
                  <a:lnTo>
                    <a:pt x="43802" y="61615"/>
                  </a:lnTo>
                  <a:lnTo>
                    <a:pt x="43802" y="69939"/>
                  </a:lnTo>
                  <a:lnTo>
                    <a:pt x="55707" y="67461"/>
                  </a:lnTo>
                  <a:lnTo>
                    <a:pt x="57685" y="58878"/>
                  </a:lnTo>
                  <a:lnTo>
                    <a:pt x="58554" y="66974"/>
                  </a:lnTo>
                  <a:lnTo>
                    <a:pt x="65351" y="65081"/>
                  </a:lnTo>
                  <a:lnTo>
                    <a:pt x="68572" y="48999"/>
                  </a:lnTo>
                  <a:lnTo>
                    <a:pt x="68618" y="33888"/>
                  </a:lnTo>
                  <a:lnTo>
                    <a:pt x="64113" y="20556"/>
                  </a:lnTo>
                  <a:lnTo>
                    <a:pt x="53683" y="9811"/>
                  </a:lnTo>
                  <a:lnTo>
                    <a:pt x="40232" y="2623"/>
                  </a:lnTo>
                  <a:lnTo>
                    <a:pt x="27895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50861" y="772833"/>
              <a:ext cx="101600" cy="85725"/>
            </a:xfrm>
            <a:custGeom>
              <a:avLst/>
              <a:gdLst/>
              <a:ahLst/>
              <a:cxnLst/>
              <a:rect l="l" t="t" r="r" b="b"/>
              <a:pathLst>
                <a:path w="101600" h="85725">
                  <a:moveTo>
                    <a:pt x="101434" y="10248"/>
                  </a:moveTo>
                  <a:lnTo>
                    <a:pt x="91325" y="0"/>
                  </a:lnTo>
                  <a:lnTo>
                    <a:pt x="90017" y="63"/>
                  </a:lnTo>
                  <a:lnTo>
                    <a:pt x="62890" y="38811"/>
                  </a:lnTo>
                  <a:lnTo>
                    <a:pt x="52857" y="56832"/>
                  </a:lnTo>
                  <a:lnTo>
                    <a:pt x="52552" y="57010"/>
                  </a:lnTo>
                  <a:lnTo>
                    <a:pt x="52552" y="57213"/>
                  </a:lnTo>
                  <a:lnTo>
                    <a:pt x="52222" y="57670"/>
                  </a:lnTo>
                  <a:lnTo>
                    <a:pt x="22733" y="69024"/>
                  </a:lnTo>
                  <a:lnTo>
                    <a:pt x="21297" y="68249"/>
                  </a:lnTo>
                  <a:lnTo>
                    <a:pt x="9220" y="65074"/>
                  </a:lnTo>
                  <a:lnTo>
                    <a:pt x="0" y="74701"/>
                  </a:lnTo>
                  <a:lnTo>
                    <a:pt x="304" y="75768"/>
                  </a:lnTo>
                  <a:lnTo>
                    <a:pt x="6883" y="85153"/>
                  </a:lnTo>
                  <a:lnTo>
                    <a:pt x="7505" y="85077"/>
                  </a:lnTo>
                  <a:lnTo>
                    <a:pt x="11099" y="84023"/>
                  </a:lnTo>
                  <a:lnTo>
                    <a:pt x="21793" y="82245"/>
                  </a:lnTo>
                  <a:lnTo>
                    <a:pt x="24180" y="79946"/>
                  </a:lnTo>
                  <a:lnTo>
                    <a:pt x="26352" y="80137"/>
                  </a:lnTo>
                  <a:lnTo>
                    <a:pt x="33375" y="80175"/>
                  </a:lnTo>
                  <a:lnTo>
                    <a:pt x="68732" y="65620"/>
                  </a:lnTo>
                  <a:lnTo>
                    <a:pt x="93294" y="26644"/>
                  </a:lnTo>
                  <a:lnTo>
                    <a:pt x="99860" y="15316"/>
                  </a:lnTo>
                  <a:lnTo>
                    <a:pt x="100634" y="14135"/>
                  </a:lnTo>
                  <a:lnTo>
                    <a:pt x="101066" y="12903"/>
                  </a:lnTo>
                  <a:lnTo>
                    <a:pt x="101434" y="10248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214472" y="764036"/>
              <a:ext cx="45720" cy="54610"/>
            </a:xfrm>
            <a:custGeom>
              <a:avLst/>
              <a:gdLst/>
              <a:ahLst/>
              <a:cxnLst/>
              <a:rect l="l" t="t" r="r" b="b"/>
              <a:pathLst>
                <a:path w="45719" h="54609">
                  <a:moveTo>
                    <a:pt x="30967" y="0"/>
                  </a:moveTo>
                  <a:lnTo>
                    <a:pt x="20991" y="3768"/>
                  </a:lnTo>
                  <a:lnTo>
                    <a:pt x="13944" y="10795"/>
                  </a:lnTo>
                  <a:lnTo>
                    <a:pt x="7667" y="21360"/>
                  </a:lnTo>
                  <a:lnTo>
                    <a:pt x="0" y="35743"/>
                  </a:lnTo>
                  <a:lnTo>
                    <a:pt x="2285" y="40398"/>
                  </a:lnTo>
                  <a:lnTo>
                    <a:pt x="5477" y="44339"/>
                  </a:lnTo>
                  <a:lnTo>
                    <a:pt x="13633" y="50779"/>
                  </a:lnTo>
                  <a:lnTo>
                    <a:pt x="18193" y="52958"/>
                  </a:lnTo>
                  <a:lnTo>
                    <a:pt x="23265" y="54114"/>
                  </a:lnTo>
                  <a:lnTo>
                    <a:pt x="39131" y="31784"/>
                  </a:lnTo>
                  <a:lnTo>
                    <a:pt x="45222" y="18704"/>
                  </a:lnTo>
                  <a:lnTo>
                    <a:pt x="42260" y="9800"/>
                  </a:lnTo>
                  <a:lnTo>
                    <a:pt x="30967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214472" y="764036"/>
              <a:ext cx="39370" cy="54610"/>
            </a:xfrm>
            <a:custGeom>
              <a:avLst/>
              <a:gdLst/>
              <a:ahLst/>
              <a:cxnLst/>
              <a:rect l="l" t="t" r="r" b="b"/>
              <a:pathLst>
                <a:path w="39369" h="54609">
                  <a:moveTo>
                    <a:pt x="30967" y="0"/>
                  </a:moveTo>
                  <a:lnTo>
                    <a:pt x="20991" y="3768"/>
                  </a:lnTo>
                  <a:lnTo>
                    <a:pt x="13944" y="10795"/>
                  </a:lnTo>
                  <a:lnTo>
                    <a:pt x="7667" y="21360"/>
                  </a:lnTo>
                  <a:lnTo>
                    <a:pt x="0" y="35743"/>
                  </a:lnTo>
                  <a:lnTo>
                    <a:pt x="2285" y="40398"/>
                  </a:lnTo>
                  <a:lnTo>
                    <a:pt x="5477" y="44339"/>
                  </a:lnTo>
                  <a:lnTo>
                    <a:pt x="13633" y="50779"/>
                  </a:lnTo>
                  <a:lnTo>
                    <a:pt x="18193" y="52958"/>
                  </a:lnTo>
                  <a:lnTo>
                    <a:pt x="23265" y="54114"/>
                  </a:lnTo>
                  <a:lnTo>
                    <a:pt x="39131" y="31784"/>
                  </a:lnTo>
                  <a:lnTo>
                    <a:pt x="39206" y="7149"/>
                  </a:lnTo>
                  <a:lnTo>
                    <a:pt x="30967" y="0"/>
                  </a:lnTo>
                  <a:close/>
                </a:path>
              </a:pathLst>
            </a:custGeom>
            <a:solidFill>
              <a:srgbClr val="FFFFFF">
                <a:alpha val="17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222427" y="794683"/>
              <a:ext cx="26670" cy="24130"/>
            </a:xfrm>
            <a:custGeom>
              <a:avLst/>
              <a:gdLst/>
              <a:ahLst/>
              <a:cxnLst/>
              <a:rect l="l" t="t" r="r" b="b"/>
              <a:pathLst>
                <a:path w="26669" h="24130">
                  <a:moveTo>
                    <a:pt x="5391" y="0"/>
                  </a:moveTo>
                  <a:lnTo>
                    <a:pt x="4190" y="5391"/>
                  </a:lnTo>
                  <a:lnTo>
                    <a:pt x="2392" y="10582"/>
                  </a:lnTo>
                  <a:lnTo>
                    <a:pt x="0" y="15572"/>
                  </a:lnTo>
                  <a:lnTo>
                    <a:pt x="4379" y="19595"/>
                  </a:lnTo>
                  <a:lnTo>
                    <a:pt x="9488" y="22241"/>
                  </a:lnTo>
                  <a:lnTo>
                    <a:pt x="15310" y="23503"/>
                  </a:lnTo>
                  <a:lnTo>
                    <a:pt x="19751" y="17239"/>
                  </a:lnTo>
                  <a:lnTo>
                    <a:pt x="23454" y="10570"/>
                  </a:lnTo>
                  <a:lnTo>
                    <a:pt x="26420" y="3486"/>
                  </a:lnTo>
                  <a:lnTo>
                    <a:pt x="5391" y="0"/>
                  </a:lnTo>
                  <a:close/>
                </a:path>
              </a:pathLst>
            </a:custGeom>
            <a:solidFill>
              <a:srgbClr val="000000">
                <a:alpha val="2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225734" y="762145"/>
              <a:ext cx="84455" cy="105410"/>
            </a:xfrm>
            <a:custGeom>
              <a:avLst/>
              <a:gdLst/>
              <a:ahLst/>
              <a:cxnLst/>
              <a:rect l="l" t="t" r="r" b="b"/>
              <a:pathLst>
                <a:path w="84455" h="105409">
                  <a:moveTo>
                    <a:pt x="46705" y="0"/>
                  </a:moveTo>
                  <a:lnTo>
                    <a:pt x="6617" y="9033"/>
                  </a:lnTo>
                  <a:lnTo>
                    <a:pt x="0" y="30962"/>
                  </a:lnTo>
                  <a:lnTo>
                    <a:pt x="12" y="38148"/>
                  </a:lnTo>
                  <a:lnTo>
                    <a:pt x="219" y="45328"/>
                  </a:lnTo>
                  <a:lnTo>
                    <a:pt x="622" y="52502"/>
                  </a:lnTo>
                  <a:lnTo>
                    <a:pt x="716" y="65302"/>
                  </a:lnTo>
                  <a:lnTo>
                    <a:pt x="7800" y="102748"/>
                  </a:lnTo>
                  <a:lnTo>
                    <a:pt x="33824" y="105165"/>
                  </a:lnTo>
                  <a:lnTo>
                    <a:pt x="53016" y="104251"/>
                  </a:lnTo>
                  <a:lnTo>
                    <a:pt x="71296" y="102437"/>
                  </a:lnTo>
                  <a:lnTo>
                    <a:pt x="74894" y="95530"/>
                  </a:lnTo>
                  <a:lnTo>
                    <a:pt x="74023" y="79480"/>
                  </a:lnTo>
                  <a:lnTo>
                    <a:pt x="74839" y="54335"/>
                  </a:lnTo>
                  <a:lnTo>
                    <a:pt x="83500" y="20141"/>
                  </a:lnTo>
                  <a:lnTo>
                    <a:pt x="84248" y="13547"/>
                  </a:lnTo>
                  <a:lnTo>
                    <a:pt x="81829" y="7640"/>
                  </a:lnTo>
                  <a:lnTo>
                    <a:pt x="76912" y="3225"/>
                  </a:lnTo>
                  <a:lnTo>
                    <a:pt x="70165" y="1104"/>
                  </a:lnTo>
                  <a:lnTo>
                    <a:pt x="64724" y="640"/>
                  </a:lnTo>
                  <a:lnTo>
                    <a:pt x="54281" y="127"/>
                  </a:lnTo>
                  <a:lnTo>
                    <a:pt x="46705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225734" y="762145"/>
              <a:ext cx="84455" cy="105410"/>
            </a:xfrm>
            <a:custGeom>
              <a:avLst/>
              <a:gdLst/>
              <a:ahLst/>
              <a:cxnLst/>
              <a:rect l="l" t="t" r="r" b="b"/>
              <a:pathLst>
                <a:path w="84455" h="105409">
                  <a:moveTo>
                    <a:pt x="46705" y="0"/>
                  </a:moveTo>
                  <a:lnTo>
                    <a:pt x="6617" y="9033"/>
                  </a:lnTo>
                  <a:lnTo>
                    <a:pt x="0" y="30962"/>
                  </a:lnTo>
                  <a:lnTo>
                    <a:pt x="12" y="38148"/>
                  </a:lnTo>
                  <a:lnTo>
                    <a:pt x="219" y="45328"/>
                  </a:lnTo>
                  <a:lnTo>
                    <a:pt x="622" y="52502"/>
                  </a:lnTo>
                  <a:lnTo>
                    <a:pt x="716" y="65302"/>
                  </a:lnTo>
                  <a:lnTo>
                    <a:pt x="7800" y="102748"/>
                  </a:lnTo>
                  <a:lnTo>
                    <a:pt x="33824" y="105165"/>
                  </a:lnTo>
                  <a:lnTo>
                    <a:pt x="53016" y="104251"/>
                  </a:lnTo>
                  <a:lnTo>
                    <a:pt x="71296" y="102437"/>
                  </a:lnTo>
                  <a:lnTo>
                    <a:pt x="74894" y="95530"/>
                  </a:lnTo>
                  <a:lnTo>
                    <a:pt x="74023" y="79480"/>
                  </a:lnTo>
                  <a:lnTo>
                    <a:pt x="74839" y="54335"/>
                  </a:lnTo>
                  <a:lnTo>
                    <a:pt x="83500" y="20141"/>
                  </a:lnTo>
                  <a:lnTo>
                    <a:pt x="84248" y="13547"/>
                  </a:lnTo>
                  <a:lnTo>
                    <a:pt x="81829" y="7640"/>
                  </a:lnTo>
                  <a:lnTo>
                    <a:pt x="76912" y="3225"/>
                  </a:lnTo>
                  <a:lnTo>
                    <a:pt x="70165" y="1104"/>
                  </a:lnTo>
                  <a:lnTo>
                    <a:pt x="64724" y="640"/>
                  </a:lnTo>
                  <a:lnTo>
                    <a:pt x="54281" y="127"/>
                  </a:lnTo>
                  <a:lnTo>
                    <a:pt x="46705" y="0"/>
                  </a:lnTo>
                  <a:close/>
                </a:path>
              </a:pathLst>
            </a:custGeom>
            <a:solidFill>
              <a:srgbClr val="FFFFFF">
                <a:alpha val="17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208544" y="866000"/>
              <a:ext cx="127000" cy="320040"/>
            </a:xfrm>
            <a:custGeom>
              <a:avLst/>
              <a:gdLst/>
              <a:ahLst/>
              <a:cxnLst/>
              <a:rect l="l" t="t" r="r" b="b"/>
              <a:pathLst>
                <a:path w="127000" h="320040">
                  <a:moveTo>
                    <a:pt x="126898" y="211302"/>
                  </a:moveTo>
                  <a:lnTo>
                    <a:pt x="122580" y="182676"/>
                  </a:lnTo>
                  <a:lnTo>
                    <a:pt x="109664" y="149377"/>
                  </a:lnTo>
                  <a:lnTo>
                    <a:pt x="110502" y="75209"/>
                  </a:lnTo>
                  <a:lnTo>
                    <a:pt x="102539" y="29514"/>
                  </a:lnTo>
                  <a:lnTo>
                    <a:pt x="92684" y="6388"/>
                  </a:lnTo>
                  <a:lnTo>
                    <a:pt x="87858" y="0"/>
                  </a:lnTo>
                  <a:lnTo>
                    <a:pt x="79286" y="0"/>
                  </a:lnTo>
                  <a:lnTo>
                    <a:pt x="38582" y="0"/>
                  </a:lnTo>
                  <a:lnTo>
                    <a:pt x="23368" y="0"/>
                  </a:lnTo>
                  <a:lnTo>
                    <a:pt x="16878" y="51447"/>
                  </a:lnTo>
                  <a:lnTo>
                    <a:pt x="13639" y="83502"/>
                  </a:lnTo>
                  <a:lnTo>
                    <a:pt x="12700" y="109562"/>
                  </a:lnTo>
                  <a:lnTo>
                    <a:pt x="13106" y="143052"/>
                  </a:lnTo>
                  <a:lnTo>
                    <a:pt x="10248" y="190436"/>
                  </a:lnTo>
                  <a:lnTo>
                    <a:pt x="7315" y="244792"/>
                  </a:lnTo>
                  <a:lnTo>
                    <a:pt x="4013" y="291592"/>
                  </a:lnTo>
                  <a:lnTo>
                    <a:pt x="0" y="316331"/>
                  </a:lnTo>
                  <a:lnTo>
                    <a:pt x="203" y="318973"/>
                  </a:lnTo>
                  <a:lnTo>
                    <a:pt x="34404" y="264426"/>
                  </a:lnTo>
                  <a:lnTo>
                    <a:pt x="48094" y="193357"/>
                  </a:lnTo>
                  <a:lnTo>
                    <a:pt x="45669" y="143052"/>
                  </a:lnTo>
                  <a:lnTo>
                    <a:pt x="62496" y="93726"/>
                  </a:lnTo>
                  <a:lnTo>
                    <a:pt x="74269" y="147231"/>
                  </a:lnTo>
                  <a:lnTo>
                    <a:pt x="82550" y="190576"/>
                  </a:lnTo>
                  <a:lnTo>
                    <a:pt x="90195" y="238810"/>
                  </a:lnTo>
                  <a:lnTo>
                    <a:pt x="95300" y="283857"/>
                  </a:lnTo>
                  <a:lnTo>
                    <a:pt x="95935" y="317576"/>
                  </a:lnTo>
                  <a:lnTo>
                    <a:pt x="98793" y="319278"/>
                  </a:lnTo>
                  <a:lnTo>
                    <a:pt x="104063" y="319468"/>
                  </a:lnTo>
                  <a:lnTo>
                    <a:pt x="109816" y="317576"/>
                  </a:lnTo>
                  <a:lnTo>
                    <a:pt x="122643" y="251002"/>
                  </a:lnTo>
                  <a:lnTo>
                    <a:pt x="126898" y="211302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293814" y="795790"/>
              <a:ext cx="8890" cy="27305"/>
            </a:xfrm>
            <a:custGeom>
              <a:avLst/>
              <a:gdLst/>
              <a:ahLst/>
              <a:cxnLst/>
              <a:rect l="l" t="t" r="r" b="b"/>
              <a:pathLst>
                <a:path w="8890" h="27305">
                  <a:moveTo>
                    <a:pt x="0" y="0"/>
                  </a:moveTo>
                  <a:lnTo>
                    <a:pt x="174" y="8478"/>
                  </a:lnTo>
                  <a:lnTo>
                    <a:pt x="1804" y="16292"/>
                  </a:lnTo>
                  <a:lnTo>
                    <a:pt x="4059" y="22782"/>
                  </a:lnTo>
                  <a:lnTo>
                    <a:pt x="6108" y="27288"/>
                  </a:lnTo>
                  <a:lnTo>
                    <a:pt x="6586" y="20848"/>
                  </a:lnTo>
                  <a:lnTo>
                    <a:pt x="7513" y="14465"/>
                  </a:lnTo>
                  <a:lnTo>
                    <a:pt x="8884" y="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251434" y="728377"/>
              <a:ext cx="36830" cy="58419"/>
            </a:xfrm>
            <a:custGeom>
              <a:avLst/>
              <a:gdLst/>
              <a:ahLst/>
              <a:cxnLst/>
              <a:rect l="l" t="t" r="r" b="b"/>
              <a:pathLst>
                <a:path w="36830" h="58420">
                  <a:moveTo>
                    <a:pt x="34046" y="0"/>
                  </a:moveTo>
                  <a:lnTo>
                    <a:pt x="14271" y="15883"/>
                  </a:lnTo>
                  <a:lnTo>
                    <a:pt x="15582" y="23466"/>
                  </a:lnTo>
                  <a:lnTo>
                    <a:pt x="15320" y="31537"/>
                  </a:lnTo>
                  <a:lnTo>
                    <a:pt x="4210" y="34146"/>
                  </a:lnTo>
                  <a:lnTo>
                    <a:pt x="2506" y="35117"/>
                  </a:lnTo>
                  <a:lnTo>
                    <a:pt x="0" y="37359"/>
                  </a:lnTo>
                  <a:lnTo>
                    <a:pt x="599" y="39867"/>
                  </a:lnTo>
                  <a:lnTo>
                    <a:pt x="8212" y="41635"/>
                  </a:lnTo>
                  <a:lnTo>
                    <a:pt x="6425" y="45552"/>
                  </a:lnTo>
                  <a:lnTo>
                    <a:pt x="8425" y="58113"/>
                  </a:lnTo>
                  <a:lnTo>
                    <a:pt x="9757" y="52635"/>
                  </a:lnTo>
                  <a:lnTo>
                    <a:pt x="11391" y="47231"/>
                  </a:lnTo>
                  <a:lnTo>
                    <a:pt x="13317" y="41934"/>
                  </a:lnTo>
                  <a:lnTo>
                    <a:pt x="31211" y="41934"/>
                  </a:lnTo>
                  <a:lnTo>
                    <a:pt x="35191" y="41539"/>
                  </a:lnTo>
                  <a:lnTo>
                    <a:pt x="36677" y="39082"/>
                  </a:lnTo>
                  <a:lnTo>
                    <a:pt x="34510" y="34146"/>
                  </a:lnTo>
                  <a:lnTo>
                    <a:pt x="31389" y="27427"/>
                  </a:lnTo>
                  <a:lnTo>
                    <a:pt x="30907" y="18278"/>
                  </a:lnTo>
                  <a:lnTo>
                    <a:pt x="32112" y="8526"/>
                  </a:lnTo>
                  <a:lnTo>
                    <a:pt x="34046" y="0"/>
                  </a:lnTo>
                  <a:close/>
                </a:path>
                <a:path w="36830" h="58420">
                  <a:moveTo>
                    <a:pt x="31211" y="41934"/>
                  </a:moveTo>
                  <a:lnTo>
                    <a:pt x="13317" y="41934"/>
                  </a:lnTo>
                  <a:lnTo>
                    <a:pt x="28067" y="42246"/>
                  </a:lnTo>
                  <a:lnTo>
                    <a:pt x="31211" y="41934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265706" y="734756"/>
              <a:ext cx="12065" cy="15240"/>
            </a:xfrm>
            <a:custGeom>
              <a:avLst/>
              <a:gdLst/>
              <a:ahLst/>
              <a:cxnLst/>
              <a:rect l="l" t="t" r="r" b="b"/>
              <a:pathLst>
                <a:path w="12065" h="15240">
                  <a:moveTo>
                    <a:pt x="11716" y="0"/>
                  </a:moveTo>
                  <a:lnTo>
                    <a:pt x="0" y="9418"/>
                  </a:lnTo>
                  <a:lnTo>
                    <a:pt x="344" y="11192"/>
                  </a:lnTo>
                  <a:lnTo>
                    <a:pt x="524" y="12990"/>
                  </a:lnTo>
                  <a:lnTo>
                    <a:pt x="536" y="14801"/>
                  </a:lnTo>
                  <a:lnTo>
                    <a:pt x="4739" y="14194"/>
                  </a:lnTo>
                  <a:lnTo>
                    <a:pt x="10774" y="9634"/>
                  </a:lnTo>
                  <a:lnTo>
                    <a:pt x="11987" y="3526"/>
                  </a:lnTo>
                  <a:lnTo>
                    <a:pt x="12012" y="1764"/>
                  </a:lnTo>
                  <a:lnTo>
                    <a:pt x="11716" y="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247107" y="683562"/>
              <a:ext cx="47625" cy="60960"/>
            </a:xfrm>
            <a:custGeom>
              <a:avLst/>
              <a:gdLst/>
              <a:ahLst/>
              <a:cxnLst/>
              <a:rect l="l" t="t" r="r" b="b"/>
              <a:pathLst>
                <a:path w="47625" h="60959">
                  <a:moveTo>
                    <a:pt x="26813" y="0"/>
                  </a:moveTo>
                  <a:lnTo>
                    <a:pt x="129" y="32441"/>
                  </a:lnTo>
                  <a:lnTo>
                    <a:pt x="0" y="44528"/>
                  </a:lnTo>
                  <a:lnTo>
                    <a:pt x="4136" y="54587"/>
                  </a:lnTo>
                  <a:lnTo>
                    <a:pt x="12521" y="60181"/>
                  </a:lnTo>
                  <a:lnTo>
                    <a:pt x="23104" y="60628"/>
                  </a:lnTo>
                  <a:lnTo>
                    <a:pt x="33838" y="55244"/>
                  </a:lnTo>
                  <a:lnTo>
                    <a:pt x="39218" y="49578"/>
                  </a:lnTo>
                  <a:lnTo>
                    <a:pt x="42523" y="43303"/>
                  </a:lnTo>
                  <a:lnTo>
                    <a:pt x="44704" y="35495"/>
                  </a:lnTo>
                  <a:lnTo>
                    <a:pt x="46707" y="25228"/>
                  </a:lnTo>
                  <a:lnTo>
                    <a:pt x="47493" y="21573"/>
                  </a:lnTo>
                  <a:lnTo>
                    <a:pt x="34134" y="1392"/>
                  </a:lnTo>
                  <a:lnTo>
                    <a:pt x="26813" y="0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248943" y="682409"/>
              <a:ext cx="50800" cy="38735"/>
            </a:xfrm>
            <a:custGeom>
              <a:avLst/>
              <a:gdLst/>
              <a:ahLst/>
              <a:cxnLst/>
              <a:rect l="l" t="t" r="r" b="b"/>
              <a:pathLst>
                <a:path w="50800" h="38734">
                  <a:moveTo>
                    <a:pt x="4051" y="26720"/>
                  </a:moveTo>
                  <a:lnTo>
                    <a:pt x="3492" y="25654"/>
                  </a:lnTo>
                  <a:lnTo>
                    <a:pt x="2641" y="25514"/>
                  </a:lnTo>
                  <a:lnTo>
                    <a:pt x="0" y="24523"/>
                  </a:lnTo>
                  <a:lnTo>
                    <a:pt x="939" y="26441"/>
                  </a:lnTo>
                  <a:lnTo>
                    <a:pt x="762" y="27749"/>
                  </a:lnTo>
                  <a:lnTo>
                    <a:pt x="558" y="29083"/>
                  </a:lnTo>
                  <a:lnTo>
                    <a:pt x="1117" y="30111"/>
                  </a:lnTo>
                  <a:lnTo>
                    <a:pt x="1955" y="30264"/>
                  </a:lnTo>
                  <a:lnTo>
                    <a:pt x="2806" y="30441"/>
                  </a:lnTo>
                  <a:lnTo>
                    <a:pt x="3644" y="29387"/>
                  </a:lnTo>
                  <a:lnTo>
                    <a:pt x="3848" y="28054"/>
                  </a:lnTo>
                  <a:lnTo>
                    <a:pt x="4051" y="26720"/>
                  </a:lnTo>
                  <a:close/>
                </a:path>
                <a:path w="50800" h="38734">
                  <a:moveTo>
                    <a:pt x="20116" y="27673"/>
                  </a:moveTo>
                  <a:lnTo>
                    <a:pt x="19596" y="26631"/>
                  </a:lnTo>
                  <a:lnTo>
                    <a:pt x="17868" y="26365"/>
                  </a:lnTo>
                  <a:lnTo>
                    <a:pt x="17005" y="27393"/>
                  </a:lnTo>
                  <a:lnTo>
                    <a:pt x="16649" y="30060"/>
                  </a:lnTo>
                  <a:lnTo>
                    <a:pt x="17157" y="31102"/>
                  </a:lnTo>
                  <a:lnTo>
                    <a:pt x="18884" y="31369"/>
                  </a:lnTo>
                  <a:lnTo>
                    <a:pt x="19735" y="30340"/>
                  </a:lnTo>
                  <a:lnTo>
                    <a:pt x="19913" y="29006"/>
                  </a:lnTo>
                  <a:lnTo>
                    <a:pt x="20116" y="27673"/>
                  </a:lnTo>
                  <a:close/>
                </a:path>
                <a:path w="50800" h="38734">
                  <a:moveTo>
                    <a:pt x="50660" y="24384"/>
                  </a:moveTo>
                  <a:lnTo>
                    <a:pt x="46977" y="13944"/>
                  </a:lnTo>
                  <a:lnTo>
                    <a:pt x="39992" y="6667"/>
                  </a:lnTo>
                  <a:lnTo>
                    <a:pt x="29400" y="939"/>
                  </a:lnTo>
                  <a:lnTo>
                    <a:pt x="29451" y="1397"/>
                  </a:lnTo>
                  <a:lnTo>
                    <a:pt x="26797" y="0"/>
                  </a:lnTo>
                  <a:lnTo>
                    <a:pt x="14998" y="838"/>
                  </a:lnTo>
                  <a:lnTo>
                    <a:pt x="6477" y="6718"/>
                  </a:lnTo>
                  <a:lnTo>
                    <a:pt x="3187" y="14947"/>
                  </a:lnTo>
                  <a:lnTo>
                    <a:pt x="5969" y="13970"/>
                  </a:lnTo>
                  <a:lnTo>
                    <a:pt x="8826" y="13474"/>
                  </a:lnTo>
                  <a:lnTo>
                    <a:pt x="11785" y="13436"/>
                  </a:lnTo>
                  <a:lnTo>
                    <a:pt x="13436" y="12319"/>
                  </a:lnTo>
                  <a:lnTo>
                    <a:pt x="14643" y="10833"/>
                  </a:lnTo>
                  <a:lnTo>
                    <a:pt x="15405" y="8991"/>
                  </a:lnTo>
                  <a:lnTo>
                    <a:pt x="15595" y="10579"/>
                  </a:lnTo>
                  <a:lnTo>
                    <a:pt x="15443" y="12128"/>
                  </a:lnTo>
                  <a:lnTo>
                    <a:pt x="14935" y="13639"/>
                  </a:lnTo>
                  <a:lnTo>
                    <a:pt x="17678" y="14173"/>
                  </a:lnTo>
                  <a:lnTo>
                    <a:pt x="20332" y="14986"/>
                  </a:lnTo>
                  <a:lnTo>
                    <a:pt x="22885" y="16090"/>
                  </a:lnTo>
                  <a:lnTo>
                    <a:pt x="25476" y="14833"/>
                  </a:lnTo>
                  <a:lnTo>
                    <a:pt x="27241" y="12865"/>
                  </a:lnTo>
                  <a:lnTo>
                    <a:pt x="28219" y="10172"/>
                  </a:lnTo>
                  <a:lnTo>
                    <a:pt x="28511" y="12827"/>
                  </a:lnTo>
                  <a:lnTo>
                    <a:pt x="27914" y="15252"/>
                  </a:lnTo>
                  <a:lnTo>
                    <a:pt x="26454" y="17487"/>
                  </a:lnTo>
                  <a:lnTo>
                    <a:pt x="32600" y="19367"/>
                  </a:lnTo>
                  <a:lnTo>
                    <a:pt x="33832" y="23495"/>
                  </a:lnTo>
                  <a:lnTo>
                    <a:pt x="32219" y="31178"/>
                  </a:lnTo>
                  <a:lnTo>
                    <a:pt x="32334" y="36614"/>
                  </a:lnTo>
                  <a:lnTo>
                    <a:pt x="39992" y="38366"/>
                  </a:lnTo>
                  <a:lnTo>
                    <a:pt x="49022" y="33909"/>
                  </a:lnTo>
                  <a:lnTo>
                    <a:pt x="50660" y="24384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251085" y="712994"/>
              <a:ext cx="6350" cy="10160"/>
            </a:xfrm>
            <a:custGeom>
              <a:avLst/>
              <a:gdLst/>
              <a:ahLst/>
              <a:cxnLst/>
              <a:rect l="l" t="t" r="r" b="b"/>
              <a:pathLst>
                <a:path w="6350" h="10159">
                  <a:moveTo>
                    <a:pt x="5870" y="0"/>
                  </a:moveTo>
                  <a:lnTo>
                    <a:pt x="4248" y="2965"/>
                  </a:lnTo>
                  <a:lnTo>
                    <a:pt x="2298" y="5678"/>
                  </a:lnTo>
                  <a:lnTo>
                    <a:pt x="0" y="8156"/>
                  </a:lnTo>
                  <a:lnTo>
                    <a:pt x="1286" y="9275"/>
                  </a:lnTo>
                  <a:lnTo>
                    <a:pt x="2773" y="9680"/>
                  </a:lnTo>
                  <a:lnTo>
                    <a:pt x="4440" y="9381"/>
                  </a:lnTo>
                  <a:lnTo>
                    <a:pt x="5870" y="0"/>
                  </a:lnTo>
                  <a:close/>
                </a:path>
              </a:pathLst>
            </a:custGeom>
            <a:solidFill>
              <a:srgbClr val="ED883E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259787" y="723400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59" h="5079">
                  <a:moveTo>
                    <a:pt x="9753" y="0"/>
                  </a:moveTo>
                  <a:lnTo>
                    <a:pt x="9573" y="0"/>
                  </a:lnTo>
                  <a:lnTo>
                    <a:pt x="9384" y="179"/>
                  </a:lnTo>
                  <a:lnTo>
                    <a:pt x="6976" y="2761"/>
                  </a:lnTo>
                  <a:lnTo>
                    <a:pt x="4014" y="3928"/>
                  </a:lnTo>
                  <a:lnTo>
                    <a:pt x="499" y="3691"/>
                  </a:lnTo>
                  <a:lnTo>
                    <a:pt x="228" y="3654"/>
                  </a:lnTo>
                  <a:lnTo>
                    <a:pt x="85" y="3773"/>
                  </a:lnTo>
                  <a:lnTo>
                    <a:pt x="0" y="4309"/>
                  </a:lnTo>
                  <a:lnTo>
                    <a:pt x="109" y="4453"/>
                  </a:lnTo>
                  <a:lnTo>
                    <a:pt x="1133" y="4523"/>
                  </a:lnTo>
                  <a:lnTo>
                    <a:pt x="1871" y="4523"/>
                  </a:lnTo>
                  <a:lnTo>
                    <a:pt x="2609" y="4465"/>
                  </a:lnTo>
                  <a:lnTo>
                    <a:pt x="5513" y="4117"/>
                  </a:lnTo>
                  <a:lnTo>
                    <a:pt x="7967" y="2868"/>
                  </a:lnTo>
                  <a:lnTo>
                    <a:pt x="9942" y="713"/>
                  </a:lnTo>
                  <a:lnTo>
                    <a:pt x="10122" y="536"/>
                  </a:lnTo>
                  <a:lnTo>
                    <a:pt x="10122" y="356"/>
                  </a:lnTo>
                  <a:lnTo>
                    <a:pt x="9753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283433" y="713518"/>
              <a:ext cx="13970" cy="17780"/>
            </a:xfrm>
            <a:custGeom>
              <a:avLst/>
              <a:gdLst/>
              <a:ahLst/>
              <a:cxnLst/>
              <a:rect l="l" t="t" r="r" b="b"/>
              <a:pathLst>
                <a:path w="13969" h="17779">
                  <a:moveTo>
                    <a:pt x="5538" y="0"/>
                  </a:moveTo>
                  <a:lnTo>
                    <a:pt x="2310" y="5117"/>
                  </a:lnTo>
                  <a:lnTo>
                    <a:pt x="0" y="13109"/>
                  </a:lnTo>
                  <a:lnTo>
                    <a:pt x="1584" y="17309"/>
                  </a:lnTo>
                  <a:lnTo>
                    <a:pt x="5251" y="16334"/>
                  </a:lnTo>
                  <a:lnTo>
                    <a:pt x="8336" y="15358"/>
                  </a:lnTo>
                  <a:lnTo>
                    <a:pt x="10561" y="13405"/>
                  </a:lnTo>
                  <a:lnTo>
                    <a:pt x="11917" y="10451"/>
                  </a:lnTo>
                  <a:lnTo>
                    <a:pt x="13740" y="6760"/>
                  </a:lnTo>
                  <a:lnTo>
                    <a:pt x="12691" y="1962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216012" y="698474"/>
              <a:ext cx="111125" cy="501650"/>
            </a:xfrm>
            <a:custGeom>
              <a:avLst/>
              <a:gdLst/>
              <a:ahLst/>
              <a:cxnLst/>
              <a:rect l="l" t="t" r="r" b="b"/>
              <a:pathLst>
                <a:path w="111125" h="501650">
                  <a:moveTo>
                    <a:pt x="40005" y="444"/>
                  </a:moveTo>
                  <a:lnTo>
                    <a:pt x="39801" y="152"/>
                  </a:lnTo>
                  <a:lnTo>
                    <a:pt x="39293" y="88"/>
                  </a:lnTo>
                  <a:lnTo>
                    <a:pt x="36588" y="0"/>
                  </a:lnTo>
                  <a:lnTo>
                    <a:pt x="34366" y="990"/>
                  </a:lnTo>
                  <a:lnTo>
                    <a:pt x="32626" y="3073"/>
                  </a:lnTo>
                  <a:lnTo>
                    <a:pt x="32270" y="3429"/>
                  </a:lnTo>
                  <a:lnTo>
                    <a:pt x="32270" y="3797"/>
                  </a:lnTo>
                  <a:lnTo>
                    <a:pt x="32626" y="4152"/>
                  </a:lnTo>
                  <a:lnTo>
                    <a:pt x="32778" y="4292"/>
                  </a:lnTo>
                  <a:lnTo>
                    <a:pt x="32956" y="4343"/>
                  </a:lnTo>
                  <a:lnTo>
                    <a:pt x="33159" y="4330"/>
                  </a:lnTo>
                  <a:lnTo>
                    <a:pt x="33401" y="4318"/>
                  </a:lnTo>
                  <a:lnTo>
                    <a:pt x="33591" y="4216"/>
                  </a:lnTo>
                  <a:lnTo>
                    <a:pt x="33756" y="4051"/>
                  </a:lnTo>
                  <a:lnTo>
                    <a:pt x="35128" y="2400"/>
                  </a:lnTo>
                  <a:lnTo>
                    <a:pt x="36868" y="1612"/>
                  </a:lnTo>
                  <a:lnTo>
                    <a:pt x="39001" y="1638"/>
                  </a:lnTo>
                  <a:lnTo>
                    <a:pt x="39509" y="1676"/>
                  </a:lnTo>
                  <a:lnTo>
                    <a:pt x="39801" y="1447"/>
                  </a:lnTo>
                  <a:lnTo>
                    <a:pt x="40005" y="444"/>
                  </a:lnTo>
                  <a:close/>
                </a:path>
                <a:path w="111125" h="501650">
                  <a:moveTo>
                    <a:pt x="52019" y="10515"/>
                  </a:moveTo>
                  <a:lnTo>
                    <a:pt x="49022" y="9359"/>
                  </a:lnTo>
                  <a:lnTo>
                    <a:pt x="50266" y="11988"/>
                  </a:lnTo>
                  <a:lnTo>
                    <a:pt x="52019" y="10515"/>
                  </a:lnTo>
                  <a:close/>
                </a:path>
                <a:path w="111125" h="501650">
                  <a:moveTo>
                    <a:pt x="58331" y="4826"/>
                  </a:moveTo>
                  <a:lnTo>
                    <a:pt x="57975" y="4445"/>
                  </a:lnTo>
                  <a:lnTo>
                    <a:pt x="57175" y="3517"/>
                  </a:lnTo>
                  <a:lnTo>
                    <a:pt x="56197" y="2844"/>
                  </a:lnTo>
                  <a:lnTo>
                    <a:pt x="53898" y="1993"/>
                  </a:lnTo>
                  <a:lnTo>
                    <a:pt x="52717" y="1866"/>
                  </a:lnTo>
                  <a:lnTo>
                    <a:pt x="51511" y="2044"/>
                  </a:lnTo>
                  <a:lnTo>
                    <a:pt x="51003" y="2159"/>
                  </a:lnTo>
                  <a:lnTo>
                    <a:pt x="50787" y="2463"/>
                  </a:lnTo>
                  <a:lnTo>
                    <a:pt x="50914" y="3505"/>
                  </a:lnTo>
                  <a:lnTo>
                    <a:pt x="51193" y="3708"/>
                  </a:lnTo>
                  <a:lnTo>
                    <a:pt x="51714" y="3581"/>
                  </a:lnTo>
                  <a:lnTo>
                    <a:pt x="53759" y="3327"/>
                  </a:lnTo>
                  <a:lnTo>
                    <a:pt x="55448" y="3975"/>
                  </a:lnTo>
                  <a:lnTo>
                    <a:pt x="56934" y="5702"/>
                  </a:lnTo>
                  <a:lnTo>
                    <a:pt x="57111" y="5791"/>
                  </a:lnTo>
                  <a:lnTo>
                    <a:pt x="57327" y="5778"/>
                  </a:lnTo>
                  <a:lnTo>
                    <a:pt x="57581" y="5803"/>
                  </a:lnTo>
                  <a:lnTo>
                    <a:pt x="57797" y="5727"/>
                  </a:lnTo>
                  <a:lnTo>
                    <a:pt x="57975" y="5562"/>
                  </a:lnTo>
                  <a:lnTo>
                    <a:pt x="58331" y="5194"/>
                  </a:lnTo>
                  <a:lnTo>
                    <a:pt x="58331" y="4826"/>
                  </a:lnTo>
                  <a:close/>
                </a:path>
                <a:path w="111125" h="501650">
                  <a:moveTo>
                    <a:pt x="110769" y="274472"/>
                  </a:moveTo>
                  <a:lnTo>
                    <a:pt x="106578" y="237553"/>
                  </a:lnTo>
                  <a:lnTo>
                    <a:pt x="97751" y="198970"/>
                  </a:lnTo>
                  <a:lnTo>
                    <a:pt x="84416" y="171704"/>
                  </a:lnTo>
                  <a:lnTo>
                    <a:pt x="82575" y="165252"/>
                  </a:lnTo>
                  <a:lnTo>
                    <a:pt x="65735" y="166484"/>
                  </a:lnTo>
                  <a:lnTo>
                    <a:pt x="48895" y="166814"/>
                  </a:lnTo>
                  <a:lnTo>
                    <a:pt x="32067" y="166268"/>
                  </a:lnTo>
                  <a:lnTo>
                    <a:pt x="15252" y="164833"/>
                  </a:lnTo>
                  <a:lnTo>
                    <a:pt x="14897" y="171958"/>
                  </a:lnTo>
                  <a:lnTo>
                    <a:pt x="10807" y="192481"/>
                  </a:lnTo>
                  <a:lnTo>
                    <a:pt x="5880" y="228574"/>
                  </a:lnTo>
                  <a:lnTo>
                    <a:pt x="1739" y="269151"/>
                  </a:lnTo>
                  <a:lnTo>
                    <a:pt x="0" y="303085"/>
                  </a:lnTo>
                  <a:lnTo>
                    <a:pt x="28613" y="306882"/>
                  </a:lnTo>
                  <a:lnTo>
                    <a:pt x="52781" y="306920"/>
                  </a:lnTo>
                  <a:lnTo>
                    <a:pt x="72440" y="304355"/>
                  </a:lnTo>
                  <a:lnTo>
                    <a:pt x="87528" y="300342"/>
                  </a:lnTo>
                  <a:lnTo>
                    <a:pt x="90258" y="290982"/>
                  </a:lnTo>
                  <a:lnTo>
                    <a:pt x="93408" y="278460"/>
                  </a:lnTo>
                  <a:lnTo>
                    <a:pt x="97104" y="262788"/>
                  </a:lnTo>
                  <a:lnTo>
                    <a:pt x="99796" y="279628"/>
                  </a:lnTo>
                  <a:lnTo>
                    <a:pt x="101206" y="289191"/>
                  </a:lnTo>
                  <a:lnTo>
                    <a:pt x="101815" y="294995"/>
                  </a:lnTo>
                  <a:lnTo>
                    <a:pt x="102057" y="300583"/>
                  </a:lnTo>
                  <a:lnTo>
                    <a:pt x="104724" y="299351"/>
                  </a:lnTo>
                  <a:lnTo>
                    <a:pt x="108966" y="297992"/>
                  </a:lnTo>
                  <a:lnTo>
                    <a:pt x="110223" y="296760"/>
                  </a:lnTo>
                  <a:lnTo>
                    <a:pt x="110769" y="274472"/>
                  </a:lnTo>
                  <a:close/>
                </a:path>
                <a:path w="111125" h="501650">
                  <a:moveTo>
                    <a:pt x="110921" y="491007"/>
                  </a:moveTo>
                  <a:lnTo>
                    <a:pt x="108216" y="484263"/>
                  </a:lnTo>
                  <a:lnTo>
                    <a:pt x="106248" y="480237"/>
                  </a:lnTo>
                  <a:lnTo>
                    <a:pt x="105841" y="479539"/>
                  </a:lnTo>
                  <a:lnTo>
                    <a:pt x="105397" y="478853"/>
                  </a:lnTo>
                  <a:lnTo>
                    <a:pt x="90754" y="478853"/>
                  </a:lnTo>
                  <a:lnTo>
                    <a:pt x="81102" y="489597"/>
                  </a:lnTo>
                  <a:lnTo>
                    <a:pt x="73748" y="493064"/>
                  </a:lnTo>
                  <a:lnTo>
                    <a:pt x="73152" y="493293"/>
                  </a:lnTo>
                  <a:lnTo>
                    <a:pt x="59817" y="496874"/>
                  </a:lnTo>
                  <a:lnTo>
                    <a:pt x="64071" y="501129"/>
                  </a:lnTo>
                  <a:lnTo>
                    <a:pt x="90728" y="501129"/>
                  </a:lnTo>
                  <a:lnTo>
                    <a:pt x="101269" y="496443"/>
                  </a:lnTo>
                  <a:lnTo>
                    <a:pt x="102146" y="500380"/>
                  </a:lnTo>
                  <a:lnTo>
                    <a:pt x="105321" y="500380"/>
                  </a:lnTo>
                  <a:lnTo>
                    <a:pt x="107683" y="496443"/>
                  </a:lnTo>
                  <a:lnTo>
                    <a:pt x="110921" y="491007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290328" y="1174301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19">
                  <a:moveTo>
                    <a:pt x="29218" y="0"/>
                  </a:moveTo>
                  <a:lnTo>
                    <a:pt x="17443" y="0"/>
                  </a:lnTo>
                  <a:lnTo>
                    <a:pt x="6775" y="13870"/>
                  </a:lnTo>
                  <a:lnTo>
                    <a:pt x="0" y="17049"/>
                  </a:lnTo>
                  <a:lnTo>
                    <a:pt x="2868" y="19966"/>
                  </a:lnTo>
                  <a:lnTo>
                    <a:pt x="9332" y="18704"/>
                  </a:lnTo>
                  <a:lnTo>
                    <a:pt x="21524" y="12608"/>
                  </a:lnTo>
                  <a:lnTo>
                    <a:pt x="30324" y="3059"/>
                  </a:lnTo>
                  <a:lnTo>
                    <a:pt x="31189" y="3059"/>
                  </a:lnTo>
                  <a:lnTo>
                    <a:pt x="29218" y="0"/>
                  </a:lnTo>
                  <a:close/>
                </a:path>
                <a:path w="32384" h="20319">
                  <a:moveTo>
                    <a:pt x="31189" y="3059"/>
                  </a:moveTo>
                  <a:lnTo>
                    <a:pt x="30324" y="3059"/>
                  </a:lnTo>
                  <a:lnTo>
                    <a:pt x="32266" y="5286"/>
                  </a:lnTo>
                  <a:lnTo>
                    <a:pt x="31680" y="3821"/>
                  </a:lnTo>
                  <a:lnTo>
                    <a:pt x="31189" y="3059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180231" y="1177325"/>
              <a:ext cx="51435" cy="22860"/>
            </a:xfrm>
            <a:custGeom>
              <a:avLst/>
              <a:gdLst/>
              <a:ahLst/>
              <a:cxnLst/>
              <a:rect l="l" t="t" r="r" b="b"/>
              <a:pathLst>
                <a:path w="51434" h="22859">
                  <a:moveTo>
                    <a:pt x="45576" y="0"/>
                  </a:moveTo>
                  <a:lnTo>
                    <a:pt x="30931" y="0"/>
                  </a:lnTo>
                  <a:lnTo>
                    <a:pt x="21287" y="10739"/>
                  </a:lnTo>
                  <a:lnTo>
                    <a:pt x="13929" y="14204"/>
                  </a:lnTo>
                  <a:lnTo>
                    <a:pt x="13335" y="14442"/>
                  </a:lnTo>
                  <a:lnTo>
                    <a:pt x="0" y="18014"/>
                  </a:lnTo>
                  <a:lnTo>
                    <a:pt x="4236" y="22276"/>
                  </a:lnTo>
                  <a:lnTo>
                    <a:pt x="30906" y="22276"/>
                  </a:lnTo>
                  <a:lnTo>
                    <a:pt x="41434" y="17585"/>
                  </a:lnTo>
                  <a:lnTo>
                    <a:pt x="47869" y="17585"/>
                  </a:lnTo>
                  <a:lnTo>
                    <a:pt x="51124" y="12156"/>
                  </a:lnTo>
                  <a:lnTo>
                    <a:pt x="48457" y="5405"/>
                  </a:lnTo>
                  <a:lnTo>
                    <a:pt x="46768" y="2107"/>
                  </a:lnTo>
                  <a:lnTo>
                    <a:pt x="46421" y="1381"/>
                  </a:lnTo>
                  <a:lnTo>
                    <a:pt x="46018" y="678"/>
                  </a:lnTo>
                  <a:lnTo>
                    <a:pt x="45576" y="0"/>
                  </a:lnTo>
                  <a:close/>
                </a:path>
                <a:path w="51434" h="22859">
                  <a:moveTo>
                    <a:pt x="47869" y="17585"/>
                  </a:moveTo>
                  <a:lnTo>
                    <a:pt x="41434" y="17585"/>
                  </a:lnTo>
                  <a:lnTo>
                    <a:pt x="42327" y="21526"/>
                  </a:lnTo>
                  <a:lnTo>
                    <a:pt x="45506" y="21526"/>
                  </a:lnTo>
                  <a:lnTo>
                    <a:pt x="47869" y="17585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194721" y="1174301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19">
                  <a:moveTo>
                    <a:pt x="29218" y="0"/>
                  </a:moveTo>
                  <a:lnTo>
                    <a:pt x="17440" y="0"/>
                  </a:lnTo>
                  <a:lnTo>
                    <a:pt x="6772" y="13870"/>
                  </a:lnTo>
                  <a:lnTo>
                    <a:pt x="0" y="17049"/>
                  </a:lnTo>
                  <a:lnTo>
                    <a:pt x="2855" y="19966"/>
                  </a:lnTo>
                  <a:lnTo>
                    <a:pt x="9332" y="18704"/>
                  </a:lnTo>
                  <a:lnTo>
                    <a:pt x="21524" y="12608"/>
                  </a:lnTo>
                  <a:lnTo>
                    <a:pt x="30324" y="3059"/>
                  </a:lnTo>
                  <a:lnTo>
                    <a:pt x="31104" y="3059"/>
                  </a:lnTo>
                  <a:lnTo>
                    <a:pt x="29218" y="0"/>
                  </a:lnTo>
                  <a:close/>
                </a:path>
                <a:path w="32384" h="20319">
                  <a:moveTo>
                    <a:pt x="31104" y="3059"/>
                  </a:moveTo>
                  <a:lnTo>
                    <a:pt x="30324" y="3059"/>
                  </a:lnTo>
                  <a:lnTo>
                    <a:pt x="32253" y="5286"/>
                  </a:lnTo>
                  <a:lnTo>
                    <a:pt x="31574" y="3821"/>
                  </a:lnTo>
                  <a:lnTo>
                    <a:pt x="31104" y="3059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230426" y="863942"/>
              <a:ext cx="70485" cy="8255"/>
            </a:xfrm>
            <a:custGeom>
              <a:avLst/>
              <a:gdLst/>
              <a:ahLst/>
              <a:cxnLst/>
              <a:rect l="l" t="t" r="r" b="b"/>
              <a:pathLst>
                <a:path w="70484" h="8255">
                  <a:moveTo>
                    <a:pt x="8343" y="1270"/>
                  </a:moveTo>
                  <a:lnTo>
                    <a:pt x="3009" y="596"/>
                  </a:lnTo>
                  <a:lnTo>
                    <a:pt x="0" y="0"/>
                  </a:lnTo>
                  <a:lnTo>
                    <a:pt x="0" y="4699"/>
                  </a:lnTo>
                  <a:lnTo>
                    <a:pt x="2717" y="5359"/>
                  </a:lnTo>
                  <a:lnTo>
                    <a:pt x="5524" y="5892"/>
                  </a:lnTo>
                  <a:lnTo>
                    <a:pt x="8343" y="6337"/>
                  </a:lnTo>
                  <a:lnTo>
                    <a:pt x="8343" y="1270"/>
                  </a:lnTo>
                  <a:close/>
                </a:path>
                <a:path w="70484" h="8255">
                  <a:moveTo>
                    <a:pt x="44831" y="7658"/>
                  </a:moveTo>
                  <a:lnTo>
                    <a:pt x="44361" y="2832"/>
                  </a:lnTo>
                  <a:lnTo>
                    <a:pt x="35687" y="2959"/>
                  </a:lnTo>
                  <a:lnTo>
                    <a:pt x="27025" y="2768"/>
                  </a:lnTo>
                  <a:lnTo>
                    <a:pt x="18376" y="2260"/>
                  </a:lnTo>
                  <a:lnTo>
                    <a:pt x="9740" y="1447"/>
                  </a:lnTo>
                  <a:lnTo>
                    <a:pt x="9855" y="6540"/>
                  </a:lnTo>
                  <a:lnTo>
                    <a:pt x="18580" y="7467"/>
                  </a:lnTo>
                  <a:lnTo>
                    <a:pt x="27317" y="7962"/>
                  </a:lnTo>
                  <a:lnTo>
                    <a:pt x="36068" y="8026"/>
                  </a:lnTo>
                  <a:lnTo>
                    <a:pt x="44831" y="7658"/>
                  </a:lnTo>
                  <a:close/>
                </a:path>
                <a:path w="70484" h="8255">
                  <a:moveTo>
                    <a:pt x="70383" y="4826"/>
                  </a:moveTo>
                  <a:lnTo>
                    <a:pt x="69202" y="876"/>
                  </a:lnTo>
                  <a:lnTo>
                    <a:pt x="60845" y="1930"/>
                  </a:lnTo>
                  <a:lnTo>
                    <a:pt x="52971" y="2514"/>
                  </a:lnTo>
                  <a:lnTo>
                    <a:pt x="45758" y="2768"/>
                  </a:lnTo>
                  <a:lnTo>
                    <a:pt x="46278" y="7569"/>
                  </a:lnTo>
                  <a:lnTo>
                    <a:pt x="54356" y="7086"/>
                  </a:lnTo>
                  <a:lnTo>
                    <a:pt x="62395" y="6184"/>
                  </a:lnTo>
                  <a:lnTo>
                    <a:pt x="70383" y="4826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230426" y="863942"/>
              <a:ext cx="70485" cy="8255"/>
            </a:xfrm>
            <a:custGeom>
              <a:avLst/>
              <a:gdLst/>
              <a:ahLst/>
              <a:cxnLst/>
              <a:rect l="l" t="t" r="r" b="b"/>
              <a:pathLst>
                <a:path w="70484" h="8255">
                  <a:moveTo>
                    <a:pt x="8343" y="1270"/>
                  </a:moveTo>
                  <a:lnTo>
                    <a:pt x="3009" y="596"/>
                  </a:lnTo>
                  <a:lnTo>
                    <a:pt x="0" y="0"/>
                  </a:lnTo>
                  <a:lnTo>
                    <a:pt x="0" y="4699"/>
                  </a:lnTo>
                  <a:lnTo>
                    <a:pt x="2717" y="5359"/>
                  </a:lnTo>
                  <a:lnTo>
                    <a:pt x="5524" y="5892"/>
                  </a:lnTo>
                  <a:lnTo>
                    <a:pt x="8343" y="6337"/>
                  </a:lnTo>
                  <a:lnTo>
                    <a:pt x="8343" y="1270"/>
                  </a:lnTo>
                  <a:close/>
                </a:path>
                <a:path w="70484" h="8255">
                  <a:moveTo>
                    <a:pt x="44831" y="7658"/>
                  </a:moveTo>
                  <a:lnTo>
                    <a:pt x="44361" y="2832"/>
                  </a:lnTo>
                  <a:lnTo>
                    <a:pt x="35687" y="2959"/>
                  </a:lnTo>
                  <a:lnTo>
                    <a:pt x="27025" y="2768"/>
                  </a:lnTo>
                  <a:lnTo>
                    <a:pt x="18376" y="2260"/>
                  </a:lnTo>
                  <a:lnTo>
                    <a:pt x="9740" y="1447"/>
                  </a:lnTo>
                  <a:lnTo>
                    <a:pt x="9855" y="6540"/>
                  </a:lnTo>
                  <a:lnTo>
                    <a:pt x="18580" y="7467"/>
                  </a:lnTo>
                  <a:lnTo>
                    <a:pt x="27317" y="7962"/>
                  </a:lnTo>
                  <a:lnTo>
                    <a:pt x="36068" y="8026"/>
                  </a:lnTo>
                  <a:lnTo>
                    <a:pt x="44831" y="7658"/>
                  </a:lnTo>
                  <a:close/>
                </a:path>
                <a:path w="70484" h="8255">
                  <a:moveTo>
                    <a:pt x="70383" y="4826"/>
                  </a:moveTo>
                  <a:lnTo>
                    <a:pt x="69202" y="876"/>
                  </a:lnTo>
                  <a:lnTo>
                    <a:pt x="60845" y="1943"/>
                  </a:lnTo>
                  <a:lnTo>
                    <a:pt x="52971" y="2514"/>
                  </a:lnTo>
                  <a:lnTo>
                    <a:pt x="45758" y="2768"/>
                  </a:lnTo>
                  <a:lnTo>
                    <a:pt x="46278" y="7569"/>
                  </a:lnTo>
                  <a:lnTo>
                    <a:pt x="54356" y="7086"/>
                  </a:lnTo>
                  <a:lnTo>
                    <a:pt x="62395" y="6184"/>
                  </a:lnTo>
                  <a:lnTo>
                    <a:pt x="70383" y="4826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251048" y="865476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59" h="7619">
                  <a:moveTo>
                    <a:pt x="917" y="0"/>
                  </a:moveTo>
                  <a:lnTo>
                    <a:pt x="618" y="106"/>
                  </a:lnTo>
                  <a:lnTo>
                    <a:pt x="118" y="597"/>
                  </a:lnTo>
                  <a:lnTo>
                    <a:pt x="0" y="893"/>
                  </a:lnTo>
                  <a:lnTo>
                    <a:pt x="12" y="1237"/>
                  </a:lnTo>
                  <a:lnTo>
                    <a:pt x="12" y="5690"/>
                  </a:lnTo>
                  <a:lnTo>
                    <a:pt x="24" y="6440"/>
                  </a:lnTo>
                  <a:lnTo>
                    <a:pt x="405" y="6833"/>
                  </a:lnTo>
                  <a:lnTo>
                    <a:pt x="8668" y="7202"/>
                  </a:lnTo>
                  <a:lnTo>
                    <a:pt x="8967" y="7095"/>
                  </a:lnTo>
                  <a:lnTo>
                    <a:pt x="9454" y="6595"/>
                  </a:lnTo>
                  <a:lnTo>
                    <a:pt x="9573" y="6312"/>
                  </a:lnTo>
                  <a:lnTo>
                    <a:pt x="9299" y="1511"/>
                  </a:lnTo>
                  <a:lnTo>
                    <a:pt x="9275" y="798"/>
                  </a:lnTo>
                  <a:lnTo>
                    <a:pt x="8906" y="429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244003" y="758951"/>
              <a:ext cx="48895" cy="19685"/>
            </a:xfrm>
            <a:custGeom>
              <a:avLst/>
              <a:gdLst/>
              <a:ahLst/>
              <a:cxnLst/>
              <a:rect l="l" t="t" r="r" b="b"/>
              <a:pathLst>
                <a:path w="48894" h="19684">
                  <a:moveTo>
                    <a:pt x="19431" y="0"/>
                  </a:moveTo>
                  <a:lnTo>
                    <a:pt x="9880" y="3289"/>
                  </a:lnTo>
                  <a:lnTo>
                    <a:pt x="3187" y="8547"/>
                  </a:lnTo>
                  <a:lnTo>
                    <a:pt x="0" y="13665"/>
                  </a:lnTo>
                  <a:lnTo>
                    <a:pt x="990" y="16573"/>
                  </a:lnTo>
                  <a:lnTo>
                    <a:pt x="5372" y="18034"/>
                  </a:lnTo>
                  <a:lnTo>
                    <a:pt x="15633" y="11061"/>
                  </a:lnTo>
                  <a:lnTo>
                    <a:pt x="12534" y="4508"/>
                  </a:lnTo>
                  <a:lnTo>
                    <a:pt x="19431" y="0"/>
                  </a:lnTo>
                  <a:close/>
                </a:path>
                <a:path w="48894" h="19684">
                  <a:moveTo>
                    <a:pt x="48679" y="5892"/>
                  </a:moveTo>
                  <a:lnTo>
                    <a:pt x="46634" y="1752"/>
                  </a:lnTo>
                  <a:lnTo>
                    <a:pt x="40728" y="38"/>
                  </a:lnTo>
                  <a:lnTo>
                    <a:pt x="33655" y="8089"/>
                  </a:lnTo>
                  <a:lnTo>
                    <a:pt x="20739" y="11404"/>
                  </a:lnTo>
                  <a:lnTo>
                    <a:pt x="23202" y="14122"/>
                  </a:lnTo>
                  <a:lnTo>
                    <a:pt x="26123" y="16192"/>
                  </a:lnTo>
                  <a:lnTo>
                    <a:pt x="32905" y="19050"/>
                  </a:lnTo>
                  <a:lnTo>
                    <a:pt x="36423" y="19672"/>
                  </a:lnTo>
                  <a:lnTo>
                    <a:pt x="40093" y="19519"/>
                  </a:lnTo>
                  <a:lnTo>
                    <a:pt x="46215" y="19100"/>
                  </a:lnTo>
                  <a:lnTo>
                    <a:pt x="48679" y="5892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244003" y="758951"/>
              <a:ext cx="48895" cy="19685"/>
            </a:xfrm>
            <a:custGeom>
              <a:avLst/>
              <a:gdLst/>
              <a:ahLst/>
              <a:cxnLst/>
              <a:rect l="l" t="t" r="r" b="b"/>
              <a:pathLst>
                <a:path w="48894" h="19684">
                  <a:moveTo>
                    <a:pt x="19431" y="0"/>
                  </a:moveTo>
                  <a:lnTo>
                    <a:pt x="9880" y="3289"/>
                  </a:lnTo>
                  <a:lnTo>
                    <a:pt x="3187" y="8547"/>
                  </a:lnTo>
                  <a:lnTo>
                    <a:pt x="0" y="13665"/>
                  </a:lnTo>
                  <a:lnTo>
                    <a:pt x="990" y="16573"/>
                  </a:lnTo>
                  <a:lnTo>
                    <a:pt x="5372" y="18034"/>
                  </a:lnTo>
                  <a:lnTo>
                    <a:pt x="15633" y="11061"/>
                  </a:lnTo>
                  <a:lnTo>
                    <a:pt x="12534" y="4508"/>
                  </a:lnTo>
                  <a:lnTo>
                    <a:pt x="19431" y="0"/>
                  </a:lnTo>
                  <a:close/>
                </a:path>
                <a:path w="48894" h="19684">
                  <a:moveTo>
                    <a:pt x="48679" y="5892"/>
                  </a:moveTo>
                  <a:lnTo>
                    <a:pt x="46634" y="1752"/>
                  </a:lnTo>
                  <a:lnTo>
                    <a:pt x="40728" y="38"/>
                  </a:lnTo>
                  <a:lnTo>
                    <a:pt x="33655" y="8089"/>
                  </a:lnTo>
                  <a:lnTo>
                    <a:pt x="20739" y="11404"/>
                  </a:lnTo>
                  <a:lnTo>
                    <a:pt x="23202" y="14122"/>
                  </a:lnTo>
                  <a:lnTo>
                    <a:pt x="26123" y="16192"/>
                  </a:lnTo>
                  <a:lnTo>
                    <a:pt x="32905" y="19050"/>
                  </a:lnTo>
                  <a:lnTo>
                    <a:pt x="36423" y="19672"/>
                  </a:lnTo>
                  <a:lnTo>
                    <a:pt x="40093" y="19519"/>
                  </a:lnTo>
                  <a:lnTo>
                    <a:pt x="46215" y="19100"/>
                  </a:lnTo>
                  <a:lnTo>
                    <a:pt x="48679" y="5892"/>
                  </a:lnTo>
                  <a:close/>
                </a:path>
              </a:pathLst>
            </a:custGeom>
            <a:solidFill>
              <a:srgbClr val="FFFFFF">
                <a:alpha val="15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44083" y="692252"/>
              <a:ext cx="238125" cy="240029"/>
            </a:xfrm>
            <a:custGeom>
              <a:avLst/>
              <a:gdLst/>
              <a:ahLst/>
              <a:cxnLst/>
              <a:rect l="l" t="t" r="r" b="b"/>
              <a:pathLst>
                <a:path w="238125" h="240030">
                  <a:moveTo>
                    <a:pt x="138004" y="0"/>
                  </a:moveTo>
                  <a:lnTo>
                    <a:pt x="5940" y="19360"/>
                  </a:lnTo>
                  <a:lnTo>
                    <a:pt x="0" y="25490"/>
                  </a:lnTo>
                  <a:lnTo>
                    <a:pt x="12" y="26587"/>
                  </a:lnTo>
                  <a:lnTo>
                    <a:pt x="82" y="27124"/>
                  </a:lnTo>
                  <a:lnTo>
                    <a:pt x="548" y="28681"/>
                  </a:lnTo>
                  <a:lnTo>
                    <a:pt x="810" y="29169"/>
                  </a:lnTo>
                  <a:lnTo>
                    <a:pt x="88998" y="233446"/>
                  </a:lnTo>
                  <a:lnTo>
                    <a:pt x="99629" y="239554"/>
                  </a:lnTo>
                  <a:lnTo>
                    <a:pt x="100904" y="239435"/>
                  </a:lnTo>
                  <a:lnTo>
                    <a:pt x="232205" y="220135"/>
                  </a:lnTo>
                  <a:lnTo>
                    <a:pt x="237588" y="214109"/>
                  </a:lnTo>
                  <a:lnTo>
                    <a:pt x="237530" y="212491"/>
                  </a:lnTo>
                  <a:lnTo>
                    <a:pt x="237268" y="211442"/>
                  </a:lnTo>
                  <a:lnTo>
                    <a:pt x="237076" y="210930"/>
                  </a:lnTo>
                  <a:lnTo>
                    <a:pt x="236826" y="210455"/>
                  </a:lnTo>
                  <a:lnTo>
                    <a:pt x="149172" y="7299"/>
                  </a:lnTo>
                  <a:lnTo>
                    <a:pt x="139278" y="85"/>
                  </a:lnTo>
                  <a:lnTo>
                    <a:pt x="13800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044083" y="692252"/>
              <a:ext cx="238125" cy="240029"/>
            </a:xfrm>
            <a:custGeom>
              <a:avLst/>
              <a:gdLst/>
              <a:ahLst/>
              <a:cxnLst/>
              <a:rect l="l" t="t" r="r" b="b"/>
              <a:pathLst>
                <a:path w="238125" h="240030">
                  <a:moveTo>
                    <a:pt x="138004" y="0"/>
                  </a:moveTo>
                  <a:lnTo>
                    <a:pt x="5940" y="19360"/>
                  </a:lnTo>
                  <a:lnTo>
                    <a:pt x="0" y="25490"/>
                  </a:lnTo>
                  <a:lnTo>
                    <a:pt x="12" y="26587"/>
                  </a:lnTo>
                  <a:lnTo>
                    <a:pt x="82" y="27124"/>
                  </a:lnTo>
                  <a:lnTo>
                    <a:pt x="548" y="28681"/>
                  </a:lnTo>
                  <a:lnTo>
                    <a:pt x="810" y="29169"/>
                  </a:lnTo>
                  <a:lnTo>
                    <a:pt x="88998" y="233446"/>
                  </a:lnTo>
                  <a:lnTo>
                    <a:pt x="99629" y="239554"/>
                  </a:lnTo>
                  <a:lnTo>
                    <a:pt x="100904" y="239435"/>
                  </a:lnTo>
                  <a:lnTo>
                    <a:pt x="232205" y="220135"/>
                  </a:lnTo>
                  <a:lnTo>
                    <a:pt x="237588" y="214109"/>
                  </a:lnTo>
                  <a:lnTo>
                    <a:pt x="237530" y="212491"/>
                  </a:lnTo>
                  <a:lnTo>
                    <a:pt x="237268" y="211442"/>
                  </a:lnTo>
                  <a:lnTo>
                    <a:pt x="237076" y="210930"/>
                  </a:lnTo>
                  <a:lnTo>
                    <a:pt x="236826" y="210455"/>
                  </a:lnTo>
                  <a:lnTo>
                    <a:pt x="149172" y="7299"/>
                  </a:lnTo>
                  <a:lnTo>
                    <a:pt x="139278" y="85"/>
                  </a:lnTo>
                  <a:lnTo>
                    <a:pt x="138004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55952" y="702624"/>
              <a:ext cx="213995" cy="219075"/>
            </a:xfrm>
            <a:custGeom>
              <a:avLst/>
              <a:gdLst/>
              <a:ahLst/>
              <a:cxnLst/>
              <a:rect l="l" t="t" r="r" b="b"/>
              <a:pathLst>
                <a:path w="213994" h="219075">
                  <a:moveTo>
                    <a:pt x="127564" y="0"/>
                  </a:moveTo>
                  <a:lnTo>
                    <a:pt x="0" y="18751"/>
                  </a:lnTo>
                  <a:lnTo>
                    <a:pt x="86334" y="218834"/>
                  </a:lnTo>
                  <a:lnTo>
                    <a:pt x="213884" y="200058"/>
                  </a:lnTo>
                  <a:lnTo>
                    <a:pt x="12756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116735" y="738652"/>
              <a:ext cx="92710" cy="147320"/>
            </a:xfrm>
            <a:custGeom>
              <a:avLst/>
              <a:gdLst/>
              <a:ahLst/>
              <a:cxnLst/>
              <a:rect l="l" t="t" r="r" b="b"/>
              <a:pathLst>
                <a:path w="92709" h="147319">
                  <a:moveTo>
                    <a:pt x="48100" y="0"/>
                  </a:moveTo>
                  <a:lnTo>
                    <a:pt x="10704" y="25453"/>
                  </a:lnTo>
                  <a:lnTo>
                    <a:pt x="225" y="64495"/>
                  </a:lnTo>
                  <a:lnTo>
                    <a:pt x="0" y="69256"/>
                  </a:lnTo>
                  <a:lnTo>
                    <a:pt x="143" y="78891"/>
                  </a:lnTo>
                  <a:lnTo>
                    <a:pt x="10192" y="118692"/>
                  </a:lnTo>
                  <a:lnTo>
                    <a:pt x="41242" y="146349"/>
                  </a:lnTo>
                  <a:lnTo>
                    <a:pt x="44241" y="146779"/>
                  </a:lnTo>
                  <a:lnTo>
                    <a:pt x="50291" y="146684"/>
                  </a:lnTo>
                  <a:lnTo>
                    <a:pt x="81640" y="121325"/>
                  </a:lnTo>
                  <a:lnTo>
                    <a:pt x="92116" y="82283"/>
                  </a:lnTo>
                  <a:lnTo>
                    <a:pt x="92345" y="77510"/>
                  </a:lnTo>
                  <a:lnTo>
                    <a:pt x="92272" y="72697"/>
                  </a:lnTo>
                  <a:lnTo>
                    <a:pt x="92201" y="67875"/>
                  </a:lnTo>
                  <a:lnTo>
                    <a:pt x="82152" y="28087"/>
                  </a:lnTo>
                  <a:lnTo>
                    <a:pt x="51099" y="426"/>
                  </a:lnTo>
                  <a:lnTo>
                    <a:pt x="48100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128991" y="764641"/>
              <a:ext cx="74930" cy="97790"/>
            </a:xfrm>
            <a:custGeom>
              <a:avLst/>
              <a:gdLst/>
              <a:ahLst/>
              <a:cxnLst/>
              <a:rect l="l" t="t" r="r" b="b"/>
              <a:pathLst>
                <a:path w="74930" h="97790">
                  <a:moveTo>
                    <a:pt x="29273" y="1295"/>
                  </a:moveTo>
                  <a:lnTo>
                    <a:pt x="28740" y="0"/>
                  </a:lnTo>
                  <a:lnTo>
                    <a:pt x="0" y="4216"/>
                  </a:lnTo>
                  <a:lnTo>
                    <a:pt x="546" y="5511"/>
                  </a:lnTo>
                  <a:lnTo>
                    <a:pt x="29273" y="1295"/>
                  </a:lnTo>
                  <a:close/>
                </a:path>
                <a:path w="74930" h="97790">
                  <a:moveTo>
                    <a:pt x="35509" y="15646"/>
                  </a:moveTo>
                  <a:lnTo>
                    <a:pt x="34391" y="13093"/>
                  </a:lnTo>
                  <a:lnTo>
                    <a:pt x="5638" y="17322"/>
                  </a:lnTo>
                  <a:lnTo>
                    <a:pt x="6756" y="19875"/>
                  </a:lnTo>
                  <a:lnTo>
                    <a:pt x="35509" y="15646"/>
                  </a:lnTo>
                  <a:close/>
                </a:path>
                <a:path w="74930" h="97790">
                  <a:moveTo>
                    <a:pt x="41059" y="28536"/>
                  </a:moveTo>
                  <a:lnTo>
                    <a:pt x="38633" y="22923"/>
                  </a:lnTo>
                  <a:lnTo>
                    <a:pt x="9880" y="27152"/>
                  </a:lnTo>
                  <a:lnTo>
                    <a:pt x="12293" y="32766"/>
                  </a:lnTo>
                  <a:lnTo>
                    <a:pt x="41059" y="28536"/>
                  </a:lnTo>
                  <a:close/>
                </a:path>
                <a:path w="74930" h="97790">
                  <a:moveTo>
                    <a:pt x="48298" y="45351"/>
                  </a:moveTo>
                  <a:lnTo>
                    <a:pt x="43332" y="33820"/>
                  </a:lnTo>
                  <a:lnTo>
                    <a:pt x="14579" y="38049"/>
                  </a:lnTo>
                  <a:lnTo>
                    <a:pt x="19545" y="49568"/>
                  </a:lnTo>
                  <a:lnTo>
                    <a:pt x="48298" y="45351"/>
                  </a:lnTo>
                  <a:close/>
                </a:path>
                <a:path w="74930" h="97790">
                  <a:moveTo>
                    <a:pt x="74650" y="60718"/>
                  </a:moveTo>
                  <a:lnTo>
                    <a:pt x="56121" y="63461"/>
                  </a:lnTo>
                  <a:lnTo>
                    <a:pt x="50012" y="49326"/>
                  </a:lnTo>
                  <a:lnTo>
                    <a:pt x="21259" y="53555"/>
                  </a:lnTo>
                  <a:lnTo>
                    <a:pt x="27368" y="67678"/>
                  </a:lnTo>
                  <a:lnTo>
                    <a:pt x="8839" y="70408"/>
                  </a:lnTo>
                  <a:lnTo>
                    <a:pt x="55384" y="97193"/>
                  </a:lnTo>
                  <a:lnTo>
                    <a:pt x="74650" y="60718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044083" y="692252"/>
              <a:ext cx="238125" cy="240029"/>
            </a:xfrm>
            <a:custGeom>
              <a:avLst/>
              <a:gdLst/>
              <a:ahLst/>
              <a:cxnLst/>
              <a:rect l="l" t="t" r="r" b="b"/>
              <a:pathLst>
                <a:path w="238125" h="240030">
                  <a:moveTo>
                    <a:pt x="138004" y="0"/>
                  </a:moveTo>
                  <a:lnTo>
                    <a:pt x="5940" y="19360"/>
                  </a:lnTo>
                  <a:lnTo>
                    <a:pt x="0" y="25490"/>
                  </a:lnTo>
                  <a:lnTo>
                    <a:pt x="12" y="26587"/>
                  </a:lnTo>
                  <a:lnTo>
                    <a:pt x="82" y="27124"/>
                  </a:lnTo>
                  <a:lnTo>
                    <a:pt x="548" y="28681"/>
                  </a:lnTo>
                  <a:lnTo>
                    <a:pt x="810" y="29169"/>
                  </a:lnTo>
                  <a:lnTo>
                    <a:pt x="88998" y="233446"/>
                  </a:lnTo>
                  <a:lnTo>
                    <a:pt x="99629" y="239554"/>
                  </a:lnTo>
                  <a:lnTo>
                    <a:pt x="100904" y="239435"/>
                  </a:lnTo>
                  <a:lnTo>
                    <a:pt x="232205" y="220135"/>
                  </a:lnTo>
                  <a:lnTo>
                    <a:pt x="237588" y="214109"/>
                  </a:lnTo>
                  <a:lnTo>
                    <a:pt x="237530" y="212491"/>
                  </a:lnTo>
                  <a:lnTo>
                    <a:pt x="237268" y="211442"/>
                  </a:lnTo>
                  <a:lnTo>
                    <a:pt x="237076" y="210930"/>
                  </a:lnTo>
                  <a:lnTo>
                    <a:pt x="236826" y="210455"/>
                  </a:lnTo>
                  <a:lnTo>
                    <a:pt x="149172" y="7299"/>
                  </a:lnTo>
                  <a:lnTo>
                    <a:pt x="139278" y="85"/>
                  </a:lnTo>
                  <a:lnTo>
                    <a:pt x="138004" y="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263277" y="775286"/>
              <a:ext cx="64135" cy="85725"/>
            </a:xfrm>
            <a:custGeom>
              <a:avLst/>
              <a:gdLst/>
              <a:ahLst/>
              <a:cxnLst/>
              <a:rect l="l" t="t" r="r" b="b"/>
              <a:pathLst>
                <a:path w="64134" h="85725">
                  <a:moveTo>
                    <a:pt x="45301" y="62130"/>
                  </a:moveTo>
                  <a:lnTo>
                    <a:pt x="4142" y="75687"/>
                  </a:lnTo>
                  <a:lnTo>
                    <a:pt x="3989" y="75687"/>
                  </a:lnTo>
                  <a:lnTo>
                    <a:pt x="2749" y="75974"/>
                  </a:lnTo>
                  <a:lnTo>
                    <a:pt x="1773" y="76629"/>
                  </a:lnTo>
                  <a:lnTo>
                    <a:pt x="310" y="78702"/>
                  </a:lnTo>
                  <a:lnTo>
                    <a:pt x="0" y="79845"/>
                  </a:lnTo>
                  <a:lnTo>
                    <a:pt x="262" y="82356"/>
                  </a:lnTo>
                  <a:lnTo>
                    <a:pt x="12145" y="85619"/>
                  </a:lnTo>
                  <a:lnTo>
                    <a:pt x="19260" y="85303"/>
                  </a:lnTo>
                  <a:lnTo>
                    <a:pt x="57780" y="74761"/>
                  </a:lnTo>
                  <a:lnTo>
                    <a:pt x="63586" y="63032"/>
                  </a:lnTo>
                  <a:lnTo>
                    <a:pt x="45363" y="63032"/>
                  </a:lnTo>
                  <a:lnTo>
                    <a:pt x="45301" y="62130"/>
                  </a:lnTo>
                  <a:close/>
                </a:path>
                <a:path w="64134" h="85725">
                  <a:moveTo>
                    <a:pt x="63578" y="61295"/>
                  </a:moveTo>
                  <a:lnTo>
                    <a:pt x="46040" y="61295"/>
                  </a:lnTo>
                  <a:lnTo>
                    <a:pt x="45851" y="61627"/>
                  </a:lnTo>
                  <a:lnTo>
                    <a:pt x="45525" y="61933"/>
                  </a:lnTo>
                  <a:lnTo>
                    <a:pt x="45446" y="62130"/>
                  </a:lnTo>
                  <a:lnTo>
                    <a:pt x="45363" y="63032"/>
                  </a:lnTo>
                  <a:lnTo>
                    <a:pt x="63586" y="63032"/>
                  </a:lnTo>
                  <a:lnTo>
                    <a:pt x="63578" y="61295"/>
                  </a:lnTo>
                  <a:close/>
                </a:path>
                <a:path w="64134" h="85725">
                  <a:moveTo>
                    <a:pt x="45525" y="61933"/>
                  </a:moveTo>
                  <a:lnTo>
                    <a:pt x="45363" y="62770"/>
                  </a:lnTo>
                  <a:lnTo>
                    <a:pt x="45446" y="62130"/>
                  </a:lnTo>
                  <a:lnTo>
                    <a:pt x="45525" y="61933"/>
                  </a:lnTo>
                  <a:close/>
                </a:path>
                <a:path w="64134" h="85725">
                  <a:moveTo>
                    <a:pt x="41458" y="0"/>
                  </a:moveTo>
                  <a:lnTo>
                    <a:pt x="31528" y="10311"/>
                  </a:lnTo>
                  <a:lnTo>
                    <a:pt x="31623" y="11622"/>
                  </a:lnTo>
                  <a:lnTo>
                    <a:pt x="33797" y="19449"/>
                  </a:lnTo>
                  <a:lnTo>
                    <a:pt x="41778" y="47780"/>
                  </a:lnTo>
                  <a:lnTo>
                    <a:pt x="42991" y="52294"/>
                  </a:lnTo>
                  <a:lnTo>
                    <a:pt x="44565" y="58603"/>
                  </a:lnTo>
                  <a:lnTo>
                    <a:pt x="44982" y="60390"/>
                  </a:lnTo>
                  <a:lnTo>
                    <a:pt x="45301" y="62130"/>
                  </a:lnTo>
                  <a:lnTo>
                    <a:pt x="45525" y="61933"/>
                  </a:lnTo>
                  <a:lnTo>
                    <a:pt x="45601" y="61746"/>
                  </a:lnTo>
                  <a:lnTo>
                    <a:pt x="45957" y="61341"/>
                  </a:lnTo>
                  <a:lnTo>
                    <a:pt x="63578" y="61295"/>
                  </a:lnTo>
                  <a:lnTo>
                    <a:pt x="63532" y="60009"/>
                  </a:lnTo>
                  <a:lnTo>
                    <a:pt x="63401" y="59292"/>
                  </a:lnTo>
                  <a:lnTo>
                    <a:pt x="63380" y="58390"/>
                  </a:lnTo>
                  <a:lnTo>
                    <a:pt x="63270" y="57247"/>
                  </a:lnTo>
                  <a:lnTo>
                    <a:pt x="53304" y="13768"/>
                  </a:lnTo>
                  <a:lnTo>
                    <a:pt x="51369" y="7275"/>
                  </a:lnTo>
                  <a:lnTo>
                    <a:pt x="50971" y="6001"/>
                  </a:lnTo>
                  <a:lnTo>
                    <a:pt x="44101" y="286"/>
                  </a:lnTo>
                  <a:lnTo>
                    <a:pt x="41458" y="0"/>
                  </a:lnTo>
                  <a:close/>
                </a:path>
                <a:path w="64134" h="85725">
                  <a:moveTo>
                    <a:pt x="51316" y="7095"/>
                  </a:moveTo>
                  <a:lnTo>
                    <a:pt x="51352" y="7275"/>
                  </a:lnTo>
                  <a:lnTo>
                    <a:pt x="51316" y="7095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286143" y="763237"/>
              <a:ext cx="42545" cy="55244"/>
            </a:xfrm>
            <a:custGeom>
              <a:avLst/>
              <a:gdLst/>
              <a:ahLst/>
              <a:cxnLst/>
              <a:rect l="l" t="t" r="r" b="b"/>
              <a:pathLst>
                <a:path w="42544" h="55244">
                  <a:moveTo>
                    <a:pt x="10399" y="0"/>
                  </a:moveTo>
                  <a:lnTo>
                    <a:pt x="2101" y="15074"/>
                  </a:lnTo>
                  <a:lnTo>
                    <a:pt x="0" y="25810"/>
                  </a:lnTo>
                  <a:lnTo>
                    <a:pt x="4694" y="37344"/>
                  </a:lnTo>
                  <a:lnTo>
                    <a:pt x="16781" y="54818"/>
                  </a:lnTo>
                  <a:lnTo>
                    <a:pt x="19326" y="54192"/>
                  </a:lnTo>
                  <a:lnTo>
                    <a:pt x="25696" y="51480"/>
                  </a:lnTo>
                  <a:lnTo>
                    <a:pt x="33990" y="45433"/>
                  </a:lnTo>
                  <a:lnTo>
                    <a:pt x="42308" y="34802"/>
                  </a:lnTo>
                  <a:lnTo>
                    <a:pt x="35114" y="20386"/>
                  </a:lnTo>
                  <a:lnTo>
                    <a:pt x="27108" y="9837"/>
                  </a:lnTo>
                  <a:lnTo>
                    <a:pt x="18724" y="3070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246894" y="843320"/>
              <a:ext cx="26034" cy="20320"/>
            </a:xfrm>
            <a:custGeom>
              <a:avLst/>
              <a:gdLst/>
              <a:ahLst/>
              <a:cxnLst/>
              <a:rect l="l" t="t" r="r" b="b"/>
              <a:pathLst>
                <a:path w="26034" h="20319">
                  <a:moveTo>
                    <a:pt x="10012" y="0"/>
                  </a:moveTo>
                  <a:lnTo>
                    <a:pt x="3572" y="2654"/>
                  </a:lnTo>
                  <a:lnTo>
                    <a:pt x="2499" y="3060"/>
                  </a:lnTo>
                  <a:lnTo>
                    <a:pt x="1642" y="3736"/>
                  </a:lnTo>
                  <a:lnTo>
                    <a:pt x="332" y="5617"/>
                  </a:lnTo>
                  <a:lnTo>
                    <a:pt x="0" y="6665"/>
                  </a:lnTo>
                  <a:lnTo>
                    <a:pt x="94" y="15240"/>
                  </a:lnTo>
                  <a:lnTo>
                    <a:pt x="4166" y="18845"/>
                  </a:lnTo>
                  <a:lnTo>
                    <a:pt x="7906" y="18845"/>
                  </a:lnTo>
                  <a:lnTo>
                    <a:pt x="18632" y="20287"/>
                  </a:lnTo>
                  <a:lnTo>
                    <a:pt x="26039" y="16620"/>
                  </a:lnTo>
                  <a:lnTo>
                    <a:pt x="25825" y="12643"/>
                  </a:lnTo>
                  <a:lnTo>
                    <a:pt x="25325" y="11024"/>
                  </a:lnTo>
                  <a:lnTo>
                    <a:pt x="23539" y="8001"/>
                  </a:lnTo>
                  <a:lnTo>
                    <a:pt x="22360" y="6784"/>
                  </a:lnTo>
                  <a:lnTo>
                    <a:pt x="11774" y="143"/>
                  </a:lnTo>
                  <a:lnTo>
                    <a:pt x="10012" y="0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290638" y="763237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5903" y="0"/>
                  </a:moveTo>
                  <a:lnTo>
                    <a:pt x="0" y="10725"/>
                  </a:lnTo>
                  <a:lnTo>
                    <a:pt x="0" y="36855"/>
                  </a:lnTo>
                  <a:lnTo>
                    <a:pt x="198" y="37344"/>
                  </a:lnTo>
                  <a:lnTo>
                    <a:pt x="12286" y="54818"/>
                  </a:lnTo>
                  <a:lnTo>
                    <a:pt x="14831" y="54192"/>
                  </a:lnTo>
                  <a:lnTo>
                    <a:pt x="21201" y="51480"/>
                  </a:lnTo>
                  <a:lnTo>
                    <a:pt x="29495" y="45433"/>
                  </a:lnTo>
                  <a:lnTo>
                    <a:pt x="37813" y="34802"/>
                  </a:lnTo>
                  <a:lnTo>
                    <a:pt x="30619" y="20386"/>
                  </a:lnTo>
                  <a:lnTo>
                    <a:pt x="22613" y="9837"/>
                  </a:lnTo>
                  <a:lnTo>
                    <a:pt x="14229" y="3070"/>
                  </a:lnTo>
                  <a:lnTo>
                    <a:pt x="5903" y="0"/>
                  </a:lnTo>
                  <a:close/>
                </a:path>
              </a:pathLst>
            </a:custGeom>
            <a:solidFill>
              <a:srgbClr val="FFFFFF">
                <a:alpha val="17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753452" y="1149819"/>
              <a:ext cx="131445" cy="38100"/>
            </a:xfrm>
            <a:custGeom>
              <a:avLst/>
              <a:gdLst/>
              <a:ahLst/>
              <a:cxnLst/>
              <a:rect l="l" t="t" r="r" b="b"/>
              <a:pathLst>
                <a:path w="131444" h="38100">
                  <a:moveTo>
                    <a:pt x="26428" y="3175"/>
                  </a:moveTo>
                  <a:lnTo>
                    <a:pt x="11366" y="101"/>
                  </a:lnTo>
                  <a:lnTo>
                    <a:pt x="0" y="34137"/>
                  </a:lnTo>
                  <a:lnTo>
                    <a:pt x="15049" y="37198"/>
                  </a:lnTo>
                  <a:lnTo>
                    <a:pt x="26428" y="3175"/>
                  </a:lnTo>
                  <a:close/>
                </a:path>
                <a:path w="131444" h="38100">
                  <a:moveTo>
                    <a:pt x="130924" y="35788"/>
                  </a:moveTo>
                  <a:lnTo>
                    <a:pt x="130086" y="0"/>
                  </a:lnTo>
                  <a:lnTo>
                    <a:pt x="114858" y="2260"/>
                  </a:lnTo>
                  <a:lnTo>
                    <a:pt x="115709" y="38049"/>
                  </a:lnTo>
                  <a:lnTo>
                    <a:pt x="130924" y="35788"/>
                  </a:lnTo>
                  <a:close/>
                </a:path>
              </a:pathLst>
            </a:custGeom>
            <a:solidFill>
              <a:srgbClr val="E4887B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58952" y="1149819"/>
              <a:ext cx="125095" cy="20955"/>
            </a:xfrm>
            <a:custGeom>
              <a:avLst/>
              <a:gdLst/>
              <a:ahLst/>
              <a:cxnLst/>
              <a:rect l="l" t="t" r="r" b="b"/>
              <a:pathLst>
                <a:path w="125094" h="20955">
                  <a:moveTo>
                    <a:pt x="20929" y="3175"/>
                  </a:moveTo>
                  <a:lnTo>
                    <a:pt x="5867" y="101"/>
                  </a:lnTo>
                  <a:lnTo>
                    <a:pt x="0" y="17653"/>
                  </a:lnTo>
                  <a:lnTo>
                    <a:pt x="15062" y="20726"/>
                  </a:lnTo>
                  <a:lnTo>
                    <a:pt x="20929" y="3175"/>
                  </a:lnTo>
                  <a:close/>
                </a:path>
                <a:path w="125094" h="20955">
                  <a:moveTo>
                    <a:pt x="125018" y="18453"/>
                  </a:moveTo>
                  <a:lnTo>
                    <a:pt x="124587" y="0"/>
                  </a:lnTo>
                  <a:lnTo>
                    <a:pt x="109347" y="2260"/>
                  </a:lnTo>
                  <a:lnTo>
                    <a:pt x="109778" y="20726"/>
                  </a:lnTo>
                  <a:lnTo>
                    <a:pt x="125018" y="18453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833640" y="853238"/>
              <a:ext cx="70485" cy="314960"/>
            </a:xfrm>
            <a:custGeom>
              <a:avLst/>
              <a:gdLst/>
              <a:ahLst/>
              <a:cxnLst/>
              <a:rect l="l" t="t" r="r" b="b"/>
              <a:pathLst>
                <a:path w="70484" h="314959">
                  <a:moveTo>
                    <a:pt x="54077" y="0"/>
                  </a:moveTo>
                  <a:lnTo>
                    <a:pt x="0" y="0"/>
                  </a:lnTo>
                  <a:lnTo>
                    <a:pt x="5022" y="25244"/>
                  </a:lnTo>
                  <a:lnTo>
                    <a:pt x="8263" y="42266"/>
                  </a:lnTo>
                  <a:lnTo>
                    <a:pt x="15205" y="81182"/>
                  </a:lnTo>
                  <a:lnTo>
                    <a:pt x="21765" y="123216"/>
                  </a:lnTo>
                  <a:lnTo>
                    <a:pt x="26415" y="165896"/>
                  </a:lnTo>
                  <a:lnTo>
                    <a:pt x="27561" y="209236"/>
                  </a:lnTo>
                  <a:lnTo>
                    <a:pt x="27973" y="232916"/>
                  </a:lnTo>
                  <a:lnTo>
                    <a:pt x="29766" y="314609"/>
                  </a:lnTo>
                  <a:lnTo>
                    <a:pt x="55565" y="310787"/>
                  </a:lnTo>
                  <a:lnTo>
                    <a:pt x="57803" y="295529"/>
                  </a:lnTo>
                  <a:lnTo>
                    <a:pt x="62757" y="258288"/>
                  </a:lnTo>
                  <a:lnTo>
                    <a:pt x="67782" y="211860"/>
                  </a:lnTo>
                  <a:lnTo>
                    <a:pt x="70235" y="169043"/>
                  </a:lnTo>
                  <a:lnTo>
                    <a:pt x="70130" y="140061"/>
                  </a:lnTo>
                  <a:lnTo>
                    <a:pt x="68411" y="112792"/>
                  </a:lnTo>
                  <a:lnTo>
                    <a:pt x="63566" y="71387"/>
                  </a:lnTo>
                  <a:lnTo>
                    <a:pt x="54077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841903" y="883895"/>
              <a:ext cx="16510" cy="92710"/>
            </a:xfrm>
            <a:custGeom>
              <a:avLst/>
              <a:gdLst/>
              <a:ahLst/>
              <a:cxnLst/>
              <a:rect l="l" t="t" r="r" b="b"/>
              <a:pathLst>
                <a:path w="16509" h="92709">
                  <a:moveTo>
                    <a:pt x="6547" y="0"/>
                  </a:moveTo>
                  <a:lnTo>
                    <a:pt x="0" y="11609"/>
                  </a:lnTo>
                  <a:lnTo>
                    <a:pt x="3409" y="30266"/>
                  </a:lnTo>
                  <a:lnTo>
                    <a:pt x="6942" y="50526"/>
                  </a:lnTo>
                  <a:lnTo>
                    <a:pt x="10379" y="71564"/>
                  </a:lnTo>
                  <a:lnTo>
                    <a:pt x="13502" y="92559"/>
                  </a:lnTo>
                  <a:lnTo>
                    <a:pt x="16046" y="69292"/>
                  </a:lnTo>
                  <a:lnTo>
                    <a:pt x="16234" y="42650"/>
                  </a:lnTo>
                  <a:lnTo>
                    <a:pt x="13317" y="17823"/>
                  </a:lnTo>
                  <a:lnTo>
                    <a:pt x="6547" y="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752424" y="853300"/>
              <a:ext cx="170180" cy="346710"/>
            </a:xfrm>
            <a:custGeom>
              <a:avLst/>
              <a:gdLst/>
              <a:ahLst/>
              <a:cxnLst/>
              <a:rect l="l" t="t" r="r" b="b"/>
              <a:pathLst>
                <a:path w="170180" h="346709">
                  <a:moveTo>
                    <a:pt x="105994" y="38"/>
                  </a:moveTo>
                  <a:lnTo>
                    <a:pt x="66446" y="457"/>
                  </a:lnTo>
                  <a:lnTo>
                    <a:pt x="48475" y="52844"/>
                  </a:lnTo>
                  <a:lnTo>
                    <a:pt x="44602" y="96088"/>
                  </a:lnTo>
                  <a:lnTo>
                    <a:pt x="40322" y="140296"/>
                  </a:lnTo>
                  <a:lnTo>
                    <a:pt x="32232" y="206984"/>
                  </a:lnTo>
                  <a:lnTo>
                    <a:pt x="18224" y="260629"/>
                  </a:lnTo>
                  <a:lnTo>
                    <a:pt x="4749" y="300532"/>
                  </a:lnTo>
                  <a:lnTo>
                    <a:pt x="2057" y="300139"/>
                  </a:lnTo>
                  <a:lnTo>
                    <a:pt x="0" y="309841"/>
                  </a:lnTo>
                  <a:lnTo>
                    <a:pt x="32448" y="316445"/>
                  </a:lnTo>
                  <a:lnTo>
                    <a:pt x="36372" y="305079"/>
                  </a:lnTo>
                  <a:lnTo>
                    <a:pt x="33997" y="304749"/>
                  </a:lnTo>
                  <a:lnTo>
                    <a:pt x="35991" y="300316"/>
                  </a:lnTo>
                  <a:lnTo>
                    <a:pt x="51396" y="263994"/>
                  </a:lnTo>
                  <a:lnTo>
                    <a:pt x="68529" y="218567"/>
                  </a:lnTo>
                  <a:lnTo>
                    <a:pt x="80403" y="176390"/>
                  </a:lnTo>
                  <a:lnTo>
                    <a:pt x="89916" y="121107"/>
                  </a:lnTo>
                  <a:lnTo>
                    <a:pt x="95935" y="77063"/>
                  </a:lnTo>
                  <a:lnTo>
                    <a:pt x="105994" y="38"/>
                  </a:lnTo>
                  <a:close/>
                </a:path>
                <a:path w="170180" h="346709">
                  <a:moveTo>
                    <a:pt x="141795" y="300101"/>
                  </a:moveTo>
                  <a:lnTo>
                    <a:pt x="108000" y="305168"/>
                  </a:lnTo>
                  <a:lnTo>
                    <a:pt x="109245" y="315087"/>
                  </a:lnTo>
                  <a:lnTo>
                    <a:pt x="140042" y="310946"/>
                  </a:lnTo>
                  <a:lnTo>
                    <a:pt x="141795" y="300101"/>
                  </a:lnTo>
                  <a:close/>
                </a:path>
                <a:path w="170180" h="346709">
                  <a:moveTo>
                    <a:pt x="169659" y="340055"/>
                  </a:moveTo>
                  <a:lnTo>
                    <a:pt x="167043" y="339432"/>
                  </a:lnTo>
                  <a:lnTo>
                    <a:pt x="158737" y="337781"/>
                  </a:lnTo>
                  <a:lnTo>
                    <a:pt x="151384" y="336410"/>
                  </a:lnTo>
                  <a:lnTo>
                    <a:pt x="144348" y="334340"/>
                  </a:lnTo>
                  <a:lnTo>
                    <a:pt x="137020" y="330542"/>
                  </a:lnTo>
                  <a:lnTo>
                    <a:pt x="135877" y="329768"/>
                  </a:lnTo>
                  <a:lnTo>
                    <a:pt x="134632" y="329361"/>
                  </a:lnTo>
                  <a:lnTo>
                    <a:pt x="133261" y="329323"/>
                  </a:lnTo>
                  <a:lnTo>
                    <a:pt x="115735" y="328980"/>
                  </a:lnTo>
                  <a:lnTo>
                    <a:pt x="115303" y="329323"/>
                  </a:lnTo>
                  <a:lnTo>
                    <a:pt x="111607" y="343941"/>
                  </a:lnTo>
                  <a:lnTo>
                    <a:pt x="111594" y="344284"/>
                  </a:lnTo>
                  <a:lnTo>
                    <a:pt x="111734" y="344957"/>
                  </a:lnTo>
                  <a:lnTo>
                    <a:pt x="113563" y="346392"/>
                  </a:lnTo>
                  <a:lnTo>
                    <a:pt x="119976" y="346379"/>
                  </a:lnTo>
                  <a:lnTo>
                    <a:pt x="128752" y="346202"/>
                  </a:lnTo>
                  <a:lnTo>
                    <a:pt x="145262" y="346557"/>
                  </a:lnTo>
                  <a:lnTo>
                    <a:pt x="150939" y="346075"/>
                  </a:lnTo>
                  <a:lnTo>
                    <a:pt x="167716" y="346405"/>
                  </a:lnTo>
                  <a:lnTo>
                    <a:pt x="169659" y="340055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886942" y="1177836"/>
              <a:ext cx="10160" cy="8255"/>
            </a:xfrm>
            <a:custGeom>
              <a:avLst/>
              <a:gdLst/>
              <a:ahLst/>
              <a:cxnLst/>
              <a:rect l="l" t="t" r="r" b="b"/>
              <a:pathLst>
                <a:path w="10159" h="8255">
                  <a:moveTo>
                    <a:pt x="9652" y="5867"/>
                  </a:moveTo>
                  <a:lnTo>
                    <a:pt x="9626" y="4597"/>
                  </a:lnTo>
                  <a:lnTo>
                    <a:pt x="9436" y="4267"/>
                  </a:lnTo>
                  <a:lnTo>
                    <a:pt x="9220" y="4140"/>
                  </a:lnTo>
                  <a:lnTo>
                    <a:pt x="8788" y="3886"/>
                  </a:lnTo>
                  <a:lnTo>
                    <a:pt x="8788" y="4699"/>
                  </a:lnTo>
                  <a:lnTo>
                    <a:pt x="8788" y="5740"/>
                  </a:lnTo>
                  <a:lnTo>
                    <a:pt x="8750" y="5867"/>
                  </a:lnTo>
                  <a:lnTo>
                    <a:pt x="7416" y="6985"/>
                  </a:lnTo>
                  <a:lnTo>
                    <a:pt x="4851" y="7073"/>
                  </a:lnTo>
                  <a:lnTo>
                    <a:pt x="1562" y="6477"/>
                  </a:lnTo>
                  <a:lnTo>
                    <a:pt x="2336" y="6134"/>
                  </a:lnTo>
                  <a:lnTo>
                    <a:pt x="2463" y="6032"/>
                  </a:lnTo>
                  <a:lnTo>
                    <a:pt x="4013" y="5346"/>
                  </a:lnTo>
                  <a:lnTo>
                    <a:pt x="7340" y="4140"/>
                  </a:lnTo>
                  <a:lnTo>
                    <a:pt x="8496" y="4597"/>
                  </a:lnTo>
                  <a:lnTo>
                    <a:pt x="8623" y="4597"/>
                  </a:lnTo>
                  <a:lnTo>
                    <a:pt x="8788" y="4699"/>
                  </a:lnTo>
                  <a:lnTo>
                    <a:pt x="8788" y="3886"/>
                  </a:lnTo>
                  <a:lnTo>
                    <a:pt x="7137" y="2882"/>
                  </a:lnTo>
                  <a:lnTo>
                    <a:pt x="4813" y="4013"/>
                  </a:lnTo>
                  <a:lnTo>
                    <a:pt x="6121" y="2882"/>
                  </a:lnTo>
                  <a:lnTo>
                    <a:pt x="5918" y="1244"/>
                  </a:lnTo>
                  <a:lnTo>
                    <a:pt x="5829" y="749"/>
                  </a:lnTo>
                  <a:lnTo>
                    <a:pt x="5562" y="215"/>
                  </a:lnTo>
                  <a:lnTo>
                    <a:pt x="5257" y="190"/>
                  </a:lnTo>
                  <a:lnTo>
                    <a:pt x="5257" y="1028"/>
                  </a:lnTo>
                  <a:lnTo>
                    <a:pt x="5194" y="2362"/>
                  </a:lnTo>
                  <a:lnTo>
                    <a:pt x="2743" y="4851"/>
                  </a:lnTo>
                  <a:lnTo>
                    <a:pt x="812" y="5930"/>
                  </a:lnTo>
                  <a:lnTo>
                    <a:pt x="1054" y="4140"/>
                  </a:lnTo>
                  <a:lnTo>
                    <a:pt x="1790" y="2578"/>
                  </a:lnTo>
                  <a:lnTo>
                    <a:pt x="3035" y="1244"/>
                  </a:lnTo>
                  <a:lnTo>
                    <a:pt x="3467" y="889"/>
                  </a:lnTo>
                  <a:lnTo>
                    <a:pt x="3987" y="749"/>
                  </a:lnTo>
                  <a:lnTo>
                    <a:pt x="4927" y="914"/>
                  </a:lnTo>
                  <a:lnTo>
                    <a:pt x="5257" y="1028"/>
                  </a:lnTo>
                  <a:lnTo>
                    <a:pt x="5257" y="190"/>
                  </a:lnTo>
                  <a:lnTo>
                    <a:pt x="0" y="6794"/>
                  </a:lnTo>
                  <a:lnTo>
                    <a:pt x="114" y="6959"/>
                  </a:lnTo>
                  <a:lnTo>
                    <a:pt x="2794" y="7569"/>
                  </a:lnTo>
                  <a:lnTo>
                    <a:pt x="7162" y="8229"/>
                  </a:lnTo>
                  <a:lnTo>
                    <a:pt x="8559" y="7073"/>
                  </a:lnTo>
                  <a:lnTo>
                    <a:pt x="9448" y="6337"/>
                  </a:lnTo>
                  <a:lnTo>
                    <a:pt x="9652" y="5867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755" y="634602"/>
              <a:ext cx="182117" cy="284012"/>
            </a:xfrm>
            <a:prstGeom prst="rect">
              <a:avLst/>
            </a:prstGeom>
          </p:spPr>
        </p:pic>
        <p:sp>
          <p:nvSpPr>
            <p:cNvPr id="111" name="object 111" descr=""/>
            <p:cNvSpPr/>
            <p:nvPr/>
          </p:nvSpPr>
          <p:spPr>
            <a:xfrm>
              <a:off x="746104" y="1182278"/>
              <a:ext cx="58419" cy="17780"/>
            </a:xfrm>
            <a:custGeom>
              <a:avLst/>
              <a:gdLst/>
              <a:ahLst/>
              <a:cxnLst/>
              <a:rect l="l" t="t" r="r" b="b"/>
              <a:pathLst>
                <a:path w="58420" h="17780">
                  <a:moveTo>
                    <a:pt x="4166" y="0"/>
                  </a:moveTo>
                  <a:lnTo>
                    <a:pt x="3727" y="345"/>
                  </a:lnTo>
                  <a:lnTo>
                    <a:pt x="12" y="14954"/>
                  </a:lnTo>
                  <a:lnTo>
                    <a:pt x="0" y="15299"/>
                  </a:lnTo>
                  <a:lnTo>
                    <a:pt x="143" y="15978"/>
                  </a:lnTo>
                  <a:lnTo>
                    <a:pt x="1965" y="17407"/>
                  </a:lnTo>
                  <a:lnTo>
                    <a:pt x="8381" y="17394"/>
                  </a:lnTo>
                  <a:lnTo>
                    <a:pt x="17157" y="17216"/>
                  </a:lnTo>
                  <a:lnTo>
                    <a:pt x="33671" y="17573"/>
                  </a:lnTo>
                  <a:lnTo>
                    <a:pt x="39361" y="17085"/>
                  </a:lnTo>
                  <a:lnTo>
                    <a:pt x="56138" y="17419"/>
                  </a:lnTo>
                  <a:lnTo>
                    <a:pt x="58067" y="11072"/>
                  </a:lnTo>
                  <a:lnTo>
                    <a:pt x="55424" y="10453"/>
                  </a:lnTo>
                  <a:lnTo>
                    <a:pt x="47131" y="8791"/>
                  </a:lnTo>
                  <a:lnTo>
                    <a:pt x="39776" y="7430"/>
                  </a:lnTo>
                  <a:lnTo>
                    <a:pt x="32746" y="5358"/>
                  </a:lnTo>
                  <a:lnTo>
                    <a:pt x="25432" y="1559"/>
                  </a:lnTo>
                  <a:lnTo>
                    <a:pt x="24326" y="809"/>
                  </a:lnTo>
                  <a:lnTo>
                    <a:pt x="23097" y="404"/>
                  </a:lnTo>
                  <a:lnTo>
                    <a:pt x="21765" y="33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769086" y="686561"/>
              <a:ext cx="372745" cy="499745"/>
            </a:xfrm>
            <a:custGeom>
              <a:avLst/>
              <a:gdLst/>
              <a:ahLst/>
              <a:cxnLst/>
              <a:rect l="l" t="t" r="r" b="b"/>
              <a:pathLst>
                <a:path w="372744" h="499744">
                  <a:moveTo>
                    <a:pt x="9652" y="495871"/>
                  </a:moveTo>
                  <a:lnTo>
                    <a:pt x="9461" y="495541"/>
                  </a:lnTo>
                  <a:lnTo>
                    <a:pt x="9245" y="495414"/>
                  </a:lnTo>
                  <a:lnTo>
                    <a:pt x="8801" y="495147"/>
                  </a:lnTo>
                  <a:lnTo>
                    <a:pt x="8801" y="495960"/>
                  </a:lnTo>
                  <a:lnTo>
                    <a:pt x="8801" y="497014"/>
                  </a:lnTo>
                  <a:lnTo>
                    <a:pt x="7416" y="498259"/>
                  </a:lnTo>
                  <a:lnTo>
                    <a:pt x="4889" y="498348"/>
                  </a:lnTo>
                  <a:lnTo>
                    <a:pt x="1562" y="497751"/>
                  </a:lnTo>
                  <a:lnTo>
                    <a:pt x="2374" y="497408"/>
                  </a:lnTo>
                  <a:lnTo>
                    <a:pt x="2540" y="497268"/>
                  </a:lnTo>
                  <a:lnTo>
                    <a:pt x="3962" y="496620"/>
                  </a:lnTo>
                  <a:lnTo>
                    <a:pt x="7378" y="495414"/>
                  </a:lnTo>
                  <a:lnTo>
                    <a:pt x="8509" y="495871"/>
                  </a:lnTo>
                  <a:lnTo>
                    <a:pt x="8636" y="495871"/>
                  </a:lnTo>
                  <a:lnTo>
                    <a:pt x="8801" y="495960"/>
                  </a:lnTo>
                  <a:lnTo>
                    <a:pt x="8801" y="495147"/>
                  </a:lnTo>
                  <a:lnTo>
                    <a:pt x="7175" y="494157"/>
                  </a:lnTo>
                  <a:lnTo>
                    <a:pt x="4813" y="495300"/>
                  </a:lnTo>
                  <a:lnTo>
                    <a:pt x="6146" y="494157"/>
                  </a:lnTo>
                  <a:lnTo>
                    <a:pt x="5867" y="492023"/>
                  </a:lnTo>
                  <a:lnTo>
                    <a:pt x="5575" y="491490"/>
                  </a:lnTo>
                  <a:lnTo>
                    <a:pt x="5295" y="491464"/>
                  </a:lnTo>
                  <a:lnTo>
                    <a:pt x="5295" y="492302"/>
                  </a:lnTo>
                  <a:lnTo>
                    <a:pt x="5232" y="493636"/>
                  </a:lnTo>
                  <a:lnTo>
                    <a:pt x="2794" y="496125"/>
                  </a:lnTo>
                  <a:lnTo>
                    <a:pt x="876" y="497205"/>
                  </a:lnTo>
                  <a:lnTo>
                    <a:pt x="4013" y="492023"/>
                  </a:lnTo>
                  <a:lnTo>
                    <a:pt x="4813" y="492125"/>
                  </a:lnTo>
                  <a:lnTo>
                    <a:pt x="5295" y="492302"/>
                  </a:lnTo>
                  <a:lnTo>
                    <a:pt x="5295" y="491464"/>
                  </a:lnTo>
                  <a:lnTo>
                    <a:pt x="0" y="498068"/>
                  </a:lnTo>
                  <a:lnTo>
                    <a:pt x="88" y="498271"/>
                  </a:lnTo>
                  <a:lnTo>
                    <a:pt x="330" y="498284"/>
                  </a:lnTo>
                  <a:lnTo>
                    <a:pt x="2794" y="498843"/>
                  </a:lnTo>
                  <a:lnTo>
                    <a:pt x="7200" y="499503"/>
                  </a:lnTo>
                  <a:lnTo>
                    <a:pt x="8572" y="498348"/>
                  </a:lnTo>
                  <a:lnTo>
                    <a:pt x="9448" y="497586"/>
                  </a:lnTo>
                  <a:lnTo>
                    <a:pt x="9639" y="497128"/>
                  </a:lnTo>
                  <a:lnTo>
                    <a:pt x="9652" y="495871"/>
                  </a:lnTo>
                  <a:close/>
                </a:path>
                <a:path w="372744" h="499744">
                  <a:moveTo>
                    <a:pt x="372630" y="41783"/>
                  </a:moveTo>
                  <a:lnTo>
                    <a:pt x="240093" y="368"/>
                  </a:lnTo>
                  <a:lnTo>
                    <a:pt x="237553" y="0"/>
                  </a:lnTo>
                  <a:lnTo>
                    <a:pt x="234975" y="203"/>
                  </a:lnTo>
                  <a:lnTo>
                    <a:pt x="114833" y="196646"/>
                  </a:lnTo>
                  <a:lnTo>
                    <a:pt x="114515" y="197091"/>
                  </a:lnTo>
                  <a:lnTo>
                    <a:pt x="114261" y="197561"/>
                  </a:lnTo>
                  <a:lnTo>
                    <a:pt x="113880" y="198577"/>
                  </a:lnTo>
                  <a:lnTo>
                    <a:pt x="113741" y="199097"/>
                  </a:lnTo>
                  <a:lnTo>
                    <a:pt x="113614" y="200190"/>
                  </a:lnTo>
                  <a:lnTo>
                    <a:pt x="113614" y="200723"/>
                  </a:lnTo>
                  <a:lnTo>
                    <a:pt x="246138" y="242150"/>
                  </a:lnTo>
                  <a:lnTo>
                    <a:pt x="248666" y="242531"/>
                  </a:lnTo>
                  <a:lnTo>
                    <a:pt x="251231" y="242316"/>
                  </a:lnTo>
                  <a:lnTo>
                    <a:pt x="371983" y="44958"/>
                  </a:lnTo>
                  <a:lnTo>
                    <a:pt x="372630" y="42329"/>
                  </a:lnTo>
                  <a:lnTo>
                    <a:pt x="372630" y="41783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882706" y="686549"/>
              <a:ext cx="259079" cy="242570"/>
            </a:xfrm>
            <a:custGeom>
              <a:avLst/>
              <a:gdLst/>
              <a:ahLst/>
              <a:cxnLst/>
              <a:rect l="l" t="t" r="r" b="b"/>
              <a:pathLst>
                <a:path w="259080" h="242569">
                  <a:moveTo>
                    <a:pt x="123943" y="0"/>
                  </a:moveTo>
                  <a:lnTo>
                    <a:pt x="1213" y="196656"/>
                  </a:lnTo>
                  <a:lnTo>
                    <a:pt x="902" y="197095"/>
                  </a:lnTo>
                  <a:lnTo>
                    <a:pt x="652" y="197571"/>
                  </a:lnTo>
                  <a:lnTo>
                    <a:pt x="262" y="198583"/>
                  </a:lnTo>
                  <a:lnTo>
                    <a:pt x="131" y="199107"/>
                  </a:lnTo>
                  <a:lnTo>
                    <a:pt x="0" y="200192"/>
                  </a:lnTo>
                  <a:lnTo>
                    <a:pt x="0" y="200729"/>
                  </a:lnTo>
                  <a:lnTo>
                    <a:pt x="132527" y="242160"/>
                  </a:lnTo>
                  <a:lnTo>
                    <a:pt x="135050" y="242541"/>
                  </a:lnTo>
                  <a:lnTo>
                    <a:pt x="137623" y="242328"/>
                  </a:lnTo>
                  <a:lnTo>
                    <a:pt x="258363" y="44957"/>
                  </a:lnTo>
                  <a:lnTo>
                    <a:pt x="259019" y="42339"/>
                  </a:lnTo>
                  <a:lnTo>
                    <a:pt x="259019" y="41791"/>
                  </a:lnTo>
                  <a:lnTo>
                    <a:pt x="126479" y="368"/>
                  </a:lnTo>
                  <a:lnTo>
                    <a:pt x="125217" y="82"/>
                  </a:lnTo>
                  <a:lnTo>
                    <a:pt x="123943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481" y="696623"/>
              <a:ext cx="318957" cy="222254"/>
            </a:xfrm>
            <a:prstGeom prst="rect">
              <a:avLst/>
            </a:prstGeom>
          </p:spPr>
        </p:pic>
      </p:grpSp>
      <p:pic>
        <p:nvPicPr>
          <p:cNvPr id="115" name="object 1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8151" y="644484"/>
            <a:ext cx="141543" cy="604718"/>
          </a:xfrm>
          <a:prstGeom prst="rect">
            <a:avLst/>
          </a:prstGeom>
        </p:spPr>
      </p:pic>
      <p:pic>
        <p:nvPicPr>
          <p:cNvPr id="116" name="object 1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25" y="1142"/>
            <a:ext cx="141541" cy="604170"/>
          </a:xfrm>
          <a:prstGeom prst="rect">
            <a:avLst/>
          </a:prstGeom>
        </p:spPr>
      </p:pic>
      <p:sp>
        <p:nvSpPr>
          <p:cNvPr id="117" name="object 117" descr=""/>
          <p:cNvSpPr/>
          <p:nvPr/>
        </p:nvSpPr>
        <p:spPr>
          <a:xfrm>
            <a:off x="2044364" y="1142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4">
                <a:moveTo>
                  <a:pt x="0" y="0"/>
                </a:moveTo>
                <a:lnTo>
                  <a:pt x="3037" y="0"/>
                </a:lnTo>
                <a:lnTo>
                  <a:pt x="3037" y="521244"/>
                </a:lnTo>
                <a:lnTo>
                  <a:pt x="0" y="521244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8" name="object 118" descr=""/>
          <p:cNvGrpSpPr/>
          <p:nvPr/>
        </p:nvGrpSpPr>
        <p:grpSpPr>
          <a:xfrm>
            <a:off x="164513" y="722851"/>
            <a:ext cx="26034" cy="525145"/>
            <a:chOff x="164513" y="722851"/>
            <a:chExt cx="26034" cy="525145"/>
          </a:xfrm>
        </p:grpSpPr>
        <p:sp>
          <p:nvSpPr>
            <p:cNvPr id="119" name="object 119" descr=""/>
            <p:cNvSpPr/>
            <p:nvPr/>
          </p:nvSpPr>
          <p:spPr>
            <a:xfrm>
              <a:off x="177271" y="722851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0"/>
                  </a:moveTo>
                  <a:lnTo>
                    <a:pt x="0" y="524852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5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5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9"/>
                  </a:lnTo>
                  <a:lnTo>
                    <a:pt x="11239" y="22479"/>
                  </a:lnTo>
                  <a:lnTo>
                    <a:pt x="5167" y="22479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55"/>
                  </a:lnTo>
                  <a:lnTo>
                    <a:pt x="0" y="11227"/>
                  </a:lnTo>
                  <a:lnTo>
                    <a:pt x="0" y="17311"/>
                  </a:lnTo>
                  <a:lnTo>
                    <a:pt x="5167" y="22467"/>
                  </a:lnTo>
                  <a:lnTo>
                    <a:pt x="17311" y="22467"/>
                  </a:lnTo>
                  <a:lnTo>
                    <a:pt x="22478" y="17311"/>
                  </a:lnTo>
                  <a:lnTo>
                    <a:pt x="22478" y="11227"/>
                  </a:lnTo>
                  <a:lnTo>
                    <a:pt x="22788" y="8191"/>
                  </a:lnTo>
                  <a:lnTo>
                    <a:pt x="21574" y="5465"/>
                  </a:lnTo>
                  <a:lnTo>
                    <a:pt x="19442" y="3333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27"/>
                  </a:moveTo>
                  <a:lnTo>
                    <a:pt x="0" y="5155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33"/>
                  </a:lnTo>
                  <a:lnTo>
                    <a:pt x="21574" y="5465"/>
                  </a:lnTo>
                  <a:lnTo>
                    <a:pt x="22788" y="8191"/>
                  </a:lnTo>
                  <a:lnTo>
                    <a:pt x="22478" y="11227"/>
                  </a:lnTo>
                  <a:lnTo>
                    <a:pt x="22478" y="17311"/>
                  </a:lnTo>
                  <a:lnTo>
                    <a:pt x="17311" y="22467"/>
                  </a:lnTo>
                  <a:lnTo>
                    <a:pt x="11239" y="22467"/>
                  </a:lnTo>
                  <a:lnTo>
                    <a:pt x="5167" y="22467"/>
                  </a:lnTo>
                  <a:lnTo>
                    <a:pt x="0" y="17311"/>
                  </a:lnTo>
                  <a:lnTo>
                    <a:pt x="0" y="1122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 descr=""/>
          <p:cNvGrpSpPr/>
          <p:nvPr/>
        </p:nvGrpSpPr>
        <p:grpSpPr>
          <a:xfrm>
            <a:off x="2033126" y="348953"/>
            <a:ext cx="26034" cy="26034"/>
            <a:chOff x="2033126" y="348953"/>
            <a:chExt cx="26034" cy="26034"/>
          </a:xfrm>
        </p:grpSpPr>
        <p:sp>
          <p:nvSpPr>
            <p:cNvPr id="125" name="object 125" descr=""/>
            <p:cNvSpPr/>
            <p:nvPr/>
          </p:nvSpPr>
          <p:spPr>
            <a:xfrm>
              <a:off x="2034646" y="350471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4276" y="0"/>
                  </a:moveTo>
                  <a:lnTo>
                    <a:pt x="5157" y="0"/>
                  </a:lnTo>
                  <a:lnTo>
                    <a:pt x="0" y="5169"/>
                  </a:lnTo>
                  <a:lnTo>
                    <a:pt x="0" y="11241"/>
                  </a:lnTo>
                  <a:lnTo>
                    <a:pt x="0" y="17324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24"/>
                  </a:lnTo>
                  <a:lnTo>
                    <a:pt x="22478" y="8205"/>
                  </a:lnTo>
                  <a:lnTo>
                    <a:pt x="21253" y="5477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2034645" y="350472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0" y="11240"/>
                  </a:moveTo>
                  <a:lnTo>
                    <a:pt x="0" y="5166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46"/>
                  </a:lnTo>
                  <a:lnTo>
                    <a:pt x="21250" y="5477"/>
                  </a:lnTo>
                  <a:lnTo>
                    <a:pt x="22476" y="8202"/>
                  </a:lnTo>
                  <a:lnTo>
                    <a:pt x="22476" y="11240"/>
                  </a:lnTo>
                  <a:lnTo>
                    <a:pt x="22476" y="17324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24"/>
                  </a:lnTo>
                  <a:lnTo>
                    <a:pt x="0" y="11240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" name="object 127" descr=""/>
          <p:cNvGrpSpPr/>
          <p:nvPr/>
        </p:nvGrpSpPr>
        <p:grpSpPr>
          <a:xfrm>
            <a:off x="2033126" y="52822"/>
            <a:ext cx="26034" cy="26034"/>
            <a:chOff x="2033126" y="52822"/>
            <a:chExt cx="26034" cy="26034"/>
          </a:xfrm>
        </p:grpSpPr>
        <p:sp>
          <p:nvSpPr>
            <p:cNvPr id="128" name="object 128" descr=""/>
            <p:cNvSpPr/>
            <p:nvPr/>
          </p:nvSpPr>
          <p:spPr>
            <a:xfrm>
              <a:off x="2034646" y="5433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6" y="0"/>
                  </a:moveTo>
                  <a:lnTo>
                    <a:pt x="5157" y="0"/>
                  </a:lnTo>
                  <a:lnTo>
                    <a:pt x="0" y="5157"/>
                  </a:lnTo>
                  <a:lnTo>
                    <a:pt x="0" y="11241"/>
                  </a:lnTo>
                  <a:lnTo>
                    <a:pt x="0" y="17312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12"/>
                  </a:lnTo>
                  <a:lnTo>
                    <a:pt x="22478" y="8205"/>
                  </a:lnTo>
                  <a:lnTo>
                    <a:pt x="21253" y="5465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034645" y="54340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7"/>
                  </a:moveTo>
                  <a:lnTo>
                    <a:pt x="0" y="5154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31"/>
                  </a:lnTo>
                  <a:lnTo>
                    <a:pt x="21250" y="5465"/>
                  </a:lnTo>
                  <a:lnTo>
                    <a:pt x="22476" y="8202"/>
                  </a:lnTo>
                  <a:lnTo>
                    <a:pt x="22476" y="11237"/>
                  </a:lnTo>
                  <a:lnTo>
                    <a:pt x="22476" y="17309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09"/>
                  </a:lnTo>
                  <a:lnTo>
                    <a:pt x="0" y="1123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 descr=""/>
          <p:cNvSpPr/>
          <p:nvPr/>
        </p:nvSpPr>
        <p:spPr>
          <a:xfrm>
            <a:off x="1092403" y="1077074"/>
            <a:ext cx="43180" cy="6985"/>
          </a:xfrm>
          <a:custGeom>
            <a:avLst/>
            <a:gdLst/>
            <a:ahLst/>
            <a:cxnLst/>
            <a:rect l="l" t="t" r="r" b="b"/>
            <a:pathLst>
              <a:path w="43180" h="6984">
                <a:moveTo>
                  <a:pt x="6692" y="2717"/>
                </a:moveTo>
                <a:lnTo>
                  <a:pt x="6388" y="1816"/>
                </a:lnTo>
                <a:lnTo>
                  <a:pt x="5778" y="1206"/>
                </a:lnTo>
                <a:lnTo>
                  <a:pt x="5168" y="304"/>
                </a:lnTo>
                <a:lnTo>
                  <a:pt x="4267" y="0"/>
                </a:lnTo>
                <a:lnTo>
                  <a:pt x="1828" y="0"/>
                </a:lnTo>
                <a:lnTo>
                  <a:pt x="304" y="1511"/>
                </a:lnTo>
                <a:lnTo>
                  <a:pt x="304" y="3314"/>
                </a:lnTo>
                <a:lnTo>
                  <a:pt x="0" y="5143"/>
                </a:lnTo>
                <a:lnTo>
                  <a:pt x="1524" y="6654"/>
                </a:lnTo>
                <a:lnTo>
                  <a:pt x="5168" y="6654"/>
                </a:lnTo>
                <a:lnTo>
                  <a:pt x="6692" y="5143"/>
                </a:lnTo>
                <a:lnTo>
                  <a:pt x="6692" y="2717"/>
                </a:lnTo>
                <a:close/>
              </a:path>
              <a:path w="43180" h="6984">
                <a:moveTo>
                  <a:pt x="24599" y="2717"/>
                </a:moveTo>
                <a:lnTo>
                  <a:pt x="24307" y="1816"/>
                </a:lnTo>
                <a:lnTo>
                  <a:pt x="23698" y="1206"/>
                </a:lnTo>
                <a:lnTo>
                  <a:pt x="23380" y="304"/>
                </a:lnTo>
                <a:lnTo>
                  <a:pt x="22479" y="0"/>
                </a:lnTo>
                <a:lnTo>
                  <a:pt x="19735" y="0"/>
                </a:lnTo>
                <a:lnTo>
                  <a:pt x="18224" y="1511"/>
                </a:lnTo>
                <a:lnTo>
                  <a:pt x="18224" y="3314"/>
                </a:lnTo>
                <a:lnTo>
                  <a:pt x="18224" y="5143"/>
                </a:lnTo>
                <a:lnTo>
                  <a:pt x="19735" y="6654"/>
                </a:lnTo>
                <a:lnTo>
                  <a:pt x="23088" y="6654"/>
                </a:lnTo>
                <a:lnTo>
                  <a:pt x="24599" y="5143"/>
                </a:lnTo>
                <a:lnTo>
                  <a:pt x="24599" y="2717"/>
                </a:lnTo>
                <a:close/>
              </a:path>
              <a:path w="43180" h="6984">
                <a:moveTo>
                  <a:pt x="42824" y="3314"/>
                </a:moveTo>
                <a:lnTo>
                  <a:pt x="42519" y="2717"/>
                </a:lnTo>
                <a:lnTo>
                  <a:pt x="42214" y="1816"/>
                </a:lnTo>
                <a:lnTo>
                  <a:pt x="41617" y="1206"/>
                </a:lnTo>
                <a:lnTo>
                  <a:pt x="41300" y="304"/>
                </a:lnTo>
                <a:lnTo>
                  <a:pt x="40398" y="0"/>
                </a:lnTo>
                <a:lnTo>
                  <a:pt x="37655" y="0"/>
                </a:lnTo>
                <a:lnTo>
                  <a:pt x="36131" y="1511"/>
                </a:lnTo>
                <a:lnTo>
                  <a:pt x="36131" y="3314"/>
                </a:lnTo>
                <a:lnTo>
                  <a:pt x="36131" y="5143"/>
                </a:lnTo>
                <a:lnTo>
                  <a:pt x="37655" y="6654"/>
                </a:lnTo>
                <a:lnTo>
                  <a:pt x="41300" y="6654"/>
                </a:lnTo>
                <a:lnTo>
                  <a:pt x="42824" y="5143"/>
                </a:lnTo>
                <a:lnTo>
                  <a:pt x="42824" y="331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>
            <a:spLocks noGrp="1"/>
          </p:cNvSpPr>
          <p:nvPr>
            <p:ph type="title"/>
          </p:nvPr>
        </p:nvSpPr>
        <p:spPr>
          <a:xfrm>
            <a:off x="655677" y="522012"/>
            <a:ext cx="915669" cy="1276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PERANGKAT</a:t>
            </a:r>
            <a:r>
              <a:rPr dirty="0" spc="-40"/>
              <a:t> </a:t>
            </a:r>
            <a:r>
              <a:rPr dirty="0" spc="-130"/>
              <a:t>LUNAK</a:t>
            </a:r>
            <a:r>
              <a:rPr dirty="0" spc="-40"/>
              <a:t> </a:t>
            </a:r>
            <a:r>
              <a:rPr dirty="0" spc="-100"/>
              <a:t>APLIKASI</a:t>
            </a:r>
          </a:p>
        </p:txBody>
      </p:sp>
      <p:sp>
        <p:nvSpPr>
          <p:cNvPr id="132" name="object 132" descr=""/>
          <p:cNvSpPr/>
          <p:nvPr/>
        </p:nvSpPr>
        <p:spPr>
          <a:xfrm>
            <a:off x="376580" y="7320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21272" y="9220"/>
                </a:moveTo>
                <a:lnTo>
                  <a:pt x="12039" y="0"/>
                </a:lnTo>
                <a:lnTo>
                  <a:pt x="9220" y="0"/>
                </a:lnTo>
                <a:lnTo>
                  <a:pt x="0" y="9220"/>
                </a:lnTo>
                <a:lnTo>
                  <a:pt x="0" y="12039"/>
                </a:lnTo>
                <a:lnTo>
                  <a:pt x="9220" y="21272"/>
                </a:lnTo>
                <a:lnTo>
                  <a:pt x="12039" y="21272"/>
                </a:lnTo>
                <a:lnTo>
                  <a:pt x="21272" y="12039"/>
                </a:lnTo>
                <a:lnTo>
                  <a:pt x="21272" y="10629"/>
                </a:lnTo>
                <a:lnTo>
                  <a:pt x="21272" y="922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 txBox="1"/>
          <p:nvPr/>
        </p:nvSpPr>
        <p:spPr>
          <a:xfrm>
            <a:off x="425188" y="689012"/>
            <a:ext cx="1452880" cy="4635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480"/>
              </a:lnSpc>
              <a:spcBef>
                <a:spcPts val="195"/>
              </a:spcBef>
            </a:pP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Program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yang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didesain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untuk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membantu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pengguna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supaya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dapat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llebih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produktif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atau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membantu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90">
                <a:solidFill>
                  <a:srgbClr val="3D3D3D"/>
                </a:solidFill>
                <a:latin typeface="Tahoma"/>
                <a:cs typeface="Tahoma"/>
              </a:rPr>
              <a:t>den</a:t>
            </a:r>
            <a:r>
              <a:rPr dirty="0" u="heavy" sz="450" spc="60">
                <a:solidFill>
                  <a:srgbClr val="3D3D3D"/>
                </a:solidFill>
                <a:uFill>
                  <a:solidFill>
                    <a:srgbClr val="F0F0F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gan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tugas-tugas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khusus.</a:t>
            </a:r>
            <a:endParaRPr sz="450">
              <a:latin typeface="Tahoma"/>
              <a:cs typeface="Tahoma"/>
            </a:endParaRPr>
          </a:p>
          <a:p>
            <a:pPr algn="just" marL="12700">
              <a:lnSpc>
                <a:spcPts val="440"/>
              </a:lnSpc>
            </a:pP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Beberapa</a:t>
            </a:r>
            <a:r>
              <a:rPr dirty="0" sz="4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4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llunak</a:t>
            </a:r>
            <a:r>
              <a:rPr dirty="0" sz="4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aplikasi</a:t>
            </a:r>
            <a:r>
              <a:rPr dirty="0" sz="450" spc="2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dasar</a:t>
            </a:r>
            <a:r>
              <a:rPr dirty="0" sz="4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diantaranya</a:t>
            </a:r>
            <a:r>
              <a:rPr dirty="0" sz="4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adallah</a:t>
            </a:r>
            <a:endParaRPr sz="450">
              <a:latin typeface="Tahoma"/>
              <a:cs typeface="Tahoma"/>
            </a:endParaRPr>
          </a:p>
          <a:p>
            <a:pPr algn="just" marL="12700" marR="5080">
              <a:lnSpc>
                <a:spcPts val="480"/>
              </a:lnSpc>
              <a:spcBef>
                <a:spcPts val="35"/>
              </a:spcBef>
            </a:pP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: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browser,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5">
                <a:solidFill>
                  <a:srgbClr val="3D3D3D"/>
                </a:solidFill>
                <a:latin typeface="Tahoma"/>
                <a:cs typeface="Tahoma"/>
              </a:rPr>
              <a:t>pengollah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kata</a:t>
            </a:r>
            <a:r>
              <a:rPr dirty="0" sz="45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seperti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Microsoft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Word,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llembar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kerja,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pengolah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grafik,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20">
                <a:solidFill>
                  <a:srgbClr val="3D3D3D"/>
                </a:solidFill>
                <a:latin typeface="Tahoma"/>
                <a:cs typeface="Tahoma"/>
              </a:rPr>
              <a:t>pengollah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gambar,</a:t>
            </a:r>
            <a:r>
              <a:rPr dirty="0" sz="45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3D3D3D"/>
                </a:solidFill>
                <a:latin typeface="Tahoma"/>
                <a:cs typeface="Tahoma"/>
              </a:rPr>
              <a:t>game,</a:t>
            </a:r>
            <a:r>
              <a:rPr dirty="0" sz="450" spc="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sistem</a:t>
            </a:r>
            <a:r>
              <a:rPr dirty="0" sz="45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35">
                <a:solidFill>
                  <a:srgbClr val="3D3D3D"/>
                </a:solidFill>
                <a:latin typeface="Tahoma"/>
                <a:cs typeface="Tahoma"/>
              </a:rPr>
              <a:t>manajemen,</a:t>
            </a:r>
            <a:r>
              <a:rPr dirty="0" sz="450" spc="4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450" spc="-10">
                <a:solidFill>
                  <a:srgbClr val="3D3D3D"/>
                </a:solidFill>
                <a:latin typeface="Tahoma"/>
                <a:cs typeface="Tahoma"/>
              </a:rPr>
              <a:t>dllll.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4" name="object 134" descr=""/>
          <p:cNvSpPr/>
          <p:nvPr/>
        </p:nvSpPr>
        <p:spPr>
          <a:xfrm>
            <a:off x="376580" y="91441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21272" y="9232"/>
                </a:moveTo>
                <a:lnTo>
                  <a:pt x="12039" y="0"/>
                </a:lnTo>
                <a:lnTo>
                  <a:pt x="9220" y="0"/>
                </a:lnTo>
                <a:lnTo>
                  <a:pt x="0" y="9232"/>
                </a:lnTo>
                <a:lnTo>
                  <a:pt x="0" y="12052"/>
                </a:lnTo>
                <a:lnTo>
                  <a:pt x="9220" y="21285"/>
                </a:lnTo>
                <a:lnTo>
                  <a:pt x="12039" y="21285"/>
                </a:lnTo>
                <a:lnTo>
                  <a:pt x="21272" y="12052"/>
                </a:lnTo>
                <a:lnTo>
                  <a:pt x="21272" y="10655"/>
                </a:lnTo>
                <a:lnTo>
                  <a:pt x="21272" y="923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5" name="object 135" descr=""/>
          <p:cNvGrpSpPr/>
          <p:nvPr/>
        </p:nvGrpSpPr>
        <p:grpSpPr>
          <a:xfrm>
            <a:off x="885418" y="73721"/>
            <a:ext cx="413384" cy="410209"/>
            <a:chOff x="885418" y="73721"/>
            <a:chExt cx="413384" cy="410209"/>
          </a:xfrm>
        </p:grpSpPr>
        <p:sp>
          <p:nvSpPr>
            <p:cNvPr id="136" name="object 136" descr=""/>
            <p:cNvSpPr/>
            <p:nvPr/>
          </p:nvSpPr>
          <p:spPr>
            <a:xfrm>
              <a:off x="885418" y="73721"/>
              <a:ext cx="413384" cy="410209"/>
            </a:xfrm>
            <a:custGeom>
              <a:avLst/>
              <a:gdLst/>
              <a:ahLst/>
              <a:cxnLst/>
              <a:rect l="l" t="t" r="r" b="b"/>
              <a:pathLst>
                <a:path w="413384" h="410209">
                  <a:moveTo>
                    <a:pt x="106550" y="0"/>
                  </a:moveTo>
                  <a:lnTo>
                    <a:pt x="73357" y="11551"/>
                  </a:lnTo>
                  <a:lnTo>
                    <a:pt x="64688" y="15838"/>
                  </a:lnTo>
                  <a:lnTo>
                    <a:pt x="34471" y="49219"/>
                  </a:lnTo>
                  <a:lnTo>
                    <a:pt x="29338" y="64867"/>
                  </a:lnTo>
                  <a:lnTo>
                    <a:pt x="26113" y="66760"/>
                  </a:lnTo>
                  <a:lnTo>
                    <a:pt x="23778" y="70094"/>
                  </a:lnTo>
                  <a:lnTo>
                    <a:pt x="23315" y="74093"/>
                  </a:lnTo>
                  <a:lnTo>
                    <a:pt x="22783" y="82166"/>
                  </a:lnTo>
                  <a:lnTo>
                    <a:pt x="23041" y="90271"/>
                  </a:lnTo>
                  <a:lnTo>
                    <a:pt x="24078" y="98328"/>
                  </a:lnTo>
                  <a:lnTo>
                    <a:pt x="25885" y="106253"/>
                  </a:lnTo>
                  <a:lnTo>
                    <a:pt x="22120" y="113286"/>
                  </a:lnTo>
                  <a:lnTo>
                    <a:pt x="3320" y="168764"/>
                  </a:lnTo>
                  <a:lnTo>
                    <a:pt x="0" y="203499"/>
                  </a:lnTo>
                  <a:lnTo>
                    <a:pt x="2570" y="238284"/>
                  </a:lnTo>
                  <a:lnTo>
                    <a:pt x="13869" y="279824"/>
                  </a:lnTo>
                  <a:lnTo>
                    <a:pt x="33026" y="317029"/>
                  </a:lnTo>
                  <a:lnTo>
                    <a:pt x="74957" y="363694"/>
                  </a:lnTo>
                  <a:lnTo>
                    <a:pt x="113892" y="388661"/>
                  </a:lnTo>
                  <a:lnTo>
                    <a:pt x="157420" y="404321"/>
                  </a:lnTo>
                  <a:lnTo>
                    <a:pt x="203562" y="409660"/>
                  </a:lnTo>
                  <a:lnTo>
                    <a:pt x="249905" y="404485"/>
                  </a:lnTo>
                  <a:lnTo>
                    <a:pt x="293734" y="388840"/>
                  </a:lnTo>
                  <a:lnTo>
                    <a:pt x="332947" y="363803"/>
                  </a:lnTo>
                  <a:lnTo>
                    <a:pt x="365441" y="330448"/>
                  </a:lnTo>
                  <a:lnTo>
                    <a:pt x="382074" y="305336"/>
                  </a:lnTo>
                  <a:lnTo>
                    <a:pt x="394552" y="305336"/>
                  </a:lnTo>
                  <a:lnTo>
                    <a:pt x="401754" y="303880"/>
                  </a:lnTo>
                  <a:lnTo>
                    <a:pt x="407639" y="299912"/>
                  </a:lnTo>
                  <a:lnTo>
                    <a:pt x="411610" y="294031"/>
                  </a:lnTo>
                  <a:lnTo>
                    <a:pt x="413066" y="286835"/>
                  </a:lnTo>
                  <a:lnTo>
                    <a:pt x="413066" y="76331"/>
                  </a:lnTo>
                  <a:lnTo>
                    <a:pt x="410314" y="62744"/>
                  </a:lnTo>
                  <a:lnTo>
                    <a:pt x="402816" y="51636"/>
                  </a:lnTo>
                  <a:lnTo>
                    <a:pt x="391702" y="44139"/>
                  </a:lnTo>
                  <a:lnTo>
                    <a:pt x="378108" y="41388"/>
                  </a:lnTo>
                  <a:lnTo>
                    <a:pt x="324768" y="41388"/>
                  </a:lnTo>
                  <a:lnTo>
                    <a:pt x="318221" y="36554"/>
                  </a:lnTo>
                  <a:lnTo>
                    <a:pt x="270971" y="13026"/>
                  </a:lnTo>
                  <a:lnTo>
                    <a:pt x="198222" y="1864"/>
                  </a:lnTo>
                  <a:lnTo>
                    <a:pt x="161545" y="6239"/>
                  </a:lnTo>
                  <a:lnTo>
                    <a:pt x="156498" y="7299"/>
                  </a:lnTo>
                  <a:lnTo>
                    <a:pt x="151377" y="8586"/>
                  </a:lnTo>
                  <a:lnTo>
                    <a:pt x="146305" y="10098"/>
                  </a:lnTo>
                  <a:lnTo>
                    <a:pt x="136904" y="5727"/>
                  </a:lnTo>
                  <a:lnTo>
                    <a:pt x="127076" y="2566"/>
                  </a:lnTo>
                  <a:lnTo>
                    <a:pt x="116923" y="646"/>
                  </a:lnTo>
                  <a:lnTo>
                    <a:pt x="106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898580" y="87977"/>
              <a:ext cx="384175" cy="382905"/>
            </a:xfrm>
            <a:custGeom>
              <a:avLst/>
              <a:gdLst/>
              <a:ahLst/>
              <a:cxnLst/>
              <a:rect l="l" t="t" r="r" b="b"/>
              <a:pathLst>
                <a:path w="384175" h="382905">
                  <a:moveTo>
                    <a:pt x="188100" y="0"/>
                  </a:moveTo>
                  <a:lnTo>
                    <a:pt x="148327" y="4665"/>
                  </a:lnTo>
                  <a:lnTo>
                    <a:pt x="112173" y="16862"/>
                  </a:lnTo>
                  <a:lnTo>
                    <a:pt x="52775" y="59851"/>
                  </a:lnTo>
                  <a:lnTo>
                    <a:pt x="14014" y="120961"/>
                  </a:lnTo>
                  <a:lnTo>
                    <a:pt x="0" y="192187"/>
                  </a:lnTo>
                  <a:lnTo>
                    <a:pt x="3556" y="229092"/>
                  </a:lnTo>
                  <a:lnTo>
                    <a:pt x="14840" y="265524"/>
                  </a:lnTo>
                  <a:lnTo>
                    <a:pt x="34365" y="300482"/>
                  </a:lnTo>
                  <a:lnTo>
                    <a:pt x="62645" y="332966"/>
                  </a:lnTo>
                  <a:lnTo>
                    <a:pt x="99339" y="359524"/>
                  </a:lnTo>
                  <a:lnTo>
                    <a:pt x="139790" y="375990"/>
                  </a:lnTo>
                  <a:lnTo>
                    <a:pt x="182229" y="382682"/>
                  </a:lnTo>
                  <a:lnTo>
                    <a:pt x="224864" y="379921"/>
                  </a:lnTo>
                  <a:lnTo>
                    <a:pt x="265904" y="368026"/>
                  </a:lnTo>
                  <a:lnTo>
                    <a:pt x="303556" y="347315"/>
                  </a:lnTo>
                  <a:lnTo>
                    <a:pt x="336028" y="318108"/>
                  </a:lnTo>
                  <a:lnTo>
                    <a:pt x="361529" y="280723"/>
                  </a:lnTo>
                  <a:lnTo>
                    <a:pt x="377978" y="237517"/>
                  </a:lnTo>
                  <a:lnTo>
                    <a:pt x="383578" y="191463"/>
                  </a:lnTo>
                  <a:lnTo>
                    <a:pt x="379109" y="150124"/>
                  </a:lnTo>
                  <a:lnTo>
                    <a:pt x="365748" y="110820"/>
                  </a:lnTo>
                  <a:lnTo>
                    <a:pt x="344321" y="75266"/>
                  </a:lnTo>
                  <a:lnTo>
                    <a:pt x="315653" y="45180"/>
                  </a:lnTo>
                  <a:lnTo>
                    <a:pt x="296592" y="30980"/>
                  </a:lnTo>
                  <a:lnTo>
                    <a:pt x="275936" y="19237"/>
                  </a:lnTo>
                  <a:lnTo>
                    <a:pt x="253970" y="10138"/>
                  </a:lnTo>
                  <a:lnTo>
                    <a:pt x="231001" y="3867"/>
                  </a:lnTo>
                  <a:lnTo>
                    <a:pt x="188100" y="0"/>
                  </a:lnTo>
                  <a:close/>
                </a:path>
                <a:path w="384175" h="382905">
                  <a:moveTo>
                    <a:pt x="230977" y="3843"/>
                  </a:moveTo>
                  <a:close/>
                </a:path>
              </a:pathLst>
            </a:custGeom>
            <a:solidFill>
              <a:srgbClr val="FFE5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8316" y="91845"/>
              <a:ext cx="130064" cy="114656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3863" y="317754"/>
              <a:ext cx="93143" cy="95262"/>
            </a:xfrm>
            <a:prstGeom prst="rect">
              <a:avLst/>
            </a:prstGeom>
          </p:spPr>
        </p:pic>
        <p:sp>
          <p:nvSpPr>
            <p:cNvPr id="140" name="object 140" descr=""/>
            <p:cNvSpPr/>
            <p:nvPr/>
          </p:nvSpPr>
          <p:spPr>
            <a:xfrm>
              <a:off x="936116" y="126421"/>
              <a:ext cx="352425" cy="241935"/>
            </a:xfrm>
            <a:custGeom>
              <a:avLst/>
              <a:gdLst/>
              <a:ahLst/>
              <a:cxnLst/>
              <a:rect l="l" t="t" r="r" b="b"/>
              <a:pathLst>
                <a:path w="352425" h="241935">
                  <a:moveTo>
                    <a:pt x="328434" y="0"/>
                  </a:moveTo>
                  <a:lnTo>
                    <a:pt x="23646" y="0"/>
                  </a:lnTo>
                  <a:lnTo>
                    <a:pt x="14450" y="1859"/>
                  </a:lnTo>
                  <a:lnTo>
                    <a:pt x="6933" y="6926"/>
                  </a:lnTo>
                  <a:lnTo>
                    <a:pt x="1861" y="14439"/>
                  </a:lnTo>
                  <a:lnTo>
                    <a:pt x="0" y="23631"/>
                  </a:lnTo>
                  <a:lnTo>
                    <a:pt x="0" y="238112"/>
                  </a:lnTo>
                  <a:lnTo>
                    <a:pt x="3227" y="241337"/>
                  </a:lnTo>
                  <a:lnTo>
                    <a:pt x="7202" y="241337"/>
                  </a:lnTo>
                  <a:lnTo>
                    <a:pt x="348852" y="241337"/>
                  </a:lnTo>
                  <a:lnTo>
                    <a:pt x="352080" y="238112"/>
                  </a:lnTo>
                  <a:lnTo>
                    <a:pt x="352080" y="23631"/>
                  </a:lnTo>
                  <a:lnTo>
                    <a:pt x="350219" y="14439"/>
                  </a:lnTo>
                  <a:lnTo>
                    <a:pt x="345145" y="6926"/>
                  </a:lnTo>
                  <a:lnTo>
                    <a:pt x="337628" y="1859"/>
                  </a:lnTo>
                  <a:lnTo>
                    <a:pt x="3284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935088" y="125387"/>
              <a:ext cx="354330" cy="243840"/>
            </a:xfrm>
            <a:custGeom>
              <a:avLst/>
              <a:gdLst/>
              <a:ahLst/>
              <a:cxnLst/>
              <a:rect l="l" t="t" r="r" b="b"/>
              <a:pathLst>
                <a:path w="354330" h="243840">
                  <a:moveTo>
                    <a:pt x="321589" y="112293"/>
                  </a:moveTo>
                  <a:lnTo>
                    <a:pt x="321449" y="111569"/>
                  </a:lnTo>
                  <a:lnTo>
                    <a:pt x="320357" y="110845"/>
                  </a:lnTo>
                  <a:lnTo>
                    <a:pt x="319633" y="110998"/>
                  </a:lnTo>
                  <a:lnTo>
                    <a:pt x="265239" y="192417"/>
                  </a:lnTo>
                  <a:lnTo>
                    <a:pt x="176276" y="69634"/>
                  </a:lnTo>
                  <a:lnTo>
                    <a:pt x="175831" y="69380"/>
                  </a:lnTo>
                  <a:lnTo>
                    <a:pt x="175526" y="69469"/>
                  </a:lnTo>
                  <a:lnTo>
                    <a:pt x="175133" y="69481"/>
                  </a:lnTo>
                  <a:lnTo>
                    <a:pt x="174764" y="69684"/>
                  </a:lnTo>
                  <a:lnTo>
                    <a:pt x="95643" y="193840"/>
                  </a:lnTo>
                  <a:lnTo>
                    <a:pt x="59626" y="133591"/>
                  </a:lnTo>
                  <a:lnTo>
                    <a:pt x="59194" y="133375"/>
                  </a:lnTo>
                  <a:lnTo>
                    <a:pt x="58394" y="133388"/>
                  </a:lnTo>
                  <a:lnTo>
                    <a:pt x="58013" y="133616"/>
                  </a:lnTo>
                  <a:lnTo>
                    <a:pt x="17526" y="205651"/>
                  </a:lnTo>
                  <a:lnTo>
                    <a:pt x="17729" y="206375"/>
                  </a:lnTo>
                  <a:lnTo>
                    <a:pt x="18465" y="206794"/>
                  </a:lnTo>
                  <a:lnTo>
                    <a:pt x="18859" y="206844"/>
                  </a:lnTo>
                  <a:lnTo>
                    <a:pt x="19278" y="206844"/>
                  </a:lnTo>
                  <a:lnTo>
                    <a:pt x="19672" y="206629"/>
                  </a:lnTo>
                  <a:lnTo>
                    <a:pt x="58864" y="136893"/>
                  </a:lnTo>
                  <a:lnTo>
                    <a:pt x="94805" y="197027"/>
                  </a:lnTo>
                  <a:lnTo>
                    <a:pt x="95186" y="197243"/>
                  </a:lnTo>
                  <a:lnTo>
                    <a:pt x="95592" y="197256"/>
                  </a:lnTo>
                  <a:lnTo>
                    <a:pt x="96380" y="197053"/>
                  </a:lnTo>
                  <a:lnTo>
                    <a:pt x="175615" y="72732"/>
                  </a:lnTo>
                  <a:lnTo>
                    <a:pt x="264541" y="195465"/>
                  </a:lnTo>
                  <a:lnTo>
                    <a:pt x="264871" y="195656"/>
                  </a:lnTo>
                  <a:lnTo>
                    <a:pt x="265671" y="195630"/>
                  </a:lnTo>
                  <a:lnTo>
                    <a:pt x="266026" y="195440"/>
                  </a:lnTo>
                  <a:lnTo>
                    <a:pt x="321589" y="112293"/>
                  </a:lnTo>
                  <a:close/>
                </a:path>
                <a:path w="354330" h="243840">
                  <a:moveTo>
                    <a:pt x="354139" y="24676"/>
                  </a:moveTo>
                  <a:lnTo>
                    <a:pt x="352196" y="15074"/>
                  </a:lnTo>
                  <a:lnTo>
                    <a:pt x="352082" y="14909"/>
                  </a:lnTo>
                  <a:lnTo>
                    <a:pt x="352082" y="24676"/>
                  </a:lnTo>
                  <a:lnTo>
                    <a:pt x="352082" y="238594"/>
                  </a:lnTo>
                  <a:lnTo>
                    <a:pt x="349300" y="241338"/>
                  </a:lnTo>
                  <a:lnTo>
                    <a:pt x="4838" y="241338"/>
                  </a:lnTo>
                  <a:lnTo>
                    <a:pt x="2057" y="238594"/>
                  </a:lnTo>
                  <a:lnTo>
                    <a:pt x="2057" y="24676"/>
                  </a:lnTo>
                  <a:lnTo>
                    <a:pt x="3835" y="15875"/>
                  </a:lnTo>
                  <a:lnTo>
                    <a:pt x="8686" y="8686"/>
                  </a:lnTo>
                  <a:lnTo>
                    <a:pt x="15875" y="3835"/>
                  </a:lnTo>
                  <a:lnTo>
                    <a:pt x="24663" y="2057"/>
                  </a:lnTo>
                  <a:lnTo>
                    <a:pt x="329450" y="2057"/>
                  </a:lnTo>
                  <a:lnTo>
                    <a:pt x="338264" y="3835"/>
                  </a:lnTo>
                  <a:lnTo>
                    <a:pt x="345452" y="8686"/>
                  </a:lnTo>
                  <a:lnTo>
                    <a:pt x="350304" y="15875"/>
                  </a:lnTo>
                  <a:lnTo>
                    <a:pt x="352082" y="24676"/>
                  </a:lnTo>
                  <a:lnTo>
                    <a:pt x="352082" y="14909"/>
                  </a:lnTo>
                  <a:lnTo>
                    <a:pt x="346900" y="7239"/>
                  </a:lnTo>
                  <a:lnTo>
                    <a:pt x="339229" y="2057"/>
                  </a:lnTo>
                  <a:lnTo>
                    <a:pt x="339051" y="1943"/>
                  </a:lnTo>
                  <a:lnTo>
                    <a:pt x="329450" y="0"/>
                  </a:lnTo>
                  <a:lnTo>
                    <a:pt x="24663" y="0"/>
                  </a:lnTo>
                  <a:lnTo>
                    <a:pt x="15074" y="1943"/>
                  </a:lnTo>
                  <a:lnTo>
                    <a:pt x="7239" y="7239"/>
                  </a:lnTo>
                  <a:lnTo>
                    <a:pt x="1943" y="15074"/>
                  </a:lnTo>
                  <a:lnTo>
                    <a:pt x="0" y="24676"/>
                  </a:lnTo>
                  <a:lnTo>
                    <a:pt x="0" y="239712"/>
                  </a:lnTo>
                  <a:lnTo>
                    <a:pt x="3695" y="243408"/>
                  </a:lnTo>
                  <a:lnTo>
                    <a:pt x="350443" y="243408"/>
                  </a:lnTo>
                  <a:lnTo>
                    <a:pt x="352513" y="241338"/>
                  </a:lnTo>
                  <a:lnTo>
                    <a:pt x="354139" y="239712"/>
                  </a:lnTo>
                  <a:lnTo>
                    <a:pt x="354139" y="24676"/>
                  </a:lnTo>
                  <a:close/>
                </a:path>
              </a:pathLst>
            </a:custGeom>
            <a:solidFill>
              <a:srgbClr val="3F1A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1100446" y="18745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8668" y="0"/>
                  </a:moveTo>
                  <a:lnTo>
                    <a:pt x="441" y="7144"/>
                  </a:lnTo>
                  <a:lnTo>
                    <a:pt x="0" y="13359"/>
                  </a:lnTo>
                  <a:lnTo>
                    <a:pt x="7144" y="21585"/>
                  </a:lnTo>
                  <a:lnTo>
                    <a:pt x="13371" y="22027"/>
                  </a:lnTo>
                  <a:lnTo>
                    <a:pt x="17477" y="18455"/>
                  </a:lnTo>
                  <a:lnTo>
                    <a:pt x="21598" y="14895"/>
                  </a:lnTo>
                  <a:lnTo>
                    <a:pt x="22040" y="8668"/>
                  </a:lnTo>
                  <a:lnTo>
                    <a:pt x="14895" y="441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rgbClr val="FFA6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188649" y="30708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8665" y="0"/>
                  </a:moveTo>
                  <a:lnTo>
                    <a:pt x="438" y="7144"/>
                  </a:lnTo>
                  <a:lnTo>
                    <a:pt x="0" y="13371"/>
                  </a:lnTo>
                  <a:lnTo>
                    <a:pt x="7141" y="21585"/>
                  </a:lnTo>
                  <a:lnTo>
                    <a:pt x="13368" y="22027"/>
                  </a:lnTo>
                  <a:lnTo>
                    <a:pt x="17477" y="18455"/>
                  </a:lnTo>
                  <a:lnTo>
                    <a:pt x="21598" y="14895"/>
                  </a:lnTo>
                  <a:lnTo>
                    <a:pt x="22037" y="8668"/>
                  </a:lnTo>
                  <a:lnTo>
                    <a:pt x="14892" y="441"/>
                  </a:lnTo>
                  <a:lnTo>
                    <a:pt x="8665" y="0"/>
                  </a:lnTo>
                  <a:close/>
                </a:path>
              </a:pathLst>
            </a:custGeom>
            <a:solidFill>
              <a:srgbClr val="F05D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984421" y="24937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8665" y="0"/>
                  </a:moveTo>
                  <a:lnTo>
                    <a:pt x="438" y="7132"/>
                  </a:lnTo>
                  <a:lnTo>
                    <a:pt x="0" y="13359"/>
                  </a:lnTo>
                  <a:lnTo>
                    <a:pt x="7132" y="21576"/>
                  </a:lnTo>
                  <a:lnTo>
                    <a:pt x="13356" y="22015"/>
                  </a:lnTo>
                  <a:lnTo>
                    <a:pt x="17477" y="18455"/>
                  </a:lnTo>
                  <a:lnTo>
                    <a:pt x="21585" y="14883"/>
                  </a:lnTo>
                  <a:lnTo>
                    <a:pt x="22024" y="8656"/>
                  </a:lnTo>
                  <a:lnTo>
                    <a:pt x="14892" y="441"/>
                  </a:lnTo>
                  <a:lnTo>
                    <a:pt x="8665" y="0"/>
                  </a:lnTo>
                  <a:close/>
                </a:path>
              </a:pathLst>
            </a:custGeom>
            <a:solidFill>
              <a:srgbClr val="8E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953130" y="202192"/>
              <a:ext cx="156210" cy="267335"/>
            </a:xfrm>
            <a:custGeom>
              <a:avLst/>
              <a:gdLst/>
              <a:ahLst/>
              <a:cxnLst/>
              <a:rect l="l" t="t" r="r" b="b"/>
              <a:pathLst>
                <a:path w="156209" h="267334">
                  <a:moveTo>
                    <a:pt x="146767" y="0"/>
                  </a:moveTo>
                  <a:lnTo>
                    <a:pt x="112350" y="35253"/>
                  </a:lnTo>
                  <a:lnTo>
                    <a:pt x="91795" y="69174"/>
                  </a:lnTo>
                  <a:lnTo>
                    <a:pt x="56506" y="131112"/>
                  </a:lnTo>
                  <a:lnTo>
                    <a:pt x="54835" y="131431"/>
                  </a:lnTo>
                  <a:lnTo>
                    <a:pt x="24393" y="156307"/>
                  </a:lnTo>
                  <a:lnTo>
                    <a:pt x="6698" y="192379"/>
                  </a:lnTo>
                  <a:lnTo>
                    <a:pt x="0" y="210918"/>
                  </a:lnTo>
                  <a:lnTo>
                    <a:pt x="2609" y="213609"/>
                  </a:lnTo>
                  <a:lnTo>
                    <a:pt x="5321" y="216215"/>
                  </a:lnTo>
                  <a:lnTo>
                    <a:pt x="8095" y="218751"/>
                  </a:lnTo>
                  <a:lnTo>
                    <a:pt x="8833" y="219443"/>
                  </a:lnTo>
                  <a:lnTo>
                    <a:pt x="9000" y="219550"/>
                  </a:lnTo>
                  <a:lnTo>
                    <a:pt x="9656" y="220193"/>
                  </a:lnTo>
                  <a:lnTo>
                    <a:pt x="10012" y="220480"/>
                  </a:lnTo>
                  <a:lnTo>
                    <a:pt x="36039" y="239923"/>
                  </a:lnTo>
                  <a:lnTo>
                    <a:pt x="36231" y="240078"/>
                  </a:lnTo>
                  <a:lnTo>
                    <a:pt x="43613" y="244626"/>
                  </a:lnTo>
                  <a:lnTo>
                    <a:pt x="50935" y="248530"/>
                  </a:lnTo>
                  <a:lnTo>
                    <a:pt x="58744" y="252078"/>
                  </a:lnTo>
                  <a:lnTo>
                    <a:pt x="59006" y="252161"/>
                  </a:lnTo>
                  <a:lnTo>
                    <a:pt x="59256" y="252292"/>
                  </a:lnTo>
                  <a:lnTo>
                    <a:pt x="63328" y="254114"/>
                  </a:lnTo>
                  <a:lnTo>
                    <a:pt x="67461" y="255782"/>
                  </a:lnTo>
                  <a:lnTo>
                    <a:pt x="72152" y="257507"/>
                  </a:lnTo>
                  <a:lnTo>
                    <a:pt x="72402" y="257568"/>
                  </a:lnTo>
                  <a:lnTo>
                    <a:pt x="79073" y="259840"/>
                  </a:lnTo>
                  <a:lnTo>
                    <a:pt x="85854" y="261868"/>
                  </a:lnTo>
                  <a:lnTo>
                    <a:pt x="92740" y="263647"/>
                  </a:lnTo>
                  <a:lnTo>
                    <a:pt x="99727" y="265176"/>
                  </a:lnTo>
                  <a:lnTo>
                    <a:pt x="100404" y="265282"/>
                  </a:lnTo>
                  <a:lnTo>
                    <a:pt x="104561" y="266105"/>
                  </a:lnTo>
                  <a:lnTo>
                    <a:pt x="108752" y="266782"/>
                  </a:lnTo>
                  <a:lnTo>
                    <a:pt x="112989" y="267306"/>
                  </a:lnTo>
                  <a:lnTo>
                    <a:pt x="128544" y="244626"/>
                  </a:lnTo>
                  <a:lnTo>
                    <a:pt x="142021" y="223792"/>
                  </a:lnTo>
                  <a:lnTo>
                    <a:pt x="151642" y="206924"/>
                  </a:lnTo>
                  <a:lnTo>
                    <a:pt x="155365" y="196547"/>
                  </a:lnTo>
                  <a:lnTo>
                    <a:pt x="155722" y="179676"/>
                  </a:lnTo>
                  <a:lnTo>
                    <a:pt x="142826" y="177640"/>
                  </a:lnTo>
                  <a:lnTo>
                    <a:pt x="145484" y="172937"/>
                  </a:lnTo>
                  <a:lnTo>
                    <a:pt x="148090" y="160794"/>
                  </a:lnTo>
                  <a:lnTo>
                    <a:pt x="148733" y="155734"/>
                  </a:lnTo>
                  <a:lnTo>
                    <a:pt x="148507" y="143862"/>
                  </a:lnTo>
                  <a:lnTo>
                    <a:pt x="146017" y="139290"/>
                  </a:lnTo>
                  <a:lnTo>
                    <a:pt x="142887" y="135968"/>
                  </a:lnTo>
                  <a:lnTo>
                    <a:pt x="137504" y="130195"/>
                  </a:lnTo>
                  <a:lnTo>
                    <a:pt x="130265" y="128110"/>
                  </a:lnTo>
                  <a:lnTo>
                    <a:pt x="129322" y="118037"/>
                  </a:lnTo>
                  <a:lnTo>
                    <a:pt x="126110" y="111101"/>
                  </a:lnTo>
                  <a:lnTo>
                    <a:pt x="121773" y="106724"/>
                  </a:lnTo>
                  <a:lnTo>
                    <a:pt x="117454" y="104333"/>
                  </a:lnTo>
                  <a:lnTo>
                    <a:pt x="115394" y="103488"/>
                  </a:lnTo>
                  <a:lnTo>
                    <a:pt x="113358" y="103190"/>
                  </a:lnTo>
                  <a:lnTo>
                    <a:pt x="114370" y="101382"/>
                  </a:lnTo>
                  <a:lnTo>
                    <a:pt x="123154" y="84987"/>
                  </a:lnTo>
                  <a:lnTo>
                    <a:pt x="136122" y="58713"/>
                  </a:lnTo>
                  <a:lnTo>
                    <a:pt x="147812" y="30461"/>
                  </a:lnTo>
                  <a:lnTo>
                    <a:pt x="152698" y="8214"/>
                  </a:lnTo>
                  <a:lnTo>
                    <a:pt x="152579" y="6035"/>
                  </a:lnTo>
                  <a:lnTo>
                    <a:pt x="151732" y="2441"/>
                  </a:lnTo>
                  <a:lnTo>
                    <a:pt x="150327" y="713"/>
                  </a:lnTo>
                  <a:lnTo>
                    <a:pt x="147888" y="201"/>
                  </a:lnTo>
                  <a:lnTo>
                    <a:pt x="146767" y="0"/>
                  </a:lnTo>
                  <a:close/>
                </a:path>
              </a:pathLst>
            </a:custGeom>
            <a:solidFill>
              <a:srgbClr val="FF8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047330" y="203758"/>
              <a:ext cx="59055" cy="187325"/>
            </a:xfrm>
            <a:custGeom>
              <a:avLst/>
              <a:gdLst/>
              <a:ahLst/>
              <a:cxnLst/>
              <a:rect l="l" t="t" r="r" b="b"/>
              <a:pathLst>
                <a:path w="59055" h="187325">
                  <a:moveTo>
                    <a:pt x="55829" y="149987"/>
                  </a:moveTo>
                  <a:lnTo>
                    <a:pt x="37236" y="127012"/>
                  </a:lnTo>
                  <a:lnTo>
                    <a:pt x="36969" y="121805"/>
                  </a:lnTo>
                  <a:lnTo>
                    <a:pt x="32029" y="108394"/>
                  </a:lnTo>
                  <a:lnTo>
                    <a:pt x="26530" y="102755"/>
                  </a:lnTo>
                  <a:lnTo>
                    <a:pt x="20434" y="100749"/>
                  </a:lnTo>
                  <a:lnTo>
                    <a:pt x="41808" y="58686"/>
                  </a:lnTo>
                  <a:lnTo>
                    <a:pt x="41668" y="58267"/>
                  </a:lnTo>
                  <a:lnTo>
                    <a:pt x="40982" y="57924"/>
                  </a:lnTo>
                  <a:lnTo>
                    <a:pt x="40563" y="58064"/>
                  </a:lnTo>
                  <a:lnTo>
                    <a:pt x="0" y="137909"/>
                  </a:lnTo>
                  <a:lnTo>
                    <a:pt x="127" y="138328"/>
                  </a:lnTo>
                  <a:lnTo>
                    <a:pt x="469" y="138506"/>
                  </a:lnTo>
                  <a:lnTo>
                    <a:pt x="800" y="138569"/>
                  </a:lnTo>
                  <a:lnTo>
                    <a:pt x="1041" y="138569"/>
                  </a:lnTo>
                  <a:lnTo>
                    <a:pt x="1295" y="138442"/>
                  </a:lnTo>
                  <a:lnTo>
                    <a:pt x="19799" y="102006"/>
                  </a:lnTo>
                  <a:lnTo>
                    <a:pt x="25704" y="103949"/>
                  </a:lnTo>
                  <a:lnTo>
                    <a:pt x="30873" y="109270"/>
                  </a:lnTo>
                  <a:lnTo>
                    <a:pt x="35572" y="122047"/>
                  </a:lnTo>
                  <a:lnTo>
                    <a:pt x="35814" y="126784"/>
                  </a:lnTo>
                  <a:lnTo>
                    <a:pt x="35509" y="127520"/>
                  </a:lnTo>
                  <a:lnTo>
                    <a:pt x="35687" y="127901"/>
                  </a:lnTo>
                  <a:lnTo>
                    <a:pt x="35877" y="127977"/>
                  </a:lnTo>
                  <a:lnTo>
                    <a:pt x="35928" y="128943"/>
                  </a:lnTo>
                  <a:lnTo>
                    <a:pt x="33172" y="143535"/>
                  </a:lnTo>
                  <a:lnTo>
                    <a:pt x="27978" y="157022"/>
                  </a:lnTo>
                  <a:lnTo>
                    <a:pt x="28155" y="157416"/>
                  </a:lnTo>
                  <a:lnTo>
                    <a:pt x="28778" y="157607"/>
                  </a:lnTo>
                  <a:lnTo>
                    <a:pt x="29044" y="157607"/>
                  </a:lnTo>
                  <a:lnTo>
                    <a:pt x="29311" y="157429"/>
                  </a:lnTo>
                  <a:lnTo>
                    <a:pt x="34505" y="143916"/>
                  </a:lnTo>
                  <a:lnTo>
                    <a:pt x="37338" y="128955"/>
                  </a:lnTo>
                  <a:lnTo>
                    <a:pt x="37312" y="128524"/>
                  </a:lnTo>
                  <a:lnTo>
                    <a:pt x="41021" y="129908"/>
                  </a:lnTo>
                  <a:lnTo>
                    <a:pt x="46609" y="132461"/>
                  </a:lnTo>
                  <a:lnTo>
                    <a:pt x="50380" y="137287"/>
                  </a:lnTo>
                  <a:lnTo>
                    <a:pt x="53505" y="143497"/>
                  </a:lnTo>
                  <a:lnTo>
                    <a:pt x="54444" y="150139"/>
                  </a:lnTo>
                  <a:lnTo>
                    <a:pt x="53962" y="156438"/>
                  </a:lnTo>
                  <a:lnTo>
                    <a:pt x="52806" y="161607"/>
                  </a:lnTo>
                  <a:lnTo>
                    <a:pt x="51536" y="166065"/>
                  </a:lnTo>
                  <a:lnTo>
                    <a:pt x="45440" y="182016"/>
                  </a:lnTo>
                  <a:lnTo>
                    <a:pt x="44132" y="186245"/>
                  </a:lnTo>
                  <a:lnTo>
                    <a:pt x="44335" y="186626"/>
                  </a:lnTo>
                  <a:lnTo>
                    <a:pt x="44907" y="186778"/>
                  </a:lnTo>
                  <a:lnTo>
                    <a:pt x="45199" y="186778"/>
                  </a:lnTo>
                  <a:lnTo>
                    <a:pt x="45478" y="186588"/>
                  </a:lnTo>
                  <a:lnTo>
                    <a:pt x="46748" y="182486"/>
                  </a:lnTo>
                  <a:lnTo>
                    <a:pt x="52857" y="166497"/>
                  </a:lnTo>
                  <a:lnTo>
                    <a:pt x="54140" y="161988"/>
                  </a:lnTo>
                  <a:lnTo>
                    <a:pt x="55346" y="156578"/>
                  </a:lnTo>
                  <a:lnTo>
                    <a:pt x="55829" y="149987"/>
                  </a:lnTo>
                  <a:close/>
                </a:path>
                <a:path w="59055" h="187325">
                  <a:moveTo>
                    <a:pt x="58508" y="6705"/>
                  </a:moveTo>
                  <a:lnTo>
                    <a:pt x="58470" y="5511"/>
                  </a:lnTo>
                  <a:lnTo>
                    <a:pt x="58343" y="4394"/>
                  </a:lnTo>
                  <a:lnTo>
                    <a:pt x="58140" y="3556"/>
                  </a:lnTo>
                  <a:lnTo>
                    <a:pt x="56680" y="7962"/>
                  </a:lnTo>
                  <a:lnTo>
                    <a:pt x="54775" y="12192"/>
                  </a:lnTo>
                  <a:lnTo>
                    <a:pt x="51460" y="17932"/>
                  </a:lnTo>
                  <a:lnTo>
                    <a:pt x="50253" y="19850"/>
                  </a:lnTo>
                  <a:lnTo>
                    <a:pt x="46913" y="21805"/>
                  </a:lnTo>
                  <a:lnTo>
                    <a:pt x="44551" y="22034"/>
                  </a:lnTo>
                  <a:lnTo>
                    <a:pt x="41935" y="19342"/>
                  </a:lnTo>
                  <a:lnTo>
                    <a:pt x="41935" y="16954"/>
                  </a:lnTo>
                  <a:lnTo>
                    <a:pt x="44729" y="9029"/>
                  </a:lnTo>
                  <a:lnTo>
                    <a:pt x="46888" y="4394"/>
                  </a:lnTo>
                  <a:lnTo>
                    <a:pt x="49466" y="0"/>
                  </a:lnTo>
                  <a:lnTo>
                    <a:pt x="48615" y="546"/>
                  </a:lnTo>
                  <a:lnTo>
                    <a:pt x="40436" y="17932"/>
                  </a:lnTo>
                  <a:lnTo>
                    <a:pt x="40551" y="19900"/>
                  </a:lnTo>
                  <a:lnTo>
                    <a:pt x="43573" y="23012"/>
                  </a:lnTo>
                  <a:lnTo>
                    <a:pt x="45542" y="23291"/>
                  </a:lnTo>
                  <a:lnTo>
                    <a:pt x="47967" y="22707"/>
                  </a:lnTo>
                  <a:lnTo>
                    <a:pt x="48590" y="22440"/>
                  </a:lnTo>
                  <a:lnTo>
                    <a:pt x="49263" y="22034"/>
                  </a:lnTo>
                  <a:lnTo>
                    <a:pt x="51142" y="20916"/>
                  </a:lnTo>
                  <a:lnTo>
                    <a:pt x="52489" y="18923"/>
                  </a:lnTo>
                  <a:lnTo>
                    <a:pt x="53657" y="16954"/>
                  </a:lnTo>
                  <a:lnTo>
                    <a:pt x="55524" y="13665"/>
                  </a:lnTo>
                  <a:lnTo>
                    <a:pt x="57150" y="10261"/>
                  </a:lnTo>
                  <a:lnTo>
                    <a:pt x="58508" y="6705"/>
                  </a:lnTo>
                  <a:close/>
                </a:path>
              </a:pathLst>
            </a:custGeom>
            <a:solidFill>
              <a:srgbClr val="3F1A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937153" y="127442"/>
              <a:ext cx="350520" cy="41910"/>
            </a:xfrm>
            <a:custGeom>
              <a:avLst/>
              <a:gdLst/>
              <a:ahLst/>
              <a:cxnLst/>
              <a:rect l="l" t="t" r="r" b="b"/>
              <a:pathLst>
                <a:path w="350519" h="41910">
                  <a:moveTo>
                    <a:pt x="327397" y="0"/>
                  </a:moveTo>
                  <a:lnTo>
                    <a:pt x="22610" y="0"/>
                  </a:lnTo>
                  <a:lnTo>
                    <a:pt x="13812" y="1778"/>
                  </a:lnTo>
                  <a:lnTo>
                    <a:pt x="6625" y="6626"/>
                  </a:lnTo>
                  <a:lnTo>
                    <a:pt x="1778" y="13814"/>
                  </a:lnTo>
                  <a:lnTo>
                    <a:pt x="0" y="22610"/>
                  </a:lnTo>
                  <a:lnTo>
                    <a:pt x="0" y="41291"/>
                  </a:lnTo>
                  <a:lnTo>
                    <a:pt x="350020" y="41291"/>
                  </a:lnTo>
                  <a:lnTo>
                    <a:pt x="350020" y="22610"/>
                  </a:lnTo>
                  <a:lnTo>
                    <a:pt x="348241" y="13814"/>
                  </a:lnTo>
                  <a:lnTo>
                    <a:pt x="343393" y="6626"/>
                  </a:lnTo>
                  <a:lnTo>
                    <a:pt x="336202" y="1778"/>
                  </a:lnTo>
                  <a:lnTo>
                    <a:pt x="327397" y="0"/>
                  </a:lnTo>
                  <a:close/>
                </a:path>
              </a:pathLst>
            </a:custGeom>
            <a:solidFill>
              <a:srgbClr val="FFD2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212271" y="14331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74" y="0"/>
                  </a:moveTo>
                  <a:lnTo>
                    <a:pt x="3105" y="0"/>
                  </a:lnTo>
                  <a:lnTo>
                    <a:pt x="0" y="3105"/>
                  </a:lnTo>
                  <a:lnTo>
                    <a:pt x="0" y="10762"/>
                  </a:lnTo>
                  <a:lnTo>
                    <a:pt x="3105" y="13868"/>
                  </a:lnTo>
                  <a:lnTo>
                    <a:pt x="10774" y="13868"/>
                  </a:lnTo>
                  <a:lnTo>
                    <a:pt x="13880" y="10762"/>
                  </a:lnTo>
                  <a:lnTo>
                    <a:pt x="13880" y="6928"/>
                  </a:lnTo>
                  <a:lnTo>
                    <a:pt x="13880" y="3105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rgbClr val="F05D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233095" y="14331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74" y="0"/>
                  </a:moveTo>
                  <a:lnTo>
                    <a:pt x="3105" y="0"/>
                  </a:lnTo>
                  <a:lnTo>
                    <a:pt x="0" y="3105"/>
                  </a:lnTo>
                  <a:lnTo>
                    <a:pt x="0" y="10762"/>
                  </a:lnTo>
                  <a:lnTo>
                    <a:pt x="3105" y="13868"/>
                  </a:lnTo>
                  <a:lnTo>
                    <a:pt x="10774" y="13868"/>
                  </a:lnTo>
                  <a:lnTo>
                    <a:pt x="13880" y="10762"/>
                  </a:lnTo>
                  <a:lnTo>
                    <a:pt x="13880" y="6928"/>
                  </a:lnTo>
                  <a:lnTo>
                    <a:pt x="13880" y="3105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rgbClr val="FFA6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253514" y="14331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74" y="0"/>
                  </a:moveTo>
                  <a:lnTo>
                    <a:pt x="3105" y="0"/>
                  </a:lnTo>
                  <a:lnTo>
                    <a:pt x="0" y="3105"/>
                  </a:lnTo>
                  <a:lnTo>
                    <a:pt x="0" y="10762"/>
                  </a:lnTo>
                  <a:lnTo>
                    <a:pt x="3105" y="13868"/>
                  </a:lnTo>
                  <a:lnTo>
                    <a:pt x="10774" y="13868"/>
                  </a:lnTo>
                  <a:lnTo>
                    <a:pt x="13883" y="10762"/>
                  </a:lnTo>
                  <a:lnTo>
                    <a:pt x="13883" y="6928"/>
                  </a:lnTo>
                  <a:lnTo>
                    <a:pt x="13883" y="3105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rgbClr val="5FD8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2492" y="184605"/>
              <a:ext cx="84700" cy="68415"/>
            </a:xfrm>
            <a:prstGeom prst="rect">
              <a:avLst/>
            </a:prstGeom>
          </p:spPr>
        </p:pic>
        <p:pic>
          <p:nvPicPr>
            <p:cNvPr id="152" name="object 15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1733" y="86242"/>
              <a:ext cx="141882" cy="141813"/>
            </a:xfrm>
            <a:prstGeom prst="rect">
              <a:avLst/>
            </a:prstGeom>
          </p:spPr>
        </p:pic>
        <p:sp>
          <p:nvSpPr>
            <p:cNvPr id="153" name="object 153" descr=""/>
            <p:cNvSpPr/>
            <p:nvPr/>
          </p:nvSpPr>
          <p:spPr>
            <a:xfrm>
              <a:off x="1115686" y="41689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59" h="22859">
                  <a:moveTo>
                    <a:pt x="11429" y="0"/>
                  </a:moveTo>
                  <a:lnTo>
                    <a:pt x="1810" y="5120"/>
                  </a:lnTo>
                  <a:lnTo>
                    <a:pt x="0" y="11085"/>
                  </a:lnTo>
                  <a:lnTo>
                    <a:pt x="5120" y="20692"/>
                  </a:lnTo>
                  <a:lnTo>
                    <a:pt x="11097" y="22515"/>
                  </a:lnTo>
                  <a:lnTo>
                    <a:pt x="20705" y="17382"/>
                  </a:lnTo>
                  <a:lnTo>
                    <a:pt x="22527" y="11417"/>
                  </a:lnTo>
                  <a:lnTo>
                    <a:pt x="19955" y="6620"/>
                  </a:lnTo>
                  <a:lnTo>
                    <a:pt x="17394" y="181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8E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1152037" y="375178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11429" y="0"/>
                  </a:moveTo>
                  <a:lnTo>
                    <a:pt x="1810" y="5129"/>
                  </a:lnTo>
                  <a:lnTo>
                    <a:pt x="0" y="11094"/>
                  </a:lnTo>
                  <a:lnTo>
                    <a:pt x="5120" y="20705"/>
                  </a:lnTo>
                  <a:lnTo>
                    <a:pt x="11094" y="22515"/>
                  </a:lnTo>
                  <a:lnTo>
                    <a:pt x="20705" y="17394"/>
                  </a:lnTo>
                  <a:lnTo>
                    <a:pt x="22524" y="11429"/>
                  </a:lnTo>
                  <a:lnTo>
                    <a:pt x="19955" y="6620"/>
                  </a:lnTo>
                  <a:lnTo>
                    <a:pt x="17394" y="181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6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917727" y="109969"/>
              <a:ext cx="312420" cy="351155"/>
            </a:xfrm>
            <a:custGeom>
              <a:avLst/>
              <a:gdLst/>
              <a:ahLst/>
              <a:cxnLst/>
              <a:rect l="l" t="t" r="r" b="b"/>
              <a:pathLst>
                <a:path w="312419" h="351155">
                  <a:moveTo>
                    <a:pt x="6299" y="171945"/>
                  </a:moveTo>
                  <a:lnTo>
                    <a:pt x="4889" y="170535"/>
                  </a:lnTo>
                  <a:lnTo>
                    <a:pt x="3149" y="170535"/>
                  </a:lnTo>
                  <a:lnTo>
                    <a:pt x="1409" y="170535"/>
                  </a:lnTo>
                  <a:lnTo>
                    <a:pt x="0" y="171945"/>
                  </a:lnTo>
                  <a:lnTo>
                    <a:pt x="0" y="175412"/>
                  </a:lnTo>
                  <a:lnTo>
                    <a:pt x="1409" y="176834"/>
                  </a:lnTo>
                  <a:lnTo>
                    <a:pt x="4889" y="176834"/>
                  </a:lnTo>
                  <a:lnTo>
                    <a:pt x="6299" y="175412"/>
                  </a:lnTo>
                  <a:lnTo>
                    <a:pt x="6299" y="171945"/>
                  </a:lnTo>
                  <a:close/>
                </a:path>
                <a:path w="312419" h="351155">
                  <a:moveTo>
                    <a:pt x="6299" y="158826"/>
                  </a:moveTo>
                  <a:lnTo>
                    <a:pt x="4889" y="157416"/>
                  </a:lnTo>
                  <a:lnTo>
                    <a:pt x="3149" y="157416"/>
                  </a:lnTo>
                  <a:lnTo>
                    <a:pt x="1409" y="157416"/>
                  </a:lnTo>
                  <a:lnTo>
                    <a:pt x="0" y="158826"/>
                  </a:lnTo>
                  <a:lnTo>
                    <a:pt x="0" y="162306"/>
                  </a:lnTo>
                  <a:lnTo>
                    <a:pt x="1409" y="163715"/>
                  </a:lnTo>
                  <a:lnTo>
                    <a:pt x="4889" y="163715"/>
                  </a:lnTo>
                  <a:lnTo>
                    <a:pt x="6299" y="162306"/>
                  </a:lnTo>
                  <a:lnTo>
                    <a:pt x="6299" y="158826"/>
                  </a:lnTo>
                  <a:close/>
                </a:path>
                <a:path w="312419" h="351155">
                  <a:moveTo>
                    <a:pt x="6299" y="145707"/>
                  </a:moveTo>
                  <a:lnTo>
                    <a:pt x="4889" y="144297"/>
                  </a:lnTo>
                  <a:lnTo>
                    <a:pt x="3149" y="144297"/>
                  </a:lnTo>
                  <a:lnTo>
                    <a:pt x="1409" y="144297"/>
                  </a:lnTo>
                  <a:lnTo>
                    <a:pt x="0" y="145707"/>
                  </a:lnTo>
                  <a:lnTo>
                    <a:pt x="0" y="149186"/>
                  </a:lnTo>
                  <a:lnTo>
                    <a:pt x="1409" y="150596"/>
                  </a:lnTo>
                  <a:lnTo>
                    <a:pt x="4889" y="150596"/>
                  </a:lnTo>
                  <a:lnTo>
                    <a:pt x="6299" y="149186"/>
                  </a:lnTo>
                  <a:lnTo>
                    <a:pt x="6299" y="145707"/>
                  </a:lnTo>
                  <a:close/>
                </a:path>
                <a:path w="312419" h="351155">
                  <a:moveTo>
                    <a:pt x="177457" y="1409"/>
                  </a:moveTo>
                  <a:lnTo>
                    <a:pt x="176047" y="0"/>
                  </a:lnTo>
                  <a:lnTo>
                    <a:pt x="172567" y="0"/>
                  </a:lnTo>
                  <a:lnTo>
                    <a:pt x="171157" y="1409"/>
                  </a:lnTo>
                  <a:lnTo>
                    <a:pt x="171157" y="4889"/>
                  </a:lnTo>
                  <a:lnTo>
                    <a:pt x="172567" y="6299"/>
                  </a:lnTo>
                  <a:lnTo>
                    <a:pt x="176047" y="6299"/>
                  </a:lnTo>
                  <a:lnTo>
                    <a:pt x="177457" y="4889"/>
                  </a:lnTo>
                  <a:lnTo>
                    <a:pt x="177457" y="3149"/>
                  </a:lnTo>
                  <a:lnTo>
                    <a:pt x="177457" y="1409"/>
                  </a:lnTo>
                  <a:close/>
                </a:path>
                <a:path w="312419" h="351155">
                  <a:moveTo>
                    <a:pt x="190588" y="1409"/>
                  </a:moveTo>
                  <a:lnTo>
                    <a:pt x="189166" y="0"/>
                  </a:lnTo>
                  <a:lnTo>
                    <a:pt x="185686" y="0"/>
                  </a:lnTo>
                  <a:lnTo>
                    <a:pt x="184277" y="1409"/>
                  </a:lnTo>
                  <a:lnTo>
                    <a:pt x="184277" y="4889"/>
                  </a:lnTo>
                  <a:lnTo>
                    <a:pt x="185686" y="6299"/>
                  </a:lnTo>
                  <a:lnTo>
                    <a:pt x="189166" y="6299"/>
                  </a:lnTo>
                  <a:lnTo>
                    <a:pt x="190588" y="4889"/>
                  </a:lnTo>
                  <a:lnTo>
                    <a:pt x="190588" y="3149"/>
                  </a:lnTo>
                  <a:lnTo>
                    <a:pt x="190588" y="1409"/>
                  </a:lnTo>
                  <a:close/>
                </a:path>
                <a:path w="312419" h="351155">
                  <a:moveTo>
                    <a:pt x="203708" y="1409"/>
                  </a:moveTo>
                  <a:lnTo>
                    <a:pt x="202298" y="0"/>
                  </a:lnTo>
                  <a:lnTo>
                    <a:pt x="198805" y="0"/>
                  </a:lnTo>
                  <a:lnTo>
                    <a:pt x="197408" y="1409"/>
                  </a:lnTo>
                  <a:lnTo>
                    <a:pt x="197408" y="4889"/>
                  </a:lnTo>
                  <a:lnTo>
                    <a:pt x="198805" y="6299"/>
                  </a:lnTo>
                  <a:lnTo>
                    <a:pt x="202298" y="6299"/>
                  </a:lnTo>
                  <a:lnTo>
                    <a:pt x="203708" y="4889"/>
                  </a:lnTo>
                  <a:lnTo>
                    <a:pt x="203708" y="3149"/>
                  </a:lnTo>
                  <a:lnTo>
                    <a:pt x="203708" y="1409"/>
                  </a:lnTo>
                  <a:close/>
                </a:path>
                <a:path w="312419" h="351155">
                  <a:moveTo>
                    <a:pt x="249923" y="281266"/>
                  </a:moveTo>
                  <a:lnTo>
                    <a:pt x="245795" y="273532"/>
                  </a:lnTo>
                  <a:lnTo>
                    <a:pt x="245656" y="273443"/>
                  </a:lnTo>
                  <a:lnTo>
                    <a:pt x="245351" y="273418"/>
                  </a:lnTo>
                  <a:lnTo>
                    <a:pt x="245198" y="273481"/>
                  </a:lnTo>
                  <a:lnTo>
                    <a:pt x="238950" y="280974"/>
                  </a:lnTo>
                  <a:lnTo>
                    <a:pt x="238975" y="281279"/>
                  </a:lnTo>
                  <a:lnTo>
                    <a:pt x="239369" y="281609"/>
                  </a:lnTo>
                  <a:lnTo>
                    <a:pt x="239674" y="281584"/>
                  </a:lnTo>
                  <a:lnTo>
                    <a:pt x="244703" y="275539"/>
                  </a:lnTo>
                  <a:lnTo>
                    <a:pt x="237642" y="305511"/>
                  </a:lnTo>
                  <a:lnTo>
                    <a:pt x="210997" y="319697"/>
                  </a:lnTo>
                  <a:lnTo>
                    <a:pt x="193700" y="350405"/>
                  </a:lnTo>
                  <a:lnTo>
                    <a:pt x="193789" y="350685"/>
                  </a:lnTo>
                  <a:lnTo>
                    <a:pt x="194017" y="350824"/>
                  </a:lnTo>
                  <a:lnTo>
                    <a:pt x="194233" y="350875"/>
                  </a:lnTo>
                  <a:lnTo>
                    <a:pt x="194411" y="350875"/>
                  </a:lnTo>
                  <a:lnTo>
                    <a:pt x="194564" y="350799"/>
                  </a:lnTo>
                  <a:lnTo>
                    <a:pt x="211645" y="320421"/>
                  </a:lnTo>
                  <a:lnTo>
                    <a:pt x="238391" y="306171"/>
                  </a:lnTo>
                  <a:lnTo>
                    <a:pt x="245706" y="275374"/>
                  </a:lnTo>
                  <a:lnTo>
                    <a:pt x="249059" y="281635"/>
                  </a:lnTo>
                  <a:lnTo>
                    <a:pt x="249212" y="281711"/>
                  </a:lnTo>
                  <a:lnTo>
                    <a:pt x="249377" y="281711"/>
                  </a:lnTo>
                  <a:lnTo>
                    <a:pt x="249529" y="281698"/>
                  </a:lnTo>
                  <a:lnTo>
                    <a:pt x="249834" y="281533"/>
                  </a:lnTo>
                  <a:lnTo>
                    <a:pt x="249923" y="281266"/>
                  </a:lnTo>
                  <a:close/>
                </a:path>
                <a:path w="312419" h="351155">
                  <a:moveTo>
                    <a:pt x="285610" y="280035"/>
                  </a:moveTo>
                  <a:lnTo>
                    <a:pt x="284200" y="278638"/>
                  </a:lnTo>
                  <a:lnTo>
                    <a:pt x="280708" y="278638"/>
                  </a:lnTo>
                  <a:lnTo>
                    <a:pt x="279311" y="280035"/>
                  </a:lnTo>
                  <a:lnTo>
                    <a:pt x="279311" y="283514"/>
                  </a:lnTo>
                  <a:lnTo>
                    <a:pt x="280708" y="284924"/>
                  </a:lnTo>
                  <a:lnTo>
                    <a:pt x="284200" y="284924"/>
                  </a:lnTo>
                  <a:lnTo>
                    <a:pt x="285610" y="283514"/>
                  </a:lnTo>
                  <a:lnTo>
                    <a:pt x="285610" y="281774"/>
                  </a:lnTo>
                  <a:lnTo>
                    <a:pt x="285610" y="280035"/>
                  </a:lnTo>
                  <a:close/>
                </a:path>
                <a:path w="312419" h="351155">
                  <a:moveTo>
                    <a:pt x="298729" y="280035"/>
                  </a:moveTo>
                  <a:lnTo>
                    <a:pt x="297319" y="278638"/>
                  </a:lnTo>
                  <a:lnTo>
                    <a:pt x="293852" y="278638"/>
                  </a:lnTo>
                  <a:lnTo>
                    <a:pt x="292430" y="280035"/>
                  </a:lnTo>
                  <a:lnTo>
                    <a:pt x="292430" y="283514"/>
                  </a:lnTo>
                  <a:lnTo>
                    <a:pt x="293852" y="284924"/>
                  </a:lnTo>
                  <a:lnTo>
                    <a:pt x="297319" y="284924"/>
                  </a:lnTo>
                  <a:lnTo>
                    <a:pt x="298729" y="283514"/>
                  </a:lnTo>
                  <a:lnTo>
                    <a:pt x="298729" y="281774"/>
                  </a:lnTo>
                  <a:lnTo>
                    <a:pt x="298729" y="280035"/>
                  </a:lnTo>
                  <a:close/>
                </a:path>
                <a:path w="312419" h="351155">
                  <a:moveTo>
                    <a:pt x="311861" y="280035"/>
                  </a:moveTo>
                  <a:lnTo>
                    <a:pt x="310438" y="278638"/>
                  </a:lnTo>
                  <a:lnTo>
                    <a:pt x="306971" y="278638"/>
                  </a:lnTo>
                  <a:lnTo>
                    <a:pt x="305562" y="280035"/>
                  </a:lnTo>
                  <a:lnTo>
                    <a:pt x="305562" y="283514"/>
                  </a:lnTo>
                  <a:lnTo>
                    <a:pt x="306971" y="284924"/>
                  </a:lnTo>
                  <a:lnTo>
                    <a:pt x="310438" y="284924"/>
                  </a:lnTo>
                  <a:lnTo>
                    <a:pt x="311861" y="283514"/>
                  </a:lnTo>
                  <a:lnTo>
                    <a:pt x="311861" y="281774"/>
                  </a:lnTo>
                  <a:lnTo>
                    <a:pt x="311861" y="280035"/>
                  </a:lnTo>
                  <a:close/>
                </a:path>
              </a:pathLst>
            </a:custGeom>
            <a:solidFill>
              <a:srgbClr val="3F1A4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74" y="1016627"/>
            <a:ext cx="309880" cy="199390"/>
            <a:chOff x="1374" y="1016627"/>
            <a:chExt cx="309880" cy="199390"/>
          </a:xfrm>
        </p:grpSpPr>
        <p:sp>
          <p:nvSpPr>
            <p:cNvPr id="3" name="object 3" descr=""/>
            <p:cNvSpPr/>
            <p:nvPr/>
          </p:nvSpPr>
          <p:spPr>
            <a:xfrm>
              <a:off x="146256" y="1054583"/>
              <a:ext cx="163195" cy="103505"/>
            </a:xfrm>
            <a:custGeom>
              <a:avLst/>
              <a:gdLst/>
              <a:ahLst/>
              <a:cxnLst/>
              <a:rect l="l" t="t" r="r" b="b"/>
              <a:pathLst>
                <a:path w="163195" h="103505">
                  <a:moveTo>
                    <a:pt x="0" y="0"/>
                  </a:moveTo>
                  <a:lnTo>
                    <a:pt x="163091" y="102965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893" y="1052762"/>
              <a:ext cx="144145" cy="161290"/>
            </a:xfrm>
            <a:custGeom>
              <a:avLst/>
              <a:gdLst/>
              <a:ahLst/>
              <a:cxnLst/>
              <a:rect l="l" t="t" r="r" b="b"/>
              <a:pathLst>
                <a:path w="144145" h="161290">
                  <a:moveTo>
                    <a:pt x="0" y="161281"/>
                  </a:moveTo>
                  <a:lnTo>
                    <a:pt x="143660" y="0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8906" y="1017841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4" h="69215">
                  <a:moveTo>
                    <a:pt x="34301" y="0"/>
                  </a:moveTo>
                  <a:lnTo>
                    <a:pt x="20875" y="2712"/>
                  </a:lnTo>
                  <a:lnTo>
                    <a:pt x="9980" y="10092"/>
                  </a:lnTo>
                  <a:lnTo>
                    <a:pt x="2670" y="21000"/>
                  </a:lnTo>
                  <a:lnTo>
                    <a:pt x="0" y="34301"/>
                  </a:lnTo>
                  <a:lnTo>
                    <a:pt x="2670" y="47735"/>
                  </a:lnTo>
                  <a:lnTo>
                    <a:pt x="9980" y="58633"/>
                  </a:lnTo>
                  <a:lnTo>
                    <a:pt x="20875" y="65944"/>
                  </a:lnTo>
                  <a:lnTo>
                    <a:pt x="34301" y="68615"/>
                  </a:lnTo>
                  <a:lnTo>
                    <a:pt x="47735" y="65944"/>
                  </a:lnTo>
                  <a:lnTo>
                    <a:pt x="58633" y="58633"/>
                  </a:lnTo>
                  <a:lnTo>
                    <a:pt x="65944" y="47735"/>
                  </a:lnTo>
                  <a:lnTo>
                    <a:pt x="68615" y="34301"/>
                  </a:lnTo>
                  <a:lnTo>
                    <a:pt x="65901" y="20875"/>
                  </a:lnTo>
                  <a:lnTo>
                    <a:pt x="58517" y="9980"/>
                  </a:lnTo>
                  <a:lnTo>
                    <a:pt x="47604" y="2670"/>
                  </a:lnTo>
                  <a:lnTo>
                    <a:pt x="3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7691" y="1016627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35516" y="0"/>
                  </a:moveTo>
                  <a:lnTo>
                    <a:pt x="21643" y="2816"/>
                  </a:lnTo>
                  <a:lnTo>
                    <a:pt x="10359" y="10471"/>
                  </a:lnTo>
                  <a:lnTo>
                    <a:pt x="2775" y="21769"/>
                  </a:lnTo>
                  <a:lnTo>
                    <a:pt x="0" y="35516"/>
                  </a:lnTo>
                  <a:lnTo>
                    <a:pt x="2775" y="49264"/>
                  </a:lnTo>
                  <a:lnTo>
                    <a:pt x="10359" y="60567"/>
                  </a:lnTo>
                  <a:lnTo>
                    <a:pt x="21643" y="68225"/>
                  </a:lnTo>
                  <a:lnTo>
                    <a:pt x="35516" y="71044"/>
                  </a:lnTo>
                  <a:lnTo>
                    <a:pt x="47549" y="68615"/>
                  </a:lnTo>
                  <a:lnTo>
                    <a:pt x="26408" y="68615"/>
                  </a:lnTo>
                  <a:lnTo>
                    <a:pt x="18216" y="64972"/>
                  </a:lnTo>
                  <a:lnTo>
                    <a:pt x="12144" y="58900"/>
                  </a:lnTo>
                  <a:lnTo>
                    <a:pt x="6072" y="53125"/>
                  </a:lnTo>
                  <a:lnTo>
                    <a:pt x="2428" y="44624"/>
                  </a:lnTo>
                  <a:lnTo>
                    <a:pt x="2428" y="26407"/>
                  </a:lnTo>
                  <a:lnTo>
                    <a:pt x="6072" y="18216"/>
                  </a:lnTo>
                  <a:lnTo>
                    <a:pt x="12144" y="12144"/>
                  </a:lnTo>
                  <a:lnTo>
                    <a:pt x="17907" y="6071"/>
                  </a:lnTo>
                  <a:lnTo>
                    <a:pt x="26408" y="2428"/>
                  </a:lnTo>
                  <a:lnTo>
                    <a:pt x="47370" y="2428"/>
                  </a:lnTo>
                  <a:lnTo>
                    <a:pt x="35516" y="0"/>
                  </a:lnTo>
                  <a:close/>
                </a:path>
                <a:path w="71120" h="71119">
                  <a:moveTo>
                    <a:pt x="47370" y="2428"/>
                  </a:moveTo>
                  <a:lnTo>
                    <a:pt x="44624" y="2428"/>
                  </a:lnTo>
                  <a:lnTo>
                    <a:pt x="52828" y="6071"/>
                  </a:lnTo>
                  <a:lnTo>
                    <a:pt x="58900" y="12144"/>
                  </a:lnTo>
                  <a:lnTo>
                    <a:pt x="64972" y="17907"/>
                  </a:lnTo>
                  <a:lnTo>
                    <a:pt x="68615" y="26407"/>
                  </a:lnTo>
                  <a:lnTo>
                    <a:pt x="68615" y="44624"/>
                  </a:lnTo>
                  <a:lnTo>
                    <a:pt x="64972" y="52827"/>
                  </a:lnTo>
                  <a:lnTo>
                    <a:pt x="53125" y="64662"/>
                  </a:lnTo>
                  <a:lnTo>
                    <a:pt x="44624" y="68615"/>
                  </a:lnTo>
                  <a:lnTo>
                    <a:pt x="47549" y="68615"/>
                  </a:lnTo>
                  <a:lnTo>
                    <a:pt x="49265" y="68269"/>
                  </a:lnTo>
                  <a:lnTo>
                    <a:pt x="60567" y="60683"/>
                  </a:lnTo>
                  <a:lnTo>
                    <a:pt x="68225" y="49395"/>
                  </a:lnTo>
                  <a:lnTo>
                    <a:pt x="71044" y="35516"/>
                  </a:lnTo>
                  <a:lnTo>
                    <a:pt x="68225" y="21769"/>
                  </a:lnTo>
                  <a:lnTo>
                    <a:pt x="60567" y="10471"/>
                  </a:lnTo>
                  <a:lnTo>
                    <a:pt x="49265" y="2816"/>
                  </a:lnTo>
                  <a:lnTo>
                    <a:pt x="47370" y="242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4086" y="103302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5" h="38734">
                  <a:moveTo>
                    <a:pt x="19121" y="0"/>
                  </a:moveTo>
                  <a:lnTo>
                    <a:pt x="11653" y="1494"/>
                  </a:lnTo>
                  <a:lnTo>
                    <a:pt x="5578" y="5577"/>
                  </a:lnTo>
                  <a:lnTo>
                    <a:pt x="1494" y="11653"/>
                  </a:lnTo>
                  <a:lnTo>
                    <a:pt x="0" y="19121"/>
                  </a:lnTo>
                  <a:lnTo>
                    <a:pt x="1494" y="26596"/>
                  </a:lnTo>
                  <a:lnTo>
                    <a:pt x="5578" y="32675"/>
                  </a:lnTo>
                  <a:lnTo>
                    <a:pt x="11653" y="36760"/>
                  </a:lnTo>
                  <a:lnTo>
                    <a:pt x="19121" y="38254"/>
                  </a:lnTo>
                  <a:lnTo>
                    <a:pt x="26643" y="36760"/>
                  </a:lnTo>
                  <a:lnTo>
                    <a:pt x="32824" y="32675"/>
                  </a:lnTo>
                  <a:lnTo>
                    <a:pt x="37011" y="26596"/>
                  </a:lnTo>
                  <a:lnTo>
                    <a:pt x="38552" y="19121"/>
                  </a:lnTo>
                  <a:lnTo>
                    <a:pt x="36886" y="11778"/>
                  </a:lnTo>
                  <a:lnTo>
                    <a:pt x="32712" y="5689"/>
                  </a:lnTo>
                  <a:lnTo>
                    <a:pt x="26601" y="1536"/>
                  </a:lnTo>
                  <a:lnTo>
                    <a:pt x="1912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2872" y="103180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335" y="0"/>
                  </a:moveTo>
                  <a:lnTo>
                    <a:pt x="12421" y="1598"/>
                  </a:lnTo>
                  <a:lnTo>
                    <a:pt x="5957" y="5957"/>
                  </a:lnTo>
                  <a:lnTo>
                    <a:pt x="1598" y="12421"/>
                  </a:lnTo>
                  <a:lnTo>
                    <a:pt x="0" y="20335"/>
                  </a:lnTo>
                  <a:lnTo>
                    <a:pt x="1598" y="28256"/>
                  </a:lnTo>
                  <a:lnTo>
                    <a:pt x="5957" y="34724"/>
                  </a:lnTo>
                  <a:lnTo>
                    <a:pt x="12421" y="39084"/>
                  </a:lnTo>
                  <a:lnTo>
                    <a:pt x="20335" y="40683"/>
                  </a:lnTo>
                  <a:lnTo>
                    <a:pt x="28256" y="39084"/>
                  </a:lnTo>
                  <a:lnTo>
                    <a:pt x="29046" y="38552"/>
                  </a:lnTo>
                  <a:lnTo>
                    <a:pt x="20335" y="38552"/>
                  </a:lnTo>
                  <a:lnTo>
                    <a:pt x="15478" y="38254"/>
                  </a:lnTo>
                  <a:lnTo>
                    <a:pt x="10929" y="36433"/>
                  </a:lnTo>
                  <a:lnTo>
                    <a:pt x="7584" y="33087"/>
                  </a:lnTo>
                  <a:lnTo>
                    <a:pt x="4250" y="30051"/>
                  </a:lnTo>
                  <a:lnTo>
                    <a:pt x="2119" y="25503"/>
                  </a:lnTo>
                  <a:lnTo>
                    <a:pt x="2119" y="20335"/>
                  </a:lnTo>
                  <a:lnTo>
                    <a:pt x="2428" y="15180"/>
                  </a:lnTo>
                  <a:lnTo>
                    <a:pt x="4250" y="10930"/>
                  </a:lnTo>
                  <a:lnTo>
                    <a:pt x="10620" y="4548"/>
                  </a:lnTo>
                  <a:lnTo>
                    <a:pt x="15478" y="2428"/>
                  </a:lnTo>
                  <a:lnTo>
                    <a:pt x="29488" y="2428"/>
                  </a:lnTo>
                  <a:lnTo>
                    <a:pt x="28256" y="1598"/>
                  </a:lnTo>
                  <a:lnTo>
                    <a:pt x="20335" y="0"/>
                  </a:lnTo>
                  <a:close/>
                </a:path>
                <a:path w="41275" h="41275">
                  <a:moveTo>
                    <a:pt x="29488" y="2428"/>
                  </a:moveTo>
                  <a:lnTo>
                    <a:pt x="25503" y="2428"/>
                  </a:lnTo>
                  <a:lnTo>
                    <a:pt x="29753" y="4250"/>
                  </a:lnTo>
                  <a:lnTo>
                    <a:pt x="33087" y="7584"/>
                  </a:lnTo>
                  <a:lnTo>
                    <a:pt x="36123" y="10930"/>
                  </a:lnTo>
                  <a:lnTo>
                    <a:pt x="38254" y="15180"/>
                  </a:lnTo>
                  <a:lnTo>
                    <a:pt x="38131" y="25503"/>
                  </a:lnTo>
                  <a:lnTo>
                    <a:pt x="36433" y="29753"/>
                  </a:lnTo>
                  <a:lnTo>
                    <a:pt x="29753" y="36433"/>
                  </a:lnTo>
                  <a:lnTo>
                    <a:pt x="25503" y="38552"/>
                  </a:lnTo>
                  <a:lnTo>
                    <a:pt x="29046" y="38552"/>
                  </a:lnTo>
                  <a:lnTo>
                    <a:pt x="34724" y="34724"/>
                  </a:lnTo>
                  <a:lnTo>
                    <a:pt x="39084" y="28256"/>
                  </a:lnTo>
                  <a:lnTo>
                    <a:pt x="40683" y="20335"/>
                  </a:lnTo>
                  <a:lnTo>
                    <a:pt x="39084" y="12421"/>
                  </a:lnTo>
                  <a:lnTo>
                    <a:pt x="34724" y="5957"/>
                  </a:lnTo>
                  <a:lnTo>
                    <a:pt x="29488" y="242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046" y="41611"/>
            <a:ext cx="71045" cy="7104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264414" y="1118985"/>
            <a:ext cx="71120" cy="71120"/>
            <a:chOff x="264414" y="1118985"/>
            <a:chExt cx="71120" cy="71120"/>
          </a:xfrm>
        </p:grpSpPr>
        <p:sp>
          <p:nvSpPr>
            <p:cNvPr id="11" name="object 11" descr=""/>
            <p:cNvSpPr/>
            <p:nvPr/>
          </p:nvSpPr>
          <p:spPr>
            <a:xfrm>
              <a:off x="264723" y="1119592"/>
              <a:ext cx="70485" cy="69850"/>
            </a:xfrm>
            <a:custGeom>
              <a:avLst/>
              <a:gdLst/>
              <a:ahLst/>
              <a:cxnLst/>
              <a:rect l="l" t="t" r="r" b="b"/>
              <a:pathLst>
                <a:path w="70485" h="69850">
                  <a:moveTo>
                    <a:pt x="35218" y="0"/>
                  </a:moveTo>
                  <a:lnTo>
                    <a:pt x="21518" y="2722"/>
                  </a:lnTo>
                  <a:lnTo>
                    <a:pt x="10322" y="10167"/>
                  </a:lnTo>
                  <a:lnTo>
                    <a:pt x="2770" y="21257"/>
                  </a:lnTo>
                  <a:lnTo>
                    <a:pt x="0" y="34909"/>
                  </a:lnTo>
                  <a:lnTo>
                    <a:pt x="2895" y="48437"/>
                  </a:lnTo>
                  <a:lnTo>
                    <a:pt x="10434" y="59544"/>
                  </a:lnTo>
                  <a:lnTo>
                    <a:pt x="21560" y="67064"/>
                  </a:lnTo>
                  <a:lnTo>
                    <a:pt x="35218" y="69830"/>
                  </a:lnTo>
                  <a:lnTo>
                    <a:pt x="48740" y="67106"/>
                  </a:lnTo>
                  <a:lnTo>
                    <a:pt x="59843" y="59656"/>
                  </a:lnTo>
                  <a:lnTo>
                    <a:pt x="67361" y="48562"/>
                  </a:lnTo>
                  <a:lnTo>
                    <a:pt x="70126" y="34909"/>
                  </a:lnTo>
                  <a:lnTo>
                    <a:pt x="67404" y="21387"/>
                  </a:lnTo>
                  <a:lnTo>
                    <a:pt x="59958" y="10284"/>
                  </a:lnTo>
                  <a:lnTo>
                    <a:pt x="48870" y="2765"/>
                  </a:lnTo>
                  <a:lnTo>
                    <a:pt x="35218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4414" y="1118985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35528" y="0"/>
                  </a:moveTo>
                  <a:lnTo>
                    <a:pt x="21779" y="2775"/>
                  </a:lnTo>
                  <a:lnTo>
                    <a:pt x="10477" y="10359"/>
                  </a:lnTo>
                  <a:lnTo>
                    <a:pt x="2818" y="21643"/>
                  </a:lnTo>
                  <a:lnTo>
                    <a:pt x="0" y="35516"/>
                  </a:lnTo>
                  <a:lnTo>
                    <a:pt x="2775" y="49264"/>
                  </a:lnTo>
                  <a:lnTo>
                    <a:pt x="10361" y="60567"/>
                  </a:lnTo>
                  <a:lnTo>
                    <a:pt x="21648" y="68225"/>
                  </a:lnTo>
                  <a:lnTo>
                    <a:pt x="35528" y="71044"/>
                  </a:lnTo>
                  <a:lnTo>
                    <a:pt x="40069" y="70127"/>
                  </a:lnTo>
                  <a:lnTo>
                    <a:pt x="35528" y="70127"/>
                  </a:lnTo>
                  <a:lnTo>
                    <a:pt x="28613" y="69243"/>
                  </a:lnTo>
                  <a:lnTo>
                    <a:pt x="916" y="35516"/>
                  </a:lnTo>
                  <a:lnTo>
                    <a:pt x="1757" y="28606"/>
                  </a:lnTo>
                  <a:lnTo>
                    <a:pt x="35528" y="1214"/>
                  </a:lnTo>
                  <a:lnTo>
                    <a:pt x="41508" y="1214"/>
                  </a:lnTo>
                  <a:lnTo>
                    <a:pt x="35528" y="0"/>
                  </a:lnTo>
                  <a:close/>
                </a:path>
                <a:path w="71120" h="71119">
                  <a:moveTo>
                    <a:pt x="41508" y="1214"/>
                  </a:moveTo>
                  <a:lnTo>
                    <a:pt x="35528" y="1214"/>
                  </a:lnTo>
                  <a:lnTo>
                    <a:pt x="42393" y="1883"/>
                  </a:lnTo>
                  <a:lnTo>
                    <a:pt x="48806" y="3832"/>
                  </a:lnTo>
                  <a:lnTo>
                    <a:pt x="70140" y="35516"/>
                  </a:lnTo>
                  <a:lnTo>
                    <a:pt x="69236" y="42430"/>
                  </a:lnTo>
                  <a:lnTo>
                    <a:pt x="35528" y="70127"/>
                  </a:lnTo>
                  <a:lnTo>
                    <a:pt x="40069" y="70127"/>
                  </a:lnTo>
                  <a:lnTo>
                    <a:pt x="49275" y="68269"/>
                  </a:lnTo>
                  <a:lnTo>
                    <a:pt x="60573" y="60683"/>
                  </a:lnTo>
                  <a:lnTo>
                    <a:pt x="68228" y="49395"/>
                  </a:lnTo>
                  <a:lnTo>
                    <a:pt x="71045" y="35516"/>
                  </a:lnTo>
                  <a:lnTo>
                    <a:pt x="68270" y="21769"/>
                  </a:lnTo>
                  <a:lnTo>
                    <a:pt x="60685" y="10471"/>
                  </a:lnTo>
                  <a:lnTo>
                    <a:pt x="49401" y="2816"/>
                  </a:lnTo>
                  <a:lnTo>
                    <a:pt x="41508" y="121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3831" y="112839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26110" y="0"/>
                  </a:moveTo>
                  <a:lnTo>
                    <a:pt x="16008" y="2030"/>
                  </a:lnTo>
                  <a:lnTo>
                    <a:pt x="7701" y="7590"/>
                  </a:lnTo>
                  <a:lnTo>
                    <a:pt x="2072" y="15882"/>
                  </a:lnTo>
                  <a:lnTo>
                    <a:pt x="0" y="26110"/>
                  </a:lnTo>
                  <a:lnTo>
                    <a:pt x="2030" y="36212"/>
                  </a:lnTo>
                  <a:lnTo>
                    <a:pt x="7590" y="44518"/>
                  </a:lnTo>
                  <a:lnTo>
                    <a:pt x="15882" y="50148"/>
                  </a:lnTo>
                  <a:lnTo>
                    <a:pt x="26110" y="52220"/>
                  </a:lnTo>
                  <a:lnTo>
                    <a:pt x="36208" y="50190"/>
                  </a:lnTo>
                  <a:lnTo>
                    <a:pt x="44515" y="44630"/>
                  </a:lnTo>
                  <a:lnTo>
                    <a:pt x="50147" y="36338"/>
                  </a:lnTo>
                  <a:lnTo>
                    <a:pt x="52221" y="26110"/>
                  </a:lnTo>
                  <a:lnTo>
                    <a:pt x="50191" y="15882"/>
                  </a:lnTo>
                  <a:lnTo>
                    <a:pt x="44631" y="7590"/>
                  </a:lnTo>
                  <a:lnTo>
                    <a:pt x="36339" y="2030"/>
                  </a:lnTo>
                  <a:lnTo>
                    <a:pt x="261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3224" y="112778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2813" y="52220"/>
                  </a:moveTo>
                  <a:lnTo>
                    <a:pt x="26717" y="52220"/>
                  </a:lnTo>
                  <a:lnTo>
                    <a:pt x="21776" y="52430"/>
                  </a:lnTo>
                  <a:lnTo>
                    <a:pt x="26717" y="53435"/>
                  </a:lnTo>
                  <a:lnTo>
                    <a:pt x="32813" y="52220"/>
                  </a:lnTo>
                  <a:close/>
                </a:path>
                <a:path w="53975" h="53975">
                  <a:moveTo>
                    <a:pt x="17314" y="51523"/>
                  </a:moveTo>
                  <a:lnTo>
                    <a:pt x="19431" y="52530"/>
                  </a:lnTo>
                  <a:lnTo>
                    <a:pt x="21776" y="52430"/>
                  </a:lnTo>
                  <a:lnTo>
                    <a:pt x="17314" y="51523"/>
                  </a:lnTo>
                  <a:close/>
                </a:path>
                <a:path w="53975" h="53975">
                  <a:moveTo>
                    <a:pt x="34463" y="51892"/>
                  </a:moveTo>
                  <a:lnTo>
                    <a:pt x="32813" y="52220"/>
                  </a:lnTo>
                  <a:lnTo>
                    <a:pt x="33693" y="52220"/>
                  </a:lnTo>
                  <a:lnTo>
                    <a:pt x="34463" y="51892"/>
                  </a:lnTo>
                  <a:close/>
                </a:path>
                <a:path w="53975" h="53975">
                  <a:moveTo>
                    <a:pt x="39691" y="49658"/>
                  </a:moveTo>
                  <a:lnTo>
                    <a:pt x="34463" y="51892"/>
                  </a:lnTo>
                  <a:lnTo>
                    <a:pt x="37165" y="51353"/>
                  </a:lnTo>
                  <a:lnTo>
                    <a:pt x="39691" y="49658"/>
                  </a:lnTo>
                  <a:close/>
                </a:path>
                <a:path w="53975" h="53975">
                  <a:moveTo>
                    <a:pt x="14861" y="50356"/>
                  </a:moveTo>
                  <a:lnTo>
                    <a:pt x="16264" y="51310"/>
                  </a:lnTo>
                  <a:lnTo>
                    <a:pt x="17314" y="51523"/>
                  </a:lnTo>
                  <a:lnTo>
                    <a:pt x="14861" y="50356"/>
                  </a:lnTo>
                  <a:close/>
                </a:path>
                <a:path w="53975" h="53975">
                  <a:moveTo>
                    <a:pt x="11904" y="48346"/>
                  </a:moveTo>
                  <a:lnTo>
                    <a:pt x="13049" y="49494"/>
                  </a:lnTo>
                  <a:lnTo>
                    <a:pt x="14861" y="50356"/>
                  </a:lnTo>
                  <a:lnTo>
                    <a:pt x="11904" y="48346"/>
                  </a:lnTo>
                  <a:close/>
                </a:path>
                <a:path w="53975" h="53975">
                  <a:moveTo>
                    <a:pt x="40427" y="49164"/>
                  </a:moveTo>
                  <a:lnTo>
                    <a:pt x="39691" y="49658"/>
                  </a:lnTo>
                  <a:lnTo>
                    <a:pt x="40076" y="49494"/>
                  </a:lnTo>
                  <a:lnTo>
                    <a:pt x="40427" y="49164"/>
                  </a:lnTo>
                  <a:close/>
                </a:path>
                <a:path w="53975" h="53975">
                  <a:moveTo>
                    <a:pt x="48601" y="41267"/>
                  </a:moveTo>
                  <a:lnTo>
                    <a:pt x="44934" y="44934"/>
                  </a:lnTo>
                  <a:lnTo>
                    <a:pt x="40427" y="49164"/>
                  </a:lnTo>
                  <a:lnTo>
                    <a:pt x="45653" y="45657"/>
                  </a:lnTo>
                  <a:lnTo>
                    <a:pt x="48601" y="41267"/>
                  </a:lnTo>
                  <a:close/>
                </a:path>
                <a:path w="53975" h="53975">
                  <a:moveTo>
                    <a:pt x="4552" y="40727"/>
                  </a:moveTo>
                  <a:lnTo>
                    <a:pt x="7777" y="45541"/>
                  </a:lnTo>
                  <a:lnTo>
                    <a:pt x="11904" y="48346"/>
                  </a:lnTo>
                  <a:lnTo>
                    <a:pt x="8501" y="44934"/>
                  </a:lnTo>
                  <a:lnTo>
                    <a:pt x="4552" y="40727"/>
                  </a:lnTo>
                  <a:close/>
                </a:path>
                <a:path w="53975" h="53975">
                  <a:moveTo>
                    <a:pt x="50185" y="38908"/>
                  </a:moveTo>
                  <a:lnTo>
                    <a:pt x="48601" y="41267"/>
                  </a:lnTo>
                  <a:lnTo>
                    <a:pt x="49482" y="40386"/>
                  </a:lnTo>
                  <a:lnTo>
                    <a:pt x="50185" y="38908"/>
                  </a:lnTo>
                  <a:close/>
                </a:path>
                <a:path w="53975" h="53975">
                  <a:moveTo>
                    <a:pt x="3631" y="39353"/>
                  </a:moveTo>
                  <a:lnTo>
                    <a:pt x="3941" y="40076"/>
                  </a:lnTo>
                  <a:lnTo>
                    <a:pt x="4552" y="40727"/>
                  </a:lnTo>
                  <a:lnTo>
                    <a:pt x="3631" y="39353"/>
                  </a:lnTo>
                  <a:close/>
                </a:path>
                <a:path w="53975" h="53975">
                  <a:moveTo>
                    <a:pt x="1582" y="34567"/>
                  </a:moveTo>
                  <a:lnTo>
                    <a:pt x="2081" y="37040"/>
                  </a:lnTo>
                  <a:lnTo>
                    <a:pt x="3631" y="39353"/>
                  </a:lnTo>
                  <a:lnTo>
                    <a:pt x="1582" y="34567"/>
                  </a:lnTo>
                  <a:close/>
                </a:path>
                <a:path w="53975" h="53975">
                  <a:moveTo>
                    <a:pt x="51597" y="35939"/>
                  </a:moveTo>
                  <a:lnTo>
                    <a:pt x="50185" y="38908"/>
                  </a:lnTo>
                  <a:lnTo>
                    <a:pt x="51352" y="37170"/>
                  </a:lnTo>
                  <a:lnTo>
                    <a:pt x="51597" y="35939"/>
                  </a:lnTo>
                  <a:close/>
                </a:path>
                <a:path w="53975" h="53975">
                  <a:moveTo>
                    <a:pt x="52427" y="31778"/>
                  </a:moveTo>
                  <a:lnTo>
                    <a:pt x="51597" y="35939"/>
                  </a:lnTo>
                  <a:lnTo>
                    <a:pt x="52518" y="34004"/>
                  </a:lnTo>
                  <a:lnTo>
                    <a:pt x="52427" y="31778"/>
                  </a:lnTo>
                  <a:close/>
                </a:path>
                <a:path w="53975" h="53975">
                  <a:moveTo>
                    <a:pt x="1214" y="32740"/>
                  </a:moveTo>
                  <a:lnTo>
                    <a:pt x="1214" y="33706"/>
                  </a:lnTo>
                  <a:lnTo>
                    <a:pt x="1582" y="34567"/>
                  </a:lnTo>
                  <a:lnTo>
                    <a:pt x="1214" y="32740"/>
                  </a:lnTo>
                  <a:close/>
                </a:path>
                <a:path w="53975" h="53975">
                  <a:moveTo>
                    <a:pt x="1004" y="21778"/>
                  </a:moveTo>
                  <a:lnTo>
                    <a:pt x="0" y="26717"/>
                  </a:lnTo>
                  <a:lnTo>
                    <a:pt x="1214" y="32740"/>
                  </a:lnTo>
                  <a:lnTo>
                    <a:pt x="1214" y="26717"/>
                  </a:lnTo>
                  <a:lnTo>
                    <a:pt x="1004" y="21778"/>
                  </a:lnTo>
                  <a:close/>
                </a:path>
                <a:path w="53975" h="53975">
                  <a:moveTo>
                    <a:pt x="52219" y="20692"/>
                  </a:moveTo>
                  <a:lnTo>
                    <a:pt x="52219" y="26717"/>
                  </a:lnTo>
                  <a:lnTo>
                    <a:pt x="52427" y="31778"/>
                  </a:lnTo>
                  <a:lnTo>
                    <a:pt x="53435" y="26717"/>
                  </a:lnTo>
                  <a:lnTo>
                    <a:pt x="52219" y="20692"/>
                  </a:lnTo>
                  <a:close/>
                </a:path>
                <a:path w="53975" h="53975">
                  <a:moveTo>
                    <a:pt x="1911" y="17318"/>
                  </a:moveTo>
                  <a:lnTo>
                    <a:pt x="904" y="19431"/>
                  </a:lnTo>
                  <a:lnTo>
                    <a:pt x="1004" y="21778"/>
                  </a:lnTo>
                  <a:lnTo>
                    <a:pt x="1911" y="17318"/>
                  </a:lnTo>
                  <a:close/>
                </a:path>
                <a:path w="53975" h="53975">
                  <a:moveTo>
                    <a:pt x="51856" y="18894"/>
                  </a:moveTo>
                  <a:lnTo>
                    <a:pt x="52219" y="20692"/>
                  </a:lnTo>
                  <a:lnTo>
                    <a:pt x="52219" y="19740"/>
                  </a:lnTo>
                  <a:lnTo>
                    <a:pt x="51856" y="18894"/>
                  </a:lnTo>
                  <a:close/>
                </a:path>
                <a:path w="53975" h="53975">
                  <a:moveTo>
                    <a:pt x="49776" y="14044"/>
                  </a:moveTo>
                  <a:lnTo>
                    <a:pt x="51856" y="18894"/>
                  </a:lnTo>
                  <a:lnTo>
                    <a:pt x="51352" y="16394"/>
                  </a:lnTo>
                  <a:lnTo>
                    <a:pt x="49776" y="14044"/>
                  </a:lnTo>
                  <a:close/>
                </a:path>
                <a:path w="53975" h="53975">
                  <a:moveTo>
                    <a:pt x="3085" y="14857"/>
                  </a:moveTo>
                  <a:lnTo>
                    <a:pt x="2125" y="16269"/>
                  </a:lnTo>
                  <a:lnTo>
                    <a:pt x="1911" y="17318"/>
                  </a:lnTo>
                  <a:lnTo>
                    <a:pt x="3085" y="14857"/>
                  </a:lnTo>
                  <a:close/>
                </a:path>
                <a:path w="53975" h="53975">
                  <a:moveTo>
                    <a:pt x="5079" y="11922"/>
                  </a:moveTo>
                  <a:lnTo>
                    <a:pt x="3941" y="13061"/>
                  </a:lnTo>
                  <a:lnTo>
                    <a:pt x="3085" y="14857"/>
                  </a:lnTo>
                  <a:lnTo>
                    <a:pt x="5079" y="11922"/>
                  </a:lnTo>
                  <a:close/>
                </a:path>
                <a:path w="53975" h="53975">
                  <a:moveTo>
                    <a:pt x="48898" y="12735"/>
                  </a:moveTo>
                  <a:lnTo>
                    <a:pt x="49776" y="14044"/>
                  </a:lnTo>
                  <a:lnTo>
                    <a:pt x="49482" y="13358"/>
                  </a:lnTo>
                  <a:lnTo>
                    <a:pt x="48898" y="12735"/>
                  </a:lnTo>
                  <a:close/>
                </a:path>
                <a:path w="53975" h="53975">
                  <a:moveTo>
                    <a:pt x="41487" y="5062"/>
                  </a:moveTo>
                  <a:lnTo>
                    <a:pt x="44934" y="8501"/>
                  </a:lnTo>
                  <a:lnTo>
                    <a:pt x="48898" y="12735"/>
                  </a:lnTo>
                  <a:lnTo>
                    <a:pt x="45653" y="7893"/>
                  </a:lnTo>
                  <a:lnTo>
                    <a:pt x="41487" y="5062"/>
                  </a:lnTo>
                  <a:close/>
                </a:path>
                <a:path w="53975" h="53975">
                  <a:moveTo>
                    <a:pt x="12735" y="4536"/>
                  </a:moveTo>
                  <a:lnTo>
                    <a:pt x="7893" y="7782"/>
                  </a:lnTo>
                  <a:lnTo>
                    <a:pt x="5079" y="11922"/>
                  </a:lnTo>
                  <a:lnTo>
                    <a:pt x="8501" y="8501"/>
                  </a:lnTo>
                  <a:lnTo>
                    <a:pt x="12735" y="4536"/>
                  </a:lnTo>
                  <a:close/>
                </a:path>
                <a:path w="53975" h="53975">
                  <a:moveTo>
                    <a:pt x="38634" y="3123"/>
                  </a:moveTo>
                  <a:lnTo>
                    <a:pt x="41487" y="5062"/>
                  </a:lnTo>
                  <a:lnTo>
                    <a:pt x="40375" y="3952"/>
                  </a:lnTo>
                  <a:lnTo>
                    <a:pt x="38634" y="3123"/>
                  </a:lnTo>
                  <a:close/>
                </a:path>
                <a:path w="53975" h="53975">
                  <a:moveTo>
                    <a:pt x="14048" y="3656"/>
                  </a:moveTo>
                  <a:lnTo>
                    <a:pt x="13358" y="3952"/>
                  </a:lnTo>
                  <a:lnTo>
                    <a:pt x="12735" y="4536"/>
                  </a:lnTo>
                  <a:lnTo>
                    <a:pt x="14048" y="3656"/>
                  </a:lnTo>
                  <a:close/>
                </a:path>
                <a:path w="53975" h="53975">
                  <a:moveTo>
                    <a:pt x="18868" y="1584"/>
                  </a:moveTo>
                  <a:lnTo>
                    <a:pt x="16395" y="2083"/>
                  </a:lnTo>
                  <a:lnTo>
                    <a:pt x="14048" y="3656"/>
                  </a:lnTo>
                  <a:lnTo>
                    <a:pt x="18868" y="1584"/>
                  </a:lnTo>
                  <a:close/>
                </a:path>
                <a:path w="53975" h="53975">
                  <a:moveTo>
                    <a:pt x="36074" y="1903"/>
                  </a:moveTo>
                  <a:lnTo>
                    <a:pt x="38634" y="3123"/>
                  </a:lnTo>
                  <a:lnTo>
                    <a:pt x="37165" y="2125"/>
                  </a:lnTo>
                  <a:lnTo>
                    <a:pt x="36074" y="1903"/>
                  </a:lnTo>
                  <a:close/>
                </a:path>
                <a:path w="53975" h="53975">
                  <a:moveTo>
                    <a:pt x="34004" y="916"/>
                  </a:moveTo>
                  <a:lnTo>
                    <a:pt x="31689" y="1011"/>
                  </a:lnTo>
                  <a:lnTo>
                    <a:pt x="36074" y="1903"/>
                  </a:lnTo>
                  <a:lnTo>
                    <a:pt x="34004" y="916"/>
                  </a:lnTo>
                  <a:close/>
                </a:path>
                <a:path w="53975" h="53975">
                  <a:moveTo>
                    <a:pt x="20701" y="1214"/>
                  </a:moveTo>
                  <a:lnTo>
                    <a:pt x="19728" y="1214"/>
                  </a:lnTo>
                  <a:lnTo>
                    <a:pt x="18868" y="1584"/>
                  </a:lnTo>
                  <a:lnTo>
                    <a:pt x="20701" y="1214"/>
                  </a:lnTo>
                  <a:close/>
                </a:path>
                <a:path w="53975" h="53975">
                  <a:moveTo>
                    <a:pt x="26717" y="0"/>
                  </a:moveTo>
                  <a:lnTo>
                    <a:pt x="20701" y="1214"/>
                  </a:lnTo>
                  <a:lnTo>
                    <a:pt x="26717" y="1214"/>
                  </a:lnTo>
                  <a:lnTo>
                    <a:pt x="31689" y="1011"/>
                  </a:lnTo>
                  <a:lnTo>
                    <a:pt x="26717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3547" y="113810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5504" y="0"/>
                  </a:moveTo>
                  <a:lnTo>
                    <a:pt x="16395" y="0"/>
                  </a:lnTo>
                  <a:lnTo>
                    <a:pt x="7286" y="0"/>
                  </a:lnTo>
                  <a:lnTo>
                    <a:pt x="0" y="7286"/>
                  </a:lnTo>
                  <a:lnTo>
                    <a:pt x="0" y="25812"/>
                  </a:lnTo>
                  <a:lnTo>
                    <a:pt x="7286" y="33099"/>
                  </a:lnTo>
                  <a:lnTo>
                    <a:pt x="25504" y="33099"/>
                  </a:lnTo>
                  <a:lnTo>
                    <a:pt x="32789" y="25503"/>
                  </a:lnTo>
                  <a:lnTo>
                    <a:pt x="32789" y="16394"/>
                  </a:lnTo>
                  <a:lnTo>
                    <a:pt x="33088" y="7286"/>
                  </a:lnTo>
                  <a:lnTo>
                    <a:pt x="2550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82630" y="1137499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26716" y="0"/>
                  </a:moveTo>
                  <a:lnTo>
                    <a:pt x="7596" y="0"/>
                  </a:lnTo>
                  <a:lnTo>
                    <a:pt x="0" y="7596"/>
                  </a:lnTo>
                  <a:lnTo>
                    <a:pt x="0" y="17002"/>
                  </a:lnTo>
                  <a:lnTo>
                    <a:pt x="309" y="26420"/>
                  </a:lnTo>
                  <a:lnTo>
                    <a:pt x="7893" y="34004"/>
                  </a:lnTo>
                  <a:lnTo>
                    <a:pt x="26716" y="34004"/>
                  </a:lnTo>
                  <a:lnTo>
                    <a:pt x="27623" y="33099"/>
                  </a:lnTo>
                  <a:lnTo>
                    <a:pt x="17311" y="33099"/>
                  </a:lnTo>
                  <a:lnTo>
                    <a:pt x="12751" y="32789"/>
                  </a:lnTo>
                  <a:lnTo>
                    <a:pt x="8810" y="30968"/>
                  </a:lnTo>
                  <a:lnTo>
                    <a:pt x="6072" y="28241"/>
                  </a:lnTo>
                  <a:lnTo>
                    <a:pt x="3036" y="25503"/>
                  </a:lnTo>
                  <a:lnTo>
                    <a:pt x="1214" y="21562"/>
                  </a:lnTo>
                  <a:lnTo>
                    <a:pt x="1214" y="17002"/>
                  </a:lnTo>
                  <a:lnTo>
                    <a:pt x="1524" y="12751"/>
                  </a:lnTo>
                  <a:lnTo>
                    <a:pt x="3036" y="8501"/>
                  </a:lnTo>
                  <a:lnTo>
                    <a:pt x="6072" y="5774"/>
                  </a:lnTo>
                  <a:lnTo>
                    <a:pt x="8810" y="2738"/>
                  </a:lnTo>
                  <a:lnTo>
                    <a:pt x="12751" y="916"/>
                  </a:lnTo>
                  <a:lnTo>
                    <a:pt x="27633" y="916"/>
                  </a:lnTo>
                  <a:lnTo>
                    <a:pt x="26716" y="0"/>
                  </a:lnTo>
                  <a:close/>
                </a:path>
                <a:path w="34925" h="34290">
                  <a:moveTo>
                    <a:pt x="27633" y="916"/>
                  </a:moveTo>
                  <a:lnTo>
                    <a:pt x="17311" y="916"/>
                  </a:lnTo>
                  <a:lnTo>
                    <a:pt x="21562" y="1214"/>
                  </a:lnTo>
                  <a:lnTo>
                    <a:pt x="25503" y="2738"/>
                  </a:lnTo>
                  <a:lnTo>
                    <a:pt x="31276" y="8501"/>
                  </a:lnTo>
                  <a:lnTo>
                    <a:pt x="33099" y="12751"/>
                  </a:lnTo>
                  <a:lnTo>
                    <a:pt x="33099" y="21252"/>
                  </a:lnTo>
                  <a:lnTo>
                    <a:pt x="31276" y="25503"/>
                  </a:lnTo>
                  <a:lnTo>
                    <a:pt x="28539" y="28241"/>
                  </a:lnTo>
                  <a:lnTo>
                    <a:pt x="25811" y="31277"/>
                  </a:lnTo>
                  <a:lnTo>
                    <a:pt x="21859" y="33099"/>
                  </a:lnTo>
                  <a:lnTo>
                    <a:pt x="27623" y="33099"/>
                  </a:lnTo>
                  <a:lnTo>
                    <a:pt x="34312" y="26420"/>
                  </a:lnTo>
                  <a:lnTo>
                    <a:pt x="34312" y="7596"/>
                  </a:lnTo>
                  <a:lnTo>
                    <a:pt x="27633" y="916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750318" y="-376"/>
            <a:ext cx="474345" cy="280670"/>
            <a:chOff x="1750318" y="-376"/>
            <a:chExt cx="474345" cy="280670"/>
          </a:xfrm>
        </p:grpSpPr>
        <p:sp>
          <p:nvSpPr>
            <p:cNvPr id="18" name="object 18" descr=""/>
            <p:cNvSpPr/>
            <p:nvPr/>
          </p:nvSpPr>
          <p:spPr>
            <a:xfrm>
              <a:off x="1751837" y="71687"/>
              <a:ext cx="281305" cy="132080"/>
            </a:xfrm>
            <a:custGeom>
              <a:avLst/>
              <a:gdLst/>
              <a:ahLst/>
              <a:cxnLst/>
              <a:rect l="l" t="t" r="r" b="b"/>
              <a:pathLst>
                <a:path w="281305" h="132079">
                  <a:moveTo>
                    <a:pt x="280952" y="1317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91" y="-376"/>
              <a:ext cx="297553" cy="28011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389952" y="88886"/>
            <a:ext cx="1313180" cy="262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20"/>
              </a:spcBef>
            </a:pPr>
            <a:r>
              <a:rPr dirty="0" sz="650" spc="-135">
                <a:solidFill>
                  <a:srgbClr val="3D3D3D"/>
                </a:solidFill>
                <a:latin typeface="Verdana"/>
                <a:cs typeface="Verdana"/>
              </a:rPr>
              <a:t>COntOh</a:t>
            </a:r>
            <a:r>
              <a:rPr dirty="0" sz="650" spc="-4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dirty="0" sz="650" spc="-80">
                <a:solidFill>
                  <a:srgbClr val="3D3D3D"/>
                </a:solidFill>
                <a:latin typeface="Verdana"/>
                <a:cs typeface="Verdana"/>
              </a:rPr>
              <a:t>Perangkat</a:t>
            </a:r>
            <a:r>
              <a:rPr dirty="0" sz="650" spc="-4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dirty="0" sz="650" spc="-100">
                <a:solidFill>
                  <a:srgbClr val="3D3D3D"/>
                </a:solidFill>
                <a:latin typeface="Verdana"/>
                <a:cs typeface="Verdana"/>
              </a:rPr>
              <a:t>Lunak</a:t>
            </a:r>
            <a:r>
              <a:rPr dirty="0" sz="650" spc="-4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dirty="0" sz="650" spc="-10">
                <a:solidFill>
                  <a:srgbClr val="3D3D3D"/>
                </a:solidFill>
                <a:latin typeface="Verdana"/>
                <a:cs typeface="Verdana"/>
              </a:rPr>
              <a:t>Aplikasi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069975" algn="l"/>
              </a:tabLst>
            </a:pP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Micorsoft</a:t>
            </a:r>
            <a:r>
              <a:rPr dirty="0" sz="400" spc="5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dirty="0" sz="400" spc="-20">
                <a:solidFill>
                  <a:srgbClr val="77C6FC"/>
                </a:solidFill>
                <a:latin typeface="Tahoma"/>
                <a:cs typeface="Tahoma"/>
              </a:rPr>
              <a:t>Word</a:t>
            </a:r>
            <a:r>
              <a:rPr dirty="0" sz="400">
                <a:solidFill>
                  <a:srgbClr val="77C6FC"/>
                </a:solidFill>
                <a:latin typeface="Tahoma"/>
                <a:cs typeface="Tahoma"/>
              </a:rPr>
              <a:t>	</a:t>
            </a:r>
            <a:r>
              <a:rPr dirty="0" sz="400" spc="-10">
                <a:solidFill>
                  <a:srgbClr val="77C6FC"/>
                </a:solidFill>
                <a:latin typeface="Tahoma"/>
                <a:cs typeface="Tahoma"/>
              </a:rPr>
              <a:t>Photoshop</a:t>
            </a:r>
            <a:endParaRPr sz="4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9807" y="351222"/>
            <a:ext cx="680720" cy="680085"/>
            <a:chOff x="239807" y="351222"/>
            <a:chExt cx="680720" cy="680085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359" y="476564"/>
              <a:ext cx="138777" cy="14730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234" y="514236"/>
              <a:ext cx="155505" cy="13879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807" y="351222"/>
              <a:ext cx="680355" cy="679691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1028634" y="851993"/>
            <a:ext cx="55880" cy="63500"/>
            <a:chOff x="1028634" y="851993"/>
            <a:chExt cx="55880" cy="63500"/>
          </a:xfrm>
        </p:grpSpPr>
        <p:sp>
          <p:nvSpPr>
            <p:cNvPr id="26" name="object 26" descr=""/>
            <p:cNvSpPr/>
            <p:nvPr/>
          </p:nvSpPr>
          <p:spPr>
            <a:xfrm>
              <a:off x="1030153" y="890564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4">
                  <a:moveTo>
                    <a:pt x="14572" y="0"/>
                  </a:moveTo>
                  <a:lnTo>
                    <a:pt x="5154" y="0"/>
                  </a:lnTo>
                  <a:lnTo>
                    <a:pt x="0" y="5154"/>
                  </a:lnTo>
                  <a:lnTo>
                    <a:pt x="0" y="11524"/>
                  </a:lnTo>
                  <a:lnTo>
                    <a:pt x="0" y="17583"/>
                  </a:lnTo>
                  <a:lnTo>
                    <a:pt x="5154" y="22741"/>
                  </a:lnTo>
                  <a:lnTo>
                    <a:pt x="11536" y="22741"/>
                  </a:lnTo>
                  <a:lnTo>
                    <a:pt x="17916" y="23036"/>
                  </a:lnTo>
                  <a:lnTo>
                    <a:pt x="23073" y="17894"/>
                  </a:lnTo>
                  <a:lnTo>
                    <a:pt x="23073" y="8488"/>
                  </a:lnTo>
                  <a:lnTo>
                    <a:pt x="21857" y="5465"/>
                  </a:lnTo>
                  <a:lnTo>
                    <a:pt x="17608" y="1213"/>
                  </a:lnTo>
                  <a:lnTo>
                    <a:pt x="14572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30151" y="890562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4">
                  <a:moveTo>
                    <a:pt x="0" y="11526"/>
                  </a:moveTo>
                  <a:lnTo>
                    <a:pt x="0" y="5155"/>
                  </a:lnTo>
                  <a:lnTo>
                    <a:pt x="5155" y="0"/>
                  </a:lnTo>
                  <a:lnTo>
                    <a:pt x="11534" y="0"/>
                  </a:lnTo>
                  <a:lnTo>
                    <a:pt x="14573" y="0"/>
                  </a:lnTo>
                  <a:lnTo>
                    <a:pt x="17609" y="1215"/>
                  </a:lnTo>
                  <a:lnTo>
                    <a:pt x="19738" y="3334"/>
                  </a:lnTo>
                  <a:lnTo>
                    <a:pt x="21858" y="5466"/>
                  </a:lnTo>
                  <a:lnTo>
                    <a:pt x="23073" y="8490"/>
                  </a:lnTo>
                  <a:lnTo>
                    <a:pt x="23073" y="11526"/>
                  </a:lnTo>
                  <a:lnTo>
                    <a:pt x="23073" y="17896"/>
                  </a:lnTo>
                  <a:lnTo>
                    <a:pt x="17917" y="23040"/>
                  </a:lnTo>
                  <a:lnTo>
                    <a:pt x="11534" y="22741"/>
                  </a:lnTo>
                  <a:lnTo>
                    <a:pt x="5155" y="22741"/>
                  </a:lnTo>
                  <a:lnTo>
                    <a:pt x="0" y="17586"/>
                  </a:lnTo>
                  <a:lnTo>
                    <a:pt x="0" y="11526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46250" y="853510"/>
              <a:ext cx="36830" cy="37465"/>
            </a:xfrm>
            <a:custGeom>
              <a:avLst/>
              <a:gdLst/>
              <a:ahLst/>
              <a:cxnLst/>
              <a:rect l="l" t="t" r="r" b="b"/>
              <a:pathLst>
                <a:path w="36830" h="37465">
                  <a:moveTo>
                    <a:pt x="23073" y="0"/>
                  </a:moveTo>
                  <a:lnTo>
                    <a:pt x="18214" y="0"/>
                  </a:lnTo>
                  <a:lnTo>
                    <a:pt x="11144" y="1443"/>
                  </a:lnTo>
                  <a:lnTo>
                    <a:pt x="5352" y="5393"/>
                  </a:lnTo>
                  <a:lnTo>
                    <a:pt x="1438" y="11278"/>
                  </a:lnTo>
                  <a:lnTo>
                    <a:pt x="0" y="18528"/>
                  </a:lnTo>
                  <a:lnTo>
                    <a:pt x="1263" y="25775"/>
                  </a:lnTo>
                  <a:lnTo>
                    <a:pt x="5120" y="31655"/>
                  </a:lnTo>
                  <a:lnTo>
                    <a:pt x="10971" y="35600"/>
                  </a:lnTo>
                  <a:lnTo>
                    <a:pt x="18214" y="37042"/>
                  </a:lnTo>
                  <a:lnTo>
                    <a:pt x="25470" y="35600"/>
                  </a:lnTo>
                  <a:lnTo>
                    <a:pt x="31355" y="31655"/>
                  </a:lnTo>
                  <a:lnTo>
                    <a:pt x="35301" y="25775"/>
                  </a:lnTo>
                  <a:lnTo>
                    <a:pt x="36743" y="18528"/>
                  </a:lnTo>
                  <a:lnTo>
                    <a:pt x="36743" y="13670"/>
                  </a:lnTo>
                  <a:lnTo>
                    <a:pt x="34622" y="8811"/>
                  </a:lnTo>
                  <a:lnTo>
                    <a:pt x="31212" y="5393"/>
                  </a:lnTo>
                  <a:lnTo>
                    <a:pt x="27944" y="1822"/>
                  </a:lnTo>
                  <a:lnTo>
                    <a:pt x="23073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46247" y="853511"/>
              <a:ext cx="36830" cy="37465"/>
            </a:xfrm>
            <a:custGeom>
              <a:avLst/>
              <a:gdLst/>
              <a:ahLst/>
              <a:cxnLst/>
              <a:rect l="l" t="t" r="r" b="b"/>
              <a:pathLst>
                <a:path w="36830" h="37465">
                  <a:moveTo>
                    <a:pt x="0" y="18526"/>
                  </a:moveTo>
                  <a:lnTo>
                    <a:pt x="1438" y="11276"/>
                  </a:lnTo>
                  <a:lnTo>
                    <a:pt x="5353" y="5392"/>
                  </a:lnTo>
                  <a:lnTo>
                    <a:pt x="11146" y="1443"/>
                  </a:lnTo>
                  <a:lnTo>
                    <a:pt x="18217" y="0"/>
                  </a:lnTo>
                  <a:lnTo>
                    <a:pt x="23073" y="0"/>
                  </a:lnTo>
                  <a:lnTo>
                    <a:pt x="27944" y="1822"/>
                  </a:lnTo>
                  <a:lnTo>
                    <a:pt x="31276" y="5464"/>
                  </a:lnTo>
                  <a:lnTo>
                    <a:pt x="34624" y="8810"/>
                  </a:lnTo>
                  <a:lnTo>
                    <a:pt x="36742" y="13668"/>
                  </a:lnTo>
                  <a:lnTo>
                    <a:pt x="36742" y="18526"/>
                  </a:lnTo>
                  <a:lnTo>
                    <a:pt x="35301" y="25773"/>
                  </a:lnTo>
                  <a:lnTo>
                    <a:pt x="31355" y="31653"/>
                  </a:lnTo>
                  <a:lnTo>
                    <a:pt x="25471" y="35598"/>
                  </a:lnTo>
                  <a:lnTo>
                    <a:pt x="18217" y="37040"/>
                  </a:lnTo>
                  <a:lnTo>
                    <a:pt x="10971" y="35598"/>
                  </a:lnTo>
                  <a:lnTo>
                    <a:pt x="5120" y="31653"/>
                  </a:lnTo>
                  <a:lnTo>
                    <a:pt x="1263" y="25773"/>
                  </a:lnTo>
                  <a:lnTo>
                    <a:pt x="0" y="18526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4613" y="384058"/>
            <a:ext cx="659081" cy="6584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7669" y="1122654"/>
            <a:ext cx="1111250" cy="42545"/>
          </a:xfrm>
          <a:custGeom>
            <a:avLst/>
            <a:gdLst/>
            <a:ahLst/>
            <a:cxnLst/>
            <a:rect l="l" t="t" r="r" b="b"/>
            <a:pathLst>
              <a:path w="1111250" h="42544">
                <a:moveTo>
                  <a:pt x="212521" y="18884"/>
                </a:moveTo>
                <a:lnTo>
                  <a:pt x="116560" y="18884"/>
                </a:lnTo>
                <a:lnTo>
                  <a:pt x="116560" y="19443"/>
                </a:lnTo>
                <a:lnTo>
                  <a:pt x="212521" y="19443"/>
                </a:lnTo>
                <a:lnTo>
                  <a:pt x="212521" y="18884"/>
                </a:lnTo>
                <a:close/>
              </a:path>
              <a:path w="1111250" h="42544">
                <a:moveTo>
                  <a:pt x="246392" y="18884"/>
                </a:moveTo>
                <a:lnTo>
                  <a:pt x="232321" y="18884"/>
                </a:lnTo>
                <a:lnTo>
                  <a:pt x="232321" y="19443"/>
                </a:lnTo>
                <a:lnTo>
                  <a:pt x="246392" y="19443"/>
                </a:lnTo>
                <a:lnTo>
                  <a:pt x="246392" y="18884"/>
                </a:lnTo>
                <a:close/>
              </a:path>
              <a:path w="1111250" h="42544">
                <a:moveTo>
                  <a:pt x="500265" y="28270"/>
                </a:moveTo>
                <a:lnTo>
                  <a:pt x="292112" y="28270"/>
                </a:lnTo>
                <a:lnTo>
                  <a:pt x="292112" y="28829"/>
                </a:lnTo>
                <a:lnTo>
                  <a:pt x="500265" y="28829"/>
                </a:lnTo>
                <a:lnTo>
                  <a:pt x="500265" y="28270"/>
                </a:lnTo>
                <a:close/>
              </a:path>
              <a:path w="1111250" h="42544">
                <a:moveTo>
                  <a:pt x="735939" y="41846"/>
                </a:moveTo>
                <a:lnTo>
                  <a:pt x="716622" y="41846"/>
                </a:lnTo>
                <a:lnTo>
                  <a:pt x="716622" y="42392"/>
                </a:lnTo>
                <a:lnTo>
                  <a:pt x="735939" y="42392"/>
                </a:lnTo>
                <a:lnTo>
                  <a:pt x="735939" y="41846"/>
                </a:lnTo>
                <a:close/>
              </a:path>
              <a:path w="1111250" h="42544">
                <a:moveTo>
                  <a:pt x="923823" y="15151"/>
                </a:moveTo>
                <a:lnTo>
                  <a:pt x="881176" y="15151"/>
                </a:lnTo>
                <a:lnTo>
                  <a:pt x="881176" y="15709"/>
                </a:lnTo>
                <a:lnTo>
                  <a:pt x="923823" y="15709"/>
                </a:lnTo>
                <a:lnTo>
                  <a:pt x="923823" y="15151"/>
                </a:lnTo>
                <a:close/>
              </a:path>
              <a:path w="1111250" h="42544">
                <a:moveTo>
                  <a:pt x="999642" y="35788"/>
                </a:moveTo>
                <a:lnTo>
                  <a:pt x="926045" y="35788"/>
                </a:lnTo>
                <a:lnTo>
                  <a:pt x="926045" y="36347"/>
                </a:lnTo>
                <a:lnTo>
                  <a:pt x="999642" y="36347"/>
                </a:lnTo>
                <a:lnTo>
                  <a:pt x="999642" y="35788"/>
                </a:lnTo>
                <a:close/>
              </a:path>
              <a:path w="1111250" h="42544">
                <a:moveTo>
                  <a:pt x="1110945" y="0"/>
                </a:moveTo>
                <a:lnTo>
                  <a:pt x="0" y="0"/>
                </a:lnTo>
                <a:lnTo>
                  <a:pt x="0" y="558"/>
                </a:lnTo>
                <a:lnTo>
                  <a:pt x="1110945" y="558"/>
                </a:lnTo>
                <a:lnTo>
                  <a:pt x="1110945" y="0"/>
                </a:lnTo>
                <a:close/>
              </a:path>
            </a:pathLst>
          </a:custGeom>
          <a:solidFill>
            <a:srgbClr val="EBEBEB">
              <a:alpha val="21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42567" y="394466"/>
            <a:ext cx="935355" cy="727710"/>
            <a:chOff x="642567" y="394466"/>
            <a:chExt cx="935355" cy="727710"/>
          </a:xfrm>
        </p:grpSpPr>
        <p:sp>
          <p:nvSpPr>
            <p:cNvPr id="4" name="object 4" descr=""/>
            <p:cNvSpPr/>
            <p:nvPr/>
          </p:nvSpPr>
          <p:spPr>
            <a:xfrm>
              <a:off x="642556" y="394474"/>
              <a:ext cx="935355" cy="629285"/>
            </a:xfrm>
            <a:custGeom>
              <a:avLst/>
              <a:gdLst/>
              <a:ahLst/>
              <a:cxnLst/>
              <a:rect l="l" t="t" r="r" b="b"/>
              <a:pathLst>
                <a:path w="935355" h="629285">
                  <a:moveTo>
                    <a:pt x="454393" y="617969"/>
                  </a:moveTo>
                  <a:lnTo>
                    <a:pt x="454380" y="10909"/>
                  </a:lnTo>
                  <a:lnTo>
                    <a:pt x="454075" y="9436"/>
                  </a:lnTo>
                  <a:lnTo>
                    <a:pt x="453821" y="8826"/>
                  </a:lnTo>
                  <a:lnTo>
                    <a:pt x="453821" y="10909"/>
                  </a:lnTo>
                  <a:lnTo>
                    <a:pt x="453821" y="617969"/>
                  </a:lnTo>
                  <a:lnTo>
                    <a:pt x="443306" y="628434"/>
                  </a:lnTo>
                  <a:lnTo>
                    <a:pt x="11061" y="628434"/>
                  </a:lnTo>
                  <a:lnTo>
                    <a:pt x="584" y="617969"/>
                  </a:lnTo>
                  <a:lnTo>
                    <a:pt x="584" y="10909"/>
                  </a:lnTo>
                  <a:lnTo>
                    <a:pt x="11061" y="444"/>
                  </a:lnTo>
                  <a:lnTo>
                    <a:pt x="443306" y="444"/>
                  </a:lnTo>
                  <a:lnTo>
                    <a:pt x="453821" y="10909"/>
                  </a:lnTo>
                  <a:lnTo>
                    <a:pt x="453821" y="8826"/>
                  </a:lnTo>
                  <a:lnTo>
                    <a:pt x="443382" y="0"/>
                  </a:lnTo>
                  <a:lnTo>
                    <a:pt x="11010" y="12"/>
                  </a:lnTo>
                  <a:lnTo>
                    <a:pt x="0" y="617969"/>
                  </a:lnTo>
                  <a:lnTo>
                    <a:pt x="330" y="619582"/>
                  </a:lnTo>
                  <a:lnTo>
                    <a:pt x="10998" y="628980"/>
                  </a:lnTo>
                  <a:lnTo>
                    <a:pt x="443445" y="628980"/>
                  </a:lnTo>
                  <a:lnTo>
                    <a:pt x="445008" y="628662"/>
                  </a:lnTo>
                  <a:lnTo>
                    <a:pt x="445554" y="628434"/>
                  </a:lnTo>
                  <a:lnTo>
                    <a:pt x="448106" y="627367"/>
                  </a:lnTo>
                  <a:lnTo>
                    <a:pt x="449503" y="626440"/>
                  </a:lnTo>
                  <a:lnTo>
                    <a:pt x="451866" y="624065"/>
                  </a:lnTo>
                  <a:lnTo>
                    <a:pt x="452780" y="622706"/>
                  </a:lnTo>
                  <a:lnTo>
                    <a:pt x="454075" y="619582"/>
                  </a:lnTo>
                  <a:lnTo>
                    <a:pt x="454393" y="617969"/>
                  </a:lnTo>
                  <a:close/>
                </a:path>
                <a:path w="935355" h="629285">
                  <a:moveTo>
                    <a:pt x="934974" y="617969"/>
                  </a:moveTo>
                  <a:lnTo>
                    <a:pt x="934961" y="10909"/>
                  </a:lnTo>
                  <a:lnTo>
                    <a:pt x="934618" y="9309"/>
                  </a:lnTo>
                  <a:lnTo>
                    <a:pt x="934440" y="8890"/>
                  </a:lnTo>
                  <a:lnTo>
                    <a:pt x="934440" y="10909"/>
                  </a:lnTo>
                  <a:lnTo>
                    <a:pt x="934440" y="617969"/>
                  </a:lnTo>
                  <a:lnTo>
                    <a:pt x="923925" y="628434"/>
                  </a:lnTo>
                  <a:lnTo>
                    <a:pt x="491667" y="628434"/>
                  </a:lnTo>
                  <a:lnTo>
                    <a:pt x="481164" y="617969"/>
                  </a:lnTo>
                  <a:lnTo>
                    <a:pt x="481164" y="10909"/>
                  </a:lnTo>
                  <a:lnTo>
                    <a:pt x="491667" y="444"/>
                  </a:lnTo>
                  <a:lnTo>
                    <a:pt x="923925" y="444"/>
                  </a:lnTo>
                  <a:lnTo>
                    <a:pt x="934440" y="10909"/>
                  </a:lnTo>
                  <a:lnTo>
                    <a:pt x="934440" y="8890"/>
                  </a:lnTo>
                  <a:lnTo>
                    <a:pt x="923988" y="12"/>
                  </a:lnTo>
                  <a:lnTo>
                    <a:pt x="491604" y="12"/>
                  </a:lnTo>
                  <a:lnTo>
                    <a:pt x="480593" y="617969"/>
                  </a:lnTo>
                  <a:lnTo>
                    <a:pt x="480910" y="619582"/>
                  </a:lnTo>
                  <a:lnTo>
                    <a:pt x="491591" y="628980"/>
                  </a:lnTo>
                  <a:lnTo>
                    <a:pt x="924001" y="628980"/>
                  </a:lnTo>
                  <a:lnTo>
                    <a:pt x="925626" y="628662"/>
                  </a:lnTo>
                  <a:lnTo>
                    <a:pt x="926160" y="628434"/>
                  </a:lnTo>
                  <a:lnTo>
                    <a:pt x="928712" y="627367"/>
                  </a:lnTo>
                  <a:lnTo>
                    <a:pt x="930084" y="626440"/>
                  </a:lnTo>
                  <a:lnTo>
                    <a:pt x="932459" y="624065"/>
                  </a:lnTo>
                  <a:lnTo>
                    <a:pt x="933361" y="622693"/>
                  </a:lnTo>
                  <a:lnTo>
                    <a:pt x="934643" y="619582"/>
                  </a:lnTo>
                  <a:lnTo>
                    <a:pt x="934974" y="617969"/>
                  </a:lnTo>
                  <a:close/>
                </a:path>
              </a:pathLst>
            </a:custGeom>
            <a:solidFill>
              <a:srgbClr val="EBEBEB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13877" y="489526"/>
              <a:ext cx="491490" cy="473709"/>
            </a:xfrm>
            <a:custGeom>
              <a:avLst/>
              <a:gdLst/>
              <a:ahLst/>
              <a:cxnLst/>
              <a:rect l="l" t="t" r="r" b="b"/>
              <a:pathLst>
                <a:path w="491490" h="473709">
                  <a:moveTo>
                    <a:pt x="490907" y="0"/>
                  </a:moveTo>
                  <a:lnTo>
                    <a:pt x="0" y="0"/>
                  </a:lnTo>
                  <a:lnTo>
                    <a:pt x="0" y="473677"/>
                  </a:lnTo>
                  <a:lnTo>
                    <a:pt x="490907" y="473677"/>
                  </a:lnTo>
                  <a:lnTo>
                    <a:pt x="490907" y="0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3877" y="498133"/>
              <a:ext cx="483234" cy="457200"/>
            </a:xfrm>
            <a:custGeom>
              <a:avLst/>
              <a:gdLst/>
              <a:ahLst/>
              <a:cxnLst/>
              <a:rect l="l" t="t" r="r" b="b"/>
              <a:pathLst>
                <a:path w="483234" h="457200">
                  <a:moveTo>
                    <a:pt x="483047" y="0"/>
                  </a:moveTo>
                  <a:lnTo>
                    <a:pt x="0" y="0"/>
                  </a:lnTo>
                  <a:lnTo>
                    <a:pt x="0" y="456818"/>
                  </a:lnTo>
                  <a:lnTo>
                    <a:pt x="483047" y="456818"/>
                  </a:lnTo>
                  <a:lnTo>
                    <a:pt x="483047" y="0"/>
                  </a:lnTo>
                  <a:close/>
                </a:path>
              </a:pathLst>
            </a:custGeom>
            <a:solidFill>
              <a:srgbClr val="F5F5F5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13877" y="596265"/>
              <a:ext cx="483234" cy="358775"/>
            </a:xfrm>
            <a:custGeom>
              <a:avLst/>
              <a:gdLst/>
              <a:ahLst/>
              <a:cxnLst/>
              <a:rect l="l" t="t" r="r" b="b"/>
              <a:pathLst>
                <a:path w="483234" h="358775">
                  <a:moveTo>
                    <a:pt x="87294" y="0"/>
                  </a:moveTo>
                  <a:lnTo>
                    <a:pt x="81939" y="0"/>
                  </a:lnTo>
                  <a:lnTo>
                    <a:pt x="81939" y="82094"/>
                  </a:lnTo>
                  <a:lnTo>
                    <a:pt x="69460" y="82094"/>
                  </a:lnTo>
                  <a:lnTo>
                    <a:pt x="69460" y="103488"/>
                  </a:lnTo>
                  <a:lnTo>
                    <a:pt x="0" y="103488"/>
                  </a:lnTo>
                  <a:lnTo>
                    <a:pt x="0" y="358663"/>
                  </a:lnTo>
                  <a:lnTo>
                    <a:pt x="483047" y="358663"/>
                  </a:lnTo>
                  <a:lnTo>
                    <a:pt x="483047" y="248030"/>
                  </a:lnTo>
                  <a:lnTo>
                    <a:pt x="479462" y="248030"/>
                  </a:lnTo>
                  <a:lnTo>
                    <a:pt x="479462" y="110633"/>
                  </a:lnTo>
                  <a:lnTo>
                    <a:pt x="465200" y="110633"/>
                  </a:lnTo>
                  <a:lnTo>
                    <a:pt x="465200" y="92476"/>
                  </a:lnTo>
                  <a:lnTo>
                    <a:pt x="433111" y="77474"/>
                  </a:lnTo>
                  <a:lnTo>
                    <a:pt x="433111" y="58899"/>
                  </a:lnTo>
                  <a:lnTo>
                    <a:pt x="427777" y="58899"/>
                  </a:lnTo>
                  <a:lnTo>
                    <a:pt x="427777" y="110633"/>
                  </a:lnTo>
                  <a:lnTo>
                    <a:pt x="422431" y="110633"/>
                  </a:lnTo>
                  <a:lnTo>
                    <a:pt x="422431" y="248030"/>
                  </a:lnTo>
                  <a:lnTo>
                    <a:pt x="415302" y="248030"/>
                  </a:lnTo>
                  <a:lnTo>
                    <a:pt x="415302" y="176665"/>
                  </a:lnTo>
                  <a:lnTo>
                    <a:pt x="399251" y="176665"/>
                  </a:lnTo>
                  <a:lnTo>
                    <a:pt x="399251" y="139183"/>
                  </a:lnTo>
                  <a:lnTo>
                    <a:pt x="393893" y="139183"/>
                  </a:lnTo>
                  <a:lnTo>
                    <a:pt x="393893" y="248030"/>
                  </a:lnTo>
                  <a:lnTo>
                    <a:pt x="381438" y="248030"/>
                  </a:lnTo>
                  <a:lnTo>
                    <a:pt x="381438" y="207001"/>
                  </a:lnTo>
                  <a:lnTo>
                    <a:pt x="372499" y="207001"/>
                  </a:lnTo>
                  <a:lnTo>
                    <a:pt x="372499" y="196297"/>
                  </a:lnTo>
                  <a:lnTo>
                    <a:pt x="352900" y="196297"/>
                  </a:lnTo>
                  <a:lnTo>
                    <a:pt x="352900" y="158828"/>
                  </a:lnTo>
                  <a:lnTo>
                    <a:pt x="342195" y="158828"/>
                  </a:lnTo>
                  <a:lnTo>
                    <a:pt x="342195" y="133825"/>
                  </a:lnTo>
                  <a:lnTo>
                    <a:pt x="329729" y="133825"/>
                  </a:lnTo>
                  <a:lnTo>
                    <a:pt x="329729" y="96368"/>
                  </a:lnTo>
                  <a:lnTo>
                    <a:pt x="324374" y="96368"/>
                  </a:lnTo>
                  <a:lnTo>
                    <a:pt x="324374" y="133825"/>
                  </a:lnTo>
                  <a:lnTo>
                    <a:pt x="311907" y="133825"/>
                  </a:lnTo>
                  <a:lnTo>
                    <a:pt x="311907" y="158828"/>
                  </a:lnTo>
                  <a:lnTo>
                    <a:pt x="301203" y="158828"/>
                  </a:lnTo>
                  <a:lnTo>
                    <a:pt x="301203" y="196297"/>
                  </a:lnTo>
                  <a:lnTo>
                    <a:pt x="281604" y="196297"/>
                  </a:lnTo>
                  <a:lnTo>
                    <a:pt x="281604" y="207001"/>
                  </a:lnTo>
                  <a:lnTo>
                    <a:pt x="272689" y="207001"/>
                  </a:lnTo>
                  <a:lnTo>
                    <a:pt x="272689" y="248030"/>
                  </a:lnTo>
                  <a:lnTo>
                    <a:pt x="261984" y="248030"/>
                  </a:lnTo>
                  <a:lnTo>
                    <a:pt x="261984" y="196297"/>
                  </a:lnTo>
                  <a:lnTo>
                    <a:pt x="242386" y="196297"/>
                  </a:lnTo>
                  <a:lnTo>
                    <a:pt x="242386" y="82094"/>
                  </a:lnTo>
                  <a:lnTo>
                    <a:pt x="237027" y="82094"/>
                  </a:lnTo>
                  <a:lnTo>
                    <a:pt x="237027" y="69591"/>
                  </a:lnTo>
                  <a:lnTo>
                    <a:pt x="194261" y="69591"/>
                  </a:lnTo>
                  <a:lnTo>
                    <a:pt x="194261" y="82094"/>
                  </a:lnTo>
                  <a:lnTo>
                    <a:pt x="185330" y="82094"/>
                  </a:lnTo>
                  <a:lnTo>
                    <a:pt x="185330" y="164162"/>
                  </a:lnTo>
                  <a:lnTo>
                    <a:pt x="149684" y="164162"/>
                  </a:lnTo>
                  <a:lnTo>
                    <a:pt x="149684" y="173105"/>
                  </a:lnTo>
                  <a:lnTo>
                    <a:pt x="137205" y="173105"/>
                  </a:lnTo>
                  <a:lnTo>
                    <a:pt x="137205" y="178439"/>
                  </a:lnTo>
                  <a:lnTo>
                    <a:pt x="149684" y="178439"/>
                  </a:lnTo>
                  <a:lnTo>
                    <a:pt x="149684" y="210561"/>
                  </a:lnTo>
                  <a:lnTo>
                    <a:pt x="112251" y="210561"/>
                  </a:lnTo>
                  <a:lnTo>
                    <a:pt x="112251" y="103488"/>
                  </a:lnTo>
                  <a:lnTo>
                    <a:pt x="105119" y="103488"/>
                  </a:lnTo>
                  <a:lnTo>
                    <a:pt x="105119" y="82094"/>
                  </a:lnTo>
                  <a:lnTo>
                    <a:pt x="87294" y="82094"/>
                  </a:lnTo>
                  <a:lnTo>
                    <a:pt x="87294" y="0"/>
                  </a:lnTo>
                  <a:close/>
                </a:path>
              </a:pathLst>
            </a:custGeom>
            <a:solidFill>
              <a:srgbClr val="E6E6E6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0988" y="705370"/>
              <a:ext cx="53340" cy="174625"/>
            </a:xfrm>
            <a:custGeom>
              <a:avLst/>
              <a:gdLst/>
              <a:ahLst/>
              <a:cxnLst/>
              <a:rect l="l" t="t" r="r" b="b"/>
              <a:pathLst>
                <a:path w="53340" h="174625">
                  <a:moveTo>
                    <a:pt x="5054" y="93230"/>
                  </a:moveTo>
                  <a:lnTo>
                    <a:pt x="0" y="93230"/>
                  </a:lnTo>
                  <a:lnTo>
                    <a:pt x="0" y="98285"/>
                  </a:lnTo>
                  <a:lnTo>
                    <a:pt x="5054" y="98285"/>
                  </a:lnTo>
                  <a:lnTo>
                    <a:pt x="5054" y="93230"/>
                  </a:lnTo>
                  <a:close/>
                </a:path>
                <a:path w="53340" h="174625">
                  <a:moveTo>
                    <a:pt x="5054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54" y="89801"/>
                  </a:lnTo>
                  <a:lnTo>
                    <a:pt x="5054" y="84759"/>
                  </a:lnTo>
                  <a:close/>
                </a:path>
                <a:path w="53340" h="174625">
                  <a:moveTo>
                    <a:pt x="5054" y="59334"/>
                  </a:moveTo>
                  <a:lnTo>
                    <a:pt x="0" y="59334"/>
                  </a:lnTo>
                  <a:lnTo>
                    <a:pt x="0" y="64389"/>
                  </a:lnTo>
                  <a:lnTo>
                    <a:pt x="5054" y="64389"/>
                  </a:lnTo>
                  <a:lnTo>
                    <a:pt x="5054" y="59334"/>
                  </a:lnTo>
                  <a:close/>
                </a:path>
                <a:path w="53340" h="174625">
                  <a:moveTo>
                    <a:pt x="5054" y="50863"/>
                  </a:moveTo>
                  <a:lnTo>
                    <a:pt x="0" y="50863"/>
                  </a:lnTo>
                  <a:lnTo>
                    <a:pt x="0" y="55905"/>
                  </a:lnTo>
                  <a:lnTo>
                    <a:pt x="5054" y="55905"/>
                  </a:lnTo>
                  <a:lnTo>
                    <a:pt x="5054" y="50863"/>
                  </a:lnTo>
                  <a:close/>
                </a:path>
                <a:path w="53340" h="174625">
                  <a:moveTo>
                    <a:pt x="5054" y="42379"/>
                  </a:moveTo>
                  <a:lnTo>
                    <a:pt x="0" y="42379"/>
                  </a:lnTo>
                  <a:lnTo>
                    <a:pt x="0" y="47434"/>
                  </a:lnTo>
                  <a:lnTo>
                    <a:pt x="5054" y="47434"/>
                  </a:lnTo>
                  <a:lnTo>
                    <a:pt x="5054" y="42379"/>
                  </a:lnTo>
                  <a:close/>
                </a:path>
                <a:path w="53340" h="174625">
                  <a:moveTo>
                    <a:pt x="5054" y="8470"/>
                  </a:moveTo>
                  <a:lnTo>
                    <a:pt x="0" y="8470"/>
                  </a:lnTo>
                  <a:lnTo>
                    <a:pt x="0" y="13525"/>
                  </a:lnTo>
                  <a:lnTo>
                    <a:pt x="5054" y="13525"/>
                  </a:lnTo>
                  <a:lnTo>
                    <a:pt x="5054" y="8470"/>
                  </a:lnTo>
                  <a:close/>
                </a:path>
                <a:path w="53340" h="174625">
                  <a:moveTo>
                    <a:pt x="5054" y="0"/>
                  </a:moveTo>
                  <a:lnTo>
                    <a:pt x="0" y="0"/>
                  </a:lnTo>
                  <a:lnTo>
                    <a:pt x="0" y="5041"/>
                  </a:lnTo>
                  <a:lnTo>
                    <a:pt x="5054" y="5041"/>
                  </a:lnTo>
                  <a:lnTo>
                    <a:pt x="5054" y="0"/>
                  </a:lnTo>
                  <a:close/>
                </a:path>
                <a:path w="53340" h="174625">
                  <a:moveTo>
                    <a:pt x="13081" y="93230"/>
                  </a:moveTo>
                  <a:lnTo>
                    <a:pt x="8026" y="93230"/>
                  </a:lnTo>
                  <a:lnTo>
                    <a:pt x="8026" y="98285"/>
                  </a:lnTo>
                  <a:lnTo>
                    <a:pt x="13081" y="98285"/>
                  </a:lnTo>
                  <a:lnTo>
                    <a:pt x="13081" y="93230"/>
                  </a:lnTo>
                  <a:close/>
                </a:path>
                <a:path w="53340" h="174625">
                  <a:moveTo>
                    <a:pt x="13081" y="84759"/>
                  </a:moveTo>
                  <a:lnTo>
                    <a:pt x="8026" y="84759"/>
                  </a:lnTo>
                  <a:lnTo>
                    <a:pt x="8026" y="89801"/>
                  </a:lnTo>
                  <a:lnTo>
                    <a:pt x="13081" y="89801"/>
                  </a:lnTo>
                  <a:lnTo>
                    <a:pt x="13081" y="84759"/>
                  </a:lnTo>
                  <a:close/>
                </a:path>
                <a:path w="53340" h="174625">
                  <a:moveTo>
                    <a:pt x="13081" y="67818"/>
                  </a:moveTo>
                  <a:lnTo>
                    <a:pt x="8026" y="67818"/>
                  </a:lnTo>
                  <a:lnTo>
                    <a:pt x="8026" y="72859"/>
                  </a:lnTo>
                  <a:lnTo>
                    <a:pt x="13081" y="72859"/>
                  </a:lnTo>
                  <a:lnTo>
                    <a:pt x="13081" y="67818"/>
                  </a:lnTo>
                  <a:close/>
                </a:path>
                <a:path w="53340" h="174625">
                  <a:moveTo>
                    <a:pt x="13081" y="59334"/>
                  </a:moveTo>
                  <a:lnTo>
                    <a:pt x="8026" y="59334"/>
                  </a:lnTo>
                  <a:lnTo>
                    <a:pt x="8026" y="64389"/>
                  </a:lnTo>
                  <a:lnTo>
                    <a:pt x="13081" y="64389"/>
                  </a:lnTo>
                  <a:lnTo>
                    <a:pt x="13081" y="59334"/>
                  </a:lnTo>
                  <a:close/>
                </a:path>
                <a:path w="53340" h="174625">
                  <a:moveTo>
                    <a:pt x="13081" y="50863"/>
                  </a:moveTo>
                  <a:lnTo>
                    <a:pt x="8026" y="50863"/>
                  </a:lnTo>
                  <a:lnTo>
                    <a:pt x="8026" y="55905"/>
                  </a:lnTo>
                  <a:lnTo>
                    <a:pt x="13081" y="55905"/>
                  </a:lnTo>
                  <a:lnTo>
                    <a:pt x="13081" y="50863"/>
                  </a:lnTo>
                  <a:close/>
                </a:path>
                <a:path w="53340" h="174625">
                  <a:moveTo>
                    <a:pt x="13081" y="42379"/>
                  </a:moveTo>
                  <a:lnTo>
                    <a:pt x="8026" y="42379"/>
                  </a:lnTo>
                  <a:lnTo>
                    <a:pt x="8026" y="47434"/>
                  </a:lnTo>
                  <a:lnTo>
                    <a:pt x="13081" y="47434"/>
                  </a:lnTo>
                  <a:lnTo>
                    <a:pt x="13081" y="42379"/>
                  </a:lnTo>
                  <a:close/>
                </a:path>
                <a:path w="53340" h="174625">
                  <a:moveTo>
                    <a:pt x="13081" y="33896"/>
                  </a:moveTo>
                  <a:lnTo>
                    <a:pt x="8026" y="33896"/>
                  </a:lnTo>
                  <a:lnTo>
                    <a:pt x="8026" y="38938"/>
                  </a:lnTo>
                  <a:lnTo>
                    <a:pt x="13081" y="38938"/>
                  </a:lnTo>
                  <a:lnTo>
                    <a:pt x="13081" y="33896"/>
                  </a:lnTo>
                  <a:close/>
                </a:path>
                <a:path w="53340" h="174625">
                  <a:moveTo>
                    <a:pt x="21094" y="93230"/>
                  </a:moveTo>
                  <a:lnTo>
                    <a:pt x="16052" y="93230"/>
                  </a:lnTo>
                  <a:lnTo>
                    <a:pt x="16052" y="98285"/>
                  </a:lnTo>
                  <a:lnTo>
                    <a:pt x="21094" y="98285"/>
                  </a:lnTo>
                  <a:lnTo>
                    <a:pt x="21094" y="93230"/>
                  </a:lnTo>
                  <a:close/>
                </a:path>
                <a:path w="53340" h="174625">
                  <a:moveTo>
                    <a:pt x="21094" y="76276"/>
                  </a:moveTo>
                  <a:lnTo>
                    <a:pt x="16052" y="76276"/>
                  </a:lnTo>
                  <a:lnTo>
                    <a:pt x="16052" y="81330"/>
                  </a:lnTo>
                  <a:lnTo>
                    <a:pt x="21094" y="81330"/>
                  </a:lnTo>
                  <a:lnTo>
                    <a:pt x="21094" y="76276"/>
                  </a:lnTo>
                  <a:close/>
                </a:path>
                <a:path w="53340" h="174625">
                  <a:moveTo>
                    <a:pt x="21094" y="67818"/>
                  </a:moveTo>
                  <a:lnTo>
                    <a:pt x="16052" y="67818"/>
                  </a:lnTo>
                  <a:lnTo>
                    <a:pt x="16052" y="72859"/>
                  </a:lnTo>
                  <a:lnTo>
                    <a:pt x="21094" y="72859"/>
                  </a:lnTo>
                  <a:lnTo>
                    <a:pt x="21094" y="67818"/>
                  </a:lnTo>
                  <a:close/>
                </a:path>
                <a:path w="53340" h="174625">
                  <a:moveTo>
                    <a:pt x="21094" y="59334"/>
                  </a:moveTo>
                  <a:lnTo>
                    <a:pt x="16052" y="59334"/>
                  </a:lnTo>
                  <a:lnTo>
                    <a:pt x="16052" y="64389"/>
                  </a:lnTo>
                  <a:lnTo>
                    <a:pt x="21094" y="64389"/>
                  </a:lnTo>
                  <a:lnTo>
                    <a:pt x="21094" y="59334"/>
                  </a:lnTo>
                  <a:close/>
                </a:path>
                <a:path w="53340" h="174625">
                  <a:moveTo>
                    <a:pt x="21094" y="50863"/>
                  </a:moveTo>
                  <a:lnTo>
                    <a:pt x="16052" y="50863"/>
                  </a:lnTo>
                  <a:lnTo>
                    <a:pt x="16052" y="55905"/>
                  </a:lnTo>
                  <a:lnTo>
                    <a:pt x="21094" y="55905"/>
                  </a:lnTo>
                  <a:lnTo>
                    <a:pt x="21094" y="50863"/>
                  </a:lnTo>
                  <a:close/>
                </a:path>
                <a:path w="53340" h="174625">
                  <a:moveTo>
                    <a:pt x="21094" y="42379"/>
                  </a:moveTo>
                  <a:lnTo>
                    <a:pt x="16052" y="42379"/>
                  </a:lnTo>
                  <a:lnTo>
                    <a:pt x="16052" y="47434"/>
                  </a:lnTo>
                  <a:lnTo>
                    <a:pt x="21094" y="47434"/>
                  </a:lnTo>
                  <a:lnTo>
                    <a:pt x="21094" y="42379"/>
                  </a:lnTo>
                  <a:close/>
                </a:path>
                <a:path w="53340" h="174625">
                  <a:moveTo>
                    <a:pt x="21094" y="33896"/>
                  </a:moveTo>
                  <a:lnTo>
                    <a:pt x="16052" y="33896"/>
                  </a:lnTo>
                  <a:lnTo>
                    <a:pt x="16052" y="38938"/>
                  </a:lnTo>
                  <a:lnTo>
                    <a:pt x="21094" y="38938"/>
                  </a:lnTo>
                  <a:lnTo>
                    <a:pt x="21094" y="33896"/>
                  </a:lnTo>
                  <a:close/>
                </a:path>
                <a:path w="53340" h="174625">
                  <a:moveTo>
                    <a:pt x="21094" y="25412"/>
                  </a:moveTo>
                  <a:lnTo>
                    <a:pt x="16052" y="25412"/>
                  </a:lnTo>
                  <a:lnTo>
                    <a:pt x="16052" y="30467"/>
                  </a:lnTo>
                  <a:lnTo>
                    <a:pt x="21094" y="30467"/>
                  </a:lnTo>
                  <a:lnTo>
                    <a:pt x="21094" y="25412"/>
                  </a:lnTo>
                  <a:close/>
                </a:path>
                <a:path w="53340" h="174625">
                  <a:moveTo>
                    <a:pt x="21094" y="16941"/>
                  </a:moveTo>
                  <a:lnTo>
                    <a:pt x="16052" y="16941"/>
                  </a:lnTo>
                  <a:lnTo>
                    <a:pt x="16052" y="21983"/>
                  </a:lnTo>
                  <a:lnTo>
                    <a:pt x="21094" y="21983"/>
                  </a:lnTo>
                  <a:lnTo>
                    <a:pt x="21094" y="16941"/>
                  </a:lnTo>
                  <a:close/>
                </a:path>
                <a:path w="53340" h="174625">
                  <a:moveTo>
                    <a:pt x="21094" y="8470"/>
                  </a:moveTo>
                  <a:lnTo>
                    <a:pt x="16052" y="8470"/>
                  </a:lnTo>
                  <a:lnTo>
                    <a:pt x="16052" y="13525"/>
                  </a:lnTo>
                  <a:lnTo>
                    <a:pt x="21094" y="13525"/>
                  </a:lnTo>
                  <a:lnTo>
                    <a:pt x="21094" y="8470"/>
                  </a:lnTo>
                  <a:close/>
                </a:path>
                <a:path w="53340" h="174625">
                  <a:moveTo>
                    <a:pt x="21094" y="0"/>
                  </a:moveTo>
                  <a:lnTo>
                    <a:pt x="16052" y="0"/>
                  </a:lnTo>
                  <a:lnTo>
                    <a:pt x="16052" y="5041"/>
                  </a:lnTo>
                  <a:lnTo>
                    <a:pt x="21094" y="5041"/>
                  </a:lnTo>
                  <a:lnTo>
                    <a:pt x="21094" y="0"/>
                  </a:lnTo>
                  <a:close/>
                </a:path>
                <a:path w="53340" h="174625">
                  <a:moveTo>
                    <a:pt x="29121" y="127127"/>
                  </a:moveTo>
                  <a:lnTo>
                    <a:pt x="24066" y="127127"/>
                  </a:lnTo>
                  <a:lnTo>
                    <a:pt x="24066" y="132181"/>
                  </a:lnTo>
                  <a:lnTo>
                    <a:pt x="29121" y="132181"/>
                  </a:lnTo>
                  <a:lnTo>
                    <a:pt x="29121" y="127127"/>
                  </a:lnTo>
                  <a:close/>
                </a:path>
                <a:path w="53340" h="174625">
                  <a:moveTo>
                    <a:pt x="29121" y="50863"/>
                  </a:moveTo>
                  <a:lnTo>
                    <a:pt x="24066" y="50863"/>
                  </a:lnTo>
                  <a:lnTo>
                    <a:pt x="24066" y="55905"/>
                  </a:lnTo>
                  <a:lnTo>
                    <a:pt x="29121" y="55905"/>
                  </a:lnTo>
                  <a:lnTo>
                    <a:pt x="29121" y="50863"/>
                  </a:lnTo>
                  <a:close/>
                </a:path>
                <a:path w="53340" h="174625">
                  <a:moveTo>
                    <a:pt x="29121" y="42379"/>
                  </a:moveTo>
                  <a:lnTo>
                    <a:pt x="24066" y="42379"/>
                  </a:lnTo>
                  <a:lnTo>
                    <a:pt x="24066" y="47434"/>
                  </a:lnTo>
                  <a:lnTo>
                    <a:pt x="29121" y="47434"/>
                  </a:lnTo>
                  <a:lnTo>
                    <a:pt x="29121" y="42379"/>
                  </a:lnTo>
                  <a:close/>
                </a:path>
                <a:path w="53340" h="174625">
                  <a:moveTo>
                    <a:pt x="29121" y="33896"/>
                  </a:moveTo>
                  <a:lnTo>
                    <a:pt x="24066" y="33896"/>
                  </a:lnTo>
                  <a:lnTo>
                    <a:pt x="24066" y="38938"/>
                  </a:lnTo>
                  <a:lnTo>
                    <a:pt x="29121" y="38938"/>
                  </a:lnTo>
                  <a:lnTo>
                    <a:pt x="29121" y="33896"/>
                  </a:lnTo>
                  <a:close/>
                </a:path>
                <a:path w="53340" h="174625">
                  <a:moveTo>
                    <a:pt x="29121" y="25412"/>
                  </a:moveTo>
                  <a:lnTo>
                    <a:pt x="24066" y="25412"/>
                  </a:lnTo>
                  <a:lnTo>
                    <a:pt x="24066" y="30467"/>
                  </a:lnTo>
                  <a:lnTo>
                    <a:pt x="29121" y="30467"/>
                  </a:lnTo>
                  <a:lnTo>
                    <a:pt x="29121" y="25412"/>
                  </a:lnTo>
                  <a:close/>
                </a:path>
                <a:path w="53340" h="174625">
                  <a:moveTo>
                    <a:pt x="29121" y="16941"/>
                  </a:moveTo>
                  <a:lnTo>
                    <a:pt x="24066" y="16941"/>
                  </a:lnTo>
                  <a:lnTo>
                    <a:pt x="24066" y="21983"/>
                  </a:lnTo>
                  <a:lnTo>
                    <a:pt x="29121" y="21983"/>
                  </a:lnTo>
                  <a:lnTo>
                    <a:pt x="29121" y="16941"/>
                  </a:lnTo>
                  <a:close/>
                </a:path>
                <a:path w="53340" h="174625">
                  <a:moveTo>
                    <a:pt x="29121" y="8470"/>
                  </a:moveTo>
                  <a:lnTo>
                    <a:pt x="24066" y="8470"/>
                  </a:lnTo>
                  <a:lnTo>
                    <a:pt x="24066" y="13525"/>
                  </a:lnTo>
                  <a:lnTo>
                    <a:pt x="29121" y="13525"/>
                  </a:lnTo>
                  <a:lnTo>
                    <a:pt x="29121" y="8470"/>
                  </a:lnTo>
                  <a:close/>
                </a:path>
                <a:path w="53340" h="174625">
                  <a:moveTo>
                    <a:pt x="29121" y="0"/>
                  </a:moveTo>
                  <a:lnTo>
                    <a:pt x="24066" y="0"/>
                  </a:lnTo>
                  <a:lnTo>
                    <a:pt x="24066" y="5041"/>
                  </a:lnTo>
                  <a:lnTo>
                    <a:pt x="29121" y="5041"/>
                  </a:lnTo>
                  <a:lnTo>
                    <a:pt x="29121" y="0"/>
                  </a:lnTo>
                  <a:close/>
                </a:path>
                <a:path w="53340" h="174625">
                  <a:moveTo>
                    <a:pt x="37147" y="169519"/>
                  </a:moveTo>
                  <a:lnTo>
                    <a:pt x="32092" y="169519"/>
                  </a:lnTo>
                  <a:lnTo>
                    <a:pt x="32092" y="174561"/>
                  </a:lnTo>
                  <a:lnTo>
                    <a:pt x="37147" y="174561"/>
                  </a:lnTo>
                  <a:lnTo>
                    <a:pt x="37147" y="169519"/>
                  </a:lnTo>
                  <a:close/>
                </a:path>
                <a:path w="53340" h="174625">
                  <a:moveTo>
                    <a:pt x="37147" y="135597"/>
                  </a:moveTo>
                  <a:lnTo>
                    <a:pt x="32092" y="135597"/>
                  </a:lnTo>
                  <a:lnTo>
                    <a:pt x="32092" y="140639"/>
                  </a:lnTo>
                  <a:lnTo>
                    <a:pt x="37147" y="140639"/>
                  </a:lnTo>
                  <a:lnTo>
                    <a:pt x="37147" y="135597"/>
                  </a:lnTo>
                  <a:close/>
                </a:path>
                <a:path w="53340" h="174625">
                  <a:moveTo>
                    <a:pt x="37147" y="127127"/>
                  </a:moveTo>
                  <a:lnTo>
                    <a:pt x="32092" y="127127"/>
                  </a:lnTo>
                  <a:lnTo>
                    <a:pt x="32092" y="132181"/>
                  </a:lnTo>
                  <a:lnTo>
                    <a:pt x="37147" y="132181"/>
                  </a:lnTo>
                  <a:lnTo>
                    <a:pt x="37147" y="127127"/>
                  </a:lnTo>
                  <a:close/>
                </a:path>
                <a:path w="53340" h="174625">
                  <a:moveTo>
                    <a:pt x="37147" y="118656"/>
                  </a:moveTo>
                  <a:lnTo>
                    <a:pt x="32092" y="118656"/>
                  </a:lnTo>
                  <a:lnTo>
                    <a:pt x="32092" y="123698"/>
                  </a:lnTo>
                  <a:lnTo>
                    <a:pt x="37147" y="123698"/>
                  </a:lnTo>
                  <a:lnTo>
                    <a:pt x="37147" y="118656"/>
                  </a:lnTo>
                  <a:close/>
                </a:path>
                <a:path w="53340" h="174625">
                  <a:moveTo>
                    <a:pt x="37147" y="110185"/>
                  </a:moveTo>
                  <a:lnTo>
                    <a:pt x="32092" y="110185"/>
                  </a:lnTo>
                  <a:lnTo>
                    <a:pt x="32092" y="115227"/>
                  </a:lnTo>
                  <a:lnTo>
                    <a:pt x="37147" y="115227"/>
                  </a:lnTo>
                  <a:lnTo>
                    <a:pt x="37147" y="110185"/>
                  </a:lnTo>
                  <a:close/>
                </a:path>
                <a:path w="53340" h="174625">
                  <a:moveTo>
                    <a:pt x="37147" y="59334"/>
                  </a:moveTo>
                  <a:lnTo>
                    <a:pt x="32092" y="59334"/>
                  </a:lnTo>
                  <a:lnTo>
                    <a:pt x="32092" y="64389"/>
                  </a:lnTo>
                  <a:lnTo>
                    <a:pt x="37147" y="64389"/>
                  </a:lnTo>
                  <a:lnTo>
                    <a:pt x="37147" y="59334"/>
                  </a:lnTo>
                  <a:close/>
                </a:path>
                <a:path w="53340" h="174625">
                  <a:moveTo>
                    <a:pt x="37147" y="50863"/>
                  </a:moveTo>
                  <a:lnTo>
                    <a:pt x="32092" y="50863"/>
                  </a:lnTo>
                  <a:lnTo>
                    <a:pt x="32092" y="55905"/>
                  </a:lnTo>
                  <a:lnTo>
                    <a:pt x="37147" y="55905"/>
                  </a:lnTo>
                  <a:lnTo>
                    <a:pt x="37147" y="50863"/>
                  </a:lnTo>
                  <a:close/>
                </a:path>
                <a:path w="53340" h="174625">
                  <a:moveTo>
                    <a:pt x="37147" y="42379"/>
                  </a:moveTo>
                  <a:lnTo>
                    <a:pt x="32092" y="42379"/>
                  </a:lnTo>
                  <a:lnTo>
                    <a:pt x="32092" y="47434"/>
                  </a:lnTo>
                  <a:lnTo>
                    <a:pt x="37147" y="47434"/>
                  </a:lnTo>
                  <a:lnTo>
                    <a:pt x="37147" y="42379"/>
                  </a:lnTo>
                  <a:close/>
                </a:path>
                <a:path w="53340" h="174625">
                  <a:moveTo>
                    <a:pt x="37147" y="33896"/>
                  </a:moveTo>
                  <a:lnTo>
                    <a:pt x="32092" y="33896"/>
                  </a:lnTo>
                  <a:lnTo>
                    <a:pt x="32092" y="38938"/>
                  </a:lnTo>
                  <a:lnTo>
                    <a:pt x="37147" y="38938"/>
                  </a:lnTo>
                  <a:lnTo>
                    <a:pt x="37147" y="33896"/>
                  </a:lnTo>
                  <a:close/>
                </a:path>
                <a:path w="53340" h="174625">
                  <a:moveTo>
                    <a:pt x="37147" y="25412"/>
                  </a:moveTo>
                  <a:lnTo>
                    <a:pt x="32092" y="25412"/>
                  </a:lnTo>
                  <a:lnTo>
                    <a:pt x="32092" y="30467"/>
                  </a:lnTo>
                  <a:lnTo>
                    <a:pt x="37147" y="30467"/>
                  </a:lnTo>
                  <a:lnTo>
                    <a:pt x="37147" y="25412"/>
                  </a:lnTo>
                  <a:close/>
                </a:path>
                <a:path w="53340" h="174625">
                  <a:moveTo>
                    <a:pt x="37147" y="16941"/>
                  </a:moveTo>
                  <a:lnTo>
                    <a:pt x="32092" y="16941"/>
                  </a:lnTo>
                  <a:lnTo>
                    <a:pt x="32092" y="21983"/>
                  </a:lnTo>
                  <a:lnTo>
                    <a:pt x="37147" y="21983"/>
                  </a:lnTo>
                  <a:lnTo>
                    <a:pt x="37147" y="16941"/>
                  </a:lnTo>
                  <a:close/>
                </a:path>
                <a:path w="53340" h="174625">
                  <a:moveTo>
                    <a:pt x="37147" y="8470"/>
                  </a:moveTo>
                  <a:lnTo>
                    <a:pt x="32092" y="8470"/>
                  </a:lnTo>
                  <a:lnTo>
                    <a:pt x="32092" y="13525"/>
                  </a:lnTo>
                  <a:lnTo>
                    <a:pt x="37147" y="13525"/>
                  </a:lnTo>
                  <a:lnTo>
                    <a:pt x="37147" y="8470"/>
                  </a:lnTo>
                  <a:close/>
                </a:path>
                <a:path w="53340" h="174625">
                  <a:moveTo>
                    <a:pt x="37147" y="0"/>
                  </a:moveTo>
                  <a:lnTo>
                    <a:pt x="32092" y="0"/>
                  </a:lnTo>
                  <a:lnTo>
                    <a:pt x="32092" y="5041"/>
                  </a:lnTo>
                  <a:lnTo>
                    <a:pt x="37147" y="5041"/>
                  </a:lnTo>
                  <a:lnTo>
                    <a:pt x="37147" y="0"/>
                  </a:lnTo>
                  <a:close/>
                </a:path>
                <a:path w="53340" h="174625">
                  <a:moveTo>
                    <a:pt x="45161" y="169519"/>
                  </a:moveTo>
                  <a:lnTo>
                    <a:pt x="40119" y="169519"/>
                  </a:lnTo>
                  <a:lnTo>
                    <a:pt x="40119" y="174561"/>
                  </a:lnTo>
                  <a:lnTo>
                    <a:pt x="45161" y="174561"/>
                  </a:lnTo>
                  <a:lnTo>
                    <a:pt x="45161" y="169519"/>
                  </a:lnTo>
                  <a:close/>
                </a:path>
                <a:path w="53340" h="174625">
                  <a:moveTo>
                    <a:pt x="45161" y="135597"/>
                  </a:moveTo>
                  <a:lnTo>
                    <a:pt x="40119" y="135597"/>
                  </a:lnTo>
                  <a:lnTo>
                    <a:pt x="40119" y="140639"/>
                  </a:lnTo>
                  <a:lnTo>
                    <a:pt x="45161" y="140639"/>
                  </a:lnTo>
                  <a:lnTo>
                    <a:pt x="45161" y="135597"/>
                  </a:lnTo>
                  <a:close/>
                </a:path>
                <a:path w="53340" h="174625">
                  <a:moveTo>
                    <a:pt x="45161" y="127127"/>
                  </a:moveTo>
                  <a:lnTo>
                    <a:pt x="40119" y="127127"/>
                  </a:lnTo>
                  <a:lnTo>
                    <a:pt x="40119" y="132181"/>
                  </a:lnTo>
                  <a:lnTo>
                    <a:pt x="45161" y="132181"/>
                  </a:lnTo>
                  <a:lnTo>
                    <a:pt x="45161" y="127127"/>
                  </a:lnTo>
                  <a:close/>
                </a:path>
                <a:path w="53340" h="174625">
                  <a:moveTo>
                    <a:pt x="45161" y="118656"/>
                  </a:moveTo>
                  <a:lnTo>
                    <a:pt x="40119" y="118656"/>
                  </a:lnTo>
                  <a:lnTo>
                    <a:pt x="40119" y="123698"/>
                  </a:lnTo>
                  <a:lnTo>
                    <a:pt x="45161" y="123698"/>
                  </a:lnTo>
                  <a:lnTo>
                    <a:pt x="45161" y="118656"/>
                  </a:lnTo>
                  <a:close/>
                </a:path>
                <a:path w="53340" h="174625">
                  <a:moveTo>
                    <a:pt x="45161" y="110185"/>
                  </a:moveTo>
                  <a:lnTo>
                    <a:pt x="40119" y="110185"/>
                  </a:lnTo>
                  <a:lnTo>
                    <a:pt x="40119" y="115227"/>
                  </a:lnTo>
                  <a:lnTo>
                    <a:pt x="45161" y="115227"/>
                  </a:lnTo>
                  <a:lnTo>
                    <a:pt x="45161" y="110185"/>
                  </a:lnTo>
                  <a:close/>
                </a:path>
                <a:path w="53340" h="174625">
                  <a:moveTo>
                    <a:pt x="45161" y="101701"/>
                  </a:moveTo>
                  <a:lnTo>
                    <a:pt x="40119" y="101701"/>
                  </a:lnTo>
                  <a:lnTo>
                    <a:pt x="40119" y="106743"/>
                  </a:lnTo>
                  <a:lnTo>
                    <a:pt x="45161" y="106743"/>
                  </a:lnTo>
                  <a:lnTo>
                    <a:pt x="45161" y="101701"/>
                  </a:lnTo>
                  <a:close/>
                </a:path>
                <a:path w="53340" h="174625">
                  <a:moveTo>
                    <a:pt x="45161" y="76276"/>
                  </a:moveTo>
                  <a:lnTo>
                    <a:pt x="40119" y="76276"/>
                  </a:lnTo>
                  <a:lnTo>
                    <a:pt x="40119" y="81330"/>
                  </a:lnTo>
                  <a:lnTo>
                    <a:pt x="45161" y="81330"/>
                  </a:lnTo>
                  <a:lnTo>
                    <a:pt x="45161" y="76276"/>
                  </a:lnTo>
                  <a:close/>
                </a:path>
                <a:path w="53340" h="174625">
                  <a:moveTo>
                    <a:pt x="45161" y="67818"/>
                  </a:moveTo>
                  <a:lnTo>
                    <a:pt x="40119" y="67818"/>
                  </a:lnTo>
                  <a:lnTo>
                    <a:pt x="40119" y="72859"/>
                  </a:lnTo>
                  <a:lnTo>
                    <a:pt x="45161" y="72859"/>
                  </a:lnTo>
                  <a:lnTo>
                    <a:pt x="45161" y="67818"/>
                  </a:lnTo>
                  <a:close/>
                </a:path>
                <a:path w="53340" h="174625">
                  <a:moveTo>
                    <a:pt x="45161" y="59334"/>
                  </a:moveTo>
                  <a:lnTo>
                    <a:pt x="40119" y="59334"/>
                  </a:lnTo>
                  <a:lnTo>
                    <a:pt x="40119" y="64389"/>
                  </a:lnTo>
                  <a:lnTo>
                    <a:pt x="45161" y="64389"/>
                  </a:lnTo>
                  <a:lnTo>
                    <a:pt x="45161" y="59334"/>
                  </a:lnTo>
                  <a:close/>
                </a:path>
                <a:path w="53340" h="174625">
                  <a:moveTo>
                    <a:pt x="45161" y="50863"/>
                  </a:moveTo>
                  <a:lnTo>
                    <a:pt x="40119" y="50863"/>
                  </a:lnTo>
                  <a:lnTo>
                    <a:pt x="40119" y="55905"/>
                  </a:lnTo>
                  <a:lnTo>
                    <a:pt x="45161" y="55905"/>
                  </a:lnTo>
                  <a:lnTo>
                    <a:pt x="45161" y="50863"/>
                  </a:lnTo>
                  <a:close/>
                </a:path>
                <a:path w="53340" h="174625">
                  <a:moveTo>
                    <a:pt x="45161" y="42379"/>
                  </a:moveTo>
                  <a:lnTo>
                    <a:pt x="40119" y="42379"/>
                  </a:lnTo>
                  <a:lnTo>
                    <a:pt x="40119" y="47434"/>
                  </a:lnTo>
                  <a:lnTo>
                    <a:pt x="45161" y="47434"/>
                  </a:lnTo>
                  <a:lnTo>
                    <a:pt x="45161" y="42379"/>
                  </a:lnTo>
                  <a:close/>
                </a:path>
                <a:path w="53340" h="174625">
                  <a:moveTo>
                    <a:pt x="45161" y="33896"/>
                  </a:moveTo>
                  <a:lnTo>
                    <a:pt x="40119" y="33896"/>
                  </a:lnTo>
                  <a:lnTo>
                    <a:pt x="40119" y="38938"/>
                  </a:lnTo>
                  <a:lnTo>
                    <a:pt x="45161" y="38938"/>
                  </a:lnTo>
                  <a:lnTo>
                    <a:pt x="45161" y="33896"/>
                  </a:lnTo>
                  <a:close/>
                </a:path>
                <a:path w="53340" h="174625">
                  <a:moveTo>
                    <a:pt x="45161" y="25412"/>
                  </a:moveTo>
                  <a:lnTo>
                    <a:pt x="40119" y="25412"/>
                  </a:lnTo>
                  <a:lnTo>
                    <a:pt x="40119" y="30467"/>
                  </a:lnTo>
                  <a:lnTo>
                    <a:pt x="45161" y="30467"/>
                  </a:lnTo>
                  <a:lnTo>
                    <a:pt x="45161" y="25412"/>
                  </a:lnTo>
                  <a:close/>
                </a:path>
                <a:path w="53340" h="174625">
                  <a:moveTo>
                    <a:pt x="45161" y="16941"/>
                  </a:moveTo>
                  <a:lnTo>
                    <a:pt x="40119" y="16941"/>
                  </a:lnTo>
                  <a:lnTo>
                    <a:pt x="40119" y="21983"/>
                  </a:lnTo>
                  <a:lnTo>
                    <a:pt x="45161" y="21983"/>
                  </a:lnTo>
                  <a:lnTo>
                    <a:pt x="45161" y="16941"/>
                  </a:lnTo>
                  <a:close/>
                </a:path>
                <a:path w="53340" h="174625">
                  <a:moveTo>
                    <a:pt x="45161" y="8470"/>
                  </a:moveTo>
                  <a:lnTo>
                    <a:pt x="40119" y="8470"/>
                  </a:lnTo>
                  <a:lnTo>
                    <a:pt x="40119" y="13525"/>
                  </a:lnTo>
                  <a:lnTo>
                    <a:pt x="45161" y="13525"/>
                  </a:lnTo>
                  <a:lnTo>
                    <a:pt x="45161" y="8470"/>
                  </a:lnTo>
                  <a:close/>
                </a:path>
                <a:path w="53340" h="174625">
                  <a:moveTo>
                    <a:pt x="45161" y="0"/>
                  </a:moveTo>
                  <a:lnTo>
                    <a:pt x="40119" y="0"/>
                  </a:lnTo>
                  <a:lnTo>
                    <a:pt x="40119" y="5041"/>
                  </a:lnTo>
                  <a:lnTo>
                    <a:pt x="45161" y="5041"/>
                  </a:lnTo>
                  <a:lnTo>
                    <a:pt x="45161" y="0"/>
                  </a:lnTo>
                  <a:close/>
                </a:path>
                <a:path w="53340" h="174625">
                  <a:moveTo>
                    <a:pt x="53174" y="67818"/>
                  </a:moveTo>
                  <a:lnTo>
                    <a:pt x="48133" y="67818"/>
                  </a:lnTo>
                  <a:lnTo>
                    <a:pt x="48133" y="72859"/>
                  </a:lnTo>
                  <a:lnTo>
                    <a:pt x="53174" y="72859"/>
                  </a:lnTo>
                  <a:lnTo>
                    <a:pt x="53174" y="67818"/>
                  </a:lnTo>
                  <a:close/>
                </a:path>
                <a:path w="53340" h="174625">
                  <a:moveTo>
                    <a:pt x="53174" y="59334"/>
                  </a:moveTo>
                  <a:lnTo>
                    <a:pt x="48133" y="59334"/>
                  </a:lnTo>
                  <a:lnTo>
                    <a:pt x="48133" y="64389"/>
                  </a:lnTo>
                  <a:lnTo>
                    <a:pt x="53174" y="64389"/>
                  </a:lnTo>
                  <a:lnTo>
                    <a:pt x="53174" y="59334"/>
                  </a:lnTo>
                  <a:close/>
                </a:path>
                <a:path w="53340" h="174625">
                  <a:moveTo>
                    <a:pt x="53174" y="50863"/>
                  </a:moveTo>
                  <a:lnTo>
                    <a:pt x="48133" y="50863"/>
                  </a:lnTo>
                  <a:lnTo>
                    <a:pt x="48133" y="55905"/>
                  </a:lnTo>
                  <a:lnTo>
                    <a:pt x="53174" y="55905"/>
                  </a:lnTo>
                  <a:lnTo>
                    <a:pt x="53174" y="50863"/>
                  </a:lnTo>
                  <a:close/>
                </a:path>
                <a:path w="53340" h="174625">
                  <a:moveTo>
                    <a:pt x="53174" y="42379"/>
                  </a:moveTo>
                  <a:lnTo>
                    <a:pt x="48133" y="42379"/>
                  </a:lnTo>
                  <a:lnTo>
                    <a:pt x="48133" y="47434"/>
                  </a:lnTo>
                  <a:lnTo>
                    <a:pt x="53174" y="47434"/>
                  </a:lnTo>
                  <a:lnTo>
                    <a:pt x="53174" y="42379"/>
                  </a:lnTo>
                  <a:close/>
                </a:path>
                <a:path w="53340" h="174625">
                  <a:moveTo>
                    <a:pt x="53174" y="33896"/>
                  </a:moveTo>
                  <a:lnTo>
                    <a:pt x="48133" y="33896"/>
                  </a:lnTo>
                  <a:lnTo>
                    <a:pt x="48133" y="38938"/>
                  </a:lnTo>
                  <a:lnTo>
                    <a:pt x="53174" y="38938"/>
                  </a:lnTo>
                  <a:lnTo>
                    <a:pt x="53174" y="33896"/>
                  </a:lnTo>
                  <a:close/>
                </a:path>
                <a:path w="53340" h="174625">
                  <a:moveTo>
                    <a:pt x="53174" y="25412"/>
                  </a:moveTo>
                  <a:lnTo>
                    <a:pt x="48133" y="25412"/>
                  </a:lnTo>
                  <a:lnTo>
                    <a:pt x="48133" y="30467"/>
                  </a:lnTo>
                  <a:lnTo>
                    <a:pt x="53174" y="30467"/>
                  </a:lnTo>
                  <a:lnTo>
                    <a:pt x="53174" y="25412"/>
                  </a:lnTo>
                  <a:close/>
                </a:path>
                <a:path w="53340" h="174625">
                  <a:moveTo>
                    <a:pt x="53174" y="16941"/>
                  </a:moveTo>
                  <a:lnTo>
                    <a:pt x="48133" y="16941"/>
                  </a:lnTo>
                  <a:lnTo>
                    <a:pt x="48133" y="21983"/>
                  </a:lnTo>
                  <a:lnTo>
                    <a:pt x="53174" y="21983"/>
                  </a:lnTo>
                  <a:lnTo>
                    <a:pt x="53174" y="16941"/>
                  </a:lnTo>
                  <a:close/>
                </a:path>
                <a:path w="53340" h="174625">
                  <a:moveTo>
                    <a:pt x="53174" y="8470"/>
                  </a:moveTo>
                  <a:lnTo>
                    <a:pt x="48133" y="8470"/>
                  </a:lnTo>
                  <a:lnTo>
                    <a:pt x="48133" y="13525"/>
                  </a:lnTo>
                  <a:lnTo>
                    <a:pt x="53174" y="13525"/>
                  </a:lnTo>
                  <a:lnTo>
                    <a:pt x="53174" y="8470"/>
                  </a:lnTo>
                  <a:close/>
                </a:path>
                <a:path w="53340" h="174625">
                  <a:moveTo>
                    <a:pt x="53174" y="0"/>
                  </a:moveTo>
                  <a:lnTo>
                    <a:pt x="48133" y="0"/>
                  </a:lnTo>
                  <a:lnTo>
                    <a:pt x="48133" y="5041"/>
                  </a:lnTo>
                  <a:lnTo>
                    <a:pt x="53174" y="5041"/>
                  </a:lnTo>
                  <a:lnTo>
                    <a:pt x="53174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9121" y="683361"/>
              <a:ext cx="135890" cy="171450"/>
            </a:xfrm>
            <a:custGeom>
              <a:avLst/>
              <a:gdLst/>
              <a:ahLst/>
              <a:cxnLst/>
              <a:rect l="l" t="t" r="r" b="b"/>
              <a:pathLst>
                <a:path w="135890" h="171450">
                  <a:moveTo>
                    <a:pt x="5041" y="166103"/>
                  </a:moveTo>
                  <a:lnTo>
                    <a:pt x="0" y="166103"/>
                  </a:lnTo>
                  <a:lnTo>
                    <a:pt x="0" y="171157"/>
                  </a:lnTo>
                  <a:lnTo>
                    <a:pt x="5041" y="171157"/>
                  </a:lnTo>
                  <a:lnTo>
                    <a:pt x="5041" y="166103"/>
                  </a:lnTo>
                  <a:close/>
                </a:path>
                <a:path w="135890" h="171450">
                  <a:moveTo>
                    <a:pt x="5041" y="157607"/>
                  </a:moveTo>
                  <a:lnTo>
                    <a:pt x="0" y="157607"/>
                  </a:lnTo>
                  <a:lnTo>
                    <a:pt x="0" y="162648"/>
                  </a:lnTo>
                  <a:lnTo>
                    <a:pt x="5041" y="162648"/>
                  </a:lnTo>
                  <a:lnTo>
                    <a:pt x="5041" y="157607"/>
                  </a:lnTo>
                  <a:close/>
                </a:path>
                <a:path w="135890" h="171450">
                  <a:moveTo>
                    <a:pt x="5041" y="149136"/>
                  </a:moveTo>
                  <a:lnTo>
                    <a:pt x="0" y="149136"/>
                  </a:lnTo>
                  <a:lnTo>
                    <a:pt x="0" y="154190"/>
                  </a:lnTo>
                  <a:lnTo>
                    <a:pt x="5041" y="154190"/>
                  </a:lnTo>
                  <a:lnTo>
                    <a:pt x="5041" y="149136"/>
                  </a:lnTo>
                  <a:close/>
                </a:path>
                <a:path w="135890" h="171450">
                  <a:moveTo>
                    <a:pt x="5041" y="140665"/>
                  </a:moveTo>
                  <a:lnTo>
                    <a:pt x="0" y="140665"/>
                  </a:lnTo>
                  <a:lnTo>
                    <a:pt x="0" y="145707"/>
                  </a:lnTo>
                  <a:lnTo>
                    <a:pt x="5041" y="145707"/>
                  </a:lnTo>
                  <a:lnTo>
                    <a:pt x="5041" y="140665"/>
                  </a:lnTo>
                  <a:close/>
                </a:path>
                <a:path w="135890" h="171450">
                  <a:moveTo>
                    <a:pt x="5041" y="132194"/>
                  </a:moveTo>
                  <a:lnTo>
                    <a:pt x="0" y="132194"/>
                  </a:lnTo>
                  <a:lnTo>
                    <a:pt x="0" y="137236"/>
                  </a:lnTo>
                  <a:lnTo>
                    <a:pt x="5041" y="137236"/>
                  </a:lnTo>
                  <a:lnTo>
                    <a:pt x="5041" y="132194"/>
                  </a:lnTo>
                  <a:close/>
                </a:path>
                <a:path w="135890" h="171450">
                  <a:moveTo>
                    <a:pt x="5041" y="123710"/>
                  </a:moveTo>
                  <a:lnTo>
                    <a:pt x="0" y="123710"/>
                  </a:lnTo>
                  <a:lnTo>
                    <a:pt x="0" y="128752"/>
                  </a:lnTo>
                  <a:lnTo>
                    <a:pt x="5041" y="128752"/>
                  </a:lnTo>
                  <a:lnTo>
                    <a:pt x="5041" y="123710"/>
                  </a:lnTo>
                  <a:close/>
                </a:path>
                <a:path w="135890" h="171450">
                  <a:moveTo>
                    <a:pt x="5041" y="115239"/>
                  </a:moveTo>
                  <a:lnTo>
                    <a:pt x="0" y="115239"/>
                  </a:lnTo>
                  <a:lnTo>
                    <a:pt x="0" y="120294"/>
                  </a:lnTo>
                  <a:lnTo>
                    <a:pt x="5041" y="120294"/>
                  </a:lnTo>
                  <a:lnTo>
                    <a:pt x="5041" y="115239"/>
                  </a:lnTo>
                  <a:close/>
                </a:path>
                <a:path w="135890" h="171450">
                  <a:moveTo>
                    <a:pt x="5041" y="106768"/>
                  </a:moveTo>
                  <a:lnTo>
                    <a:pt x="0" y="106768"/>
                  </a:lnTo>
                  <a:lnTo>
                    <a:pt x="0" y="111810"/>
                  </a:lnTo>
                  <a:lnTo>
                    <a:pt x="5041" y="111810"/>
                  </a:lnTo>
                  <a:lnTo>
                    <a:pt x="5041" y="106768"/>
                  </a:lnTo>
                  <a:close/>
                </a:path>
                <a:path w="135890" h="171450">
                  <a:moveTo>
                    <a:pt x="5041" y="98285"/>
                  </a:moveTo>
                  <a:lnTo>
                    <a:pt x="0" y="98285"/>
                  </a:lnTo>
                  <a:lnTo>
                    <a:pt x="0" y="103339"/>
                  </a:lnTo>
                  <a:lnTo>
                    <a:pt x="5041" y="103339"/>
                  </a:lnTo>
                  <a:lnTo>
                    <a:pt x="5041" y="98285"/>
                  </a:lnTo>
                  <a:close/>
                </a:path>
                <a:path w="135890" h="171450">
                  <a:moveTo>
                    <a:pt x="5041" y="89827"/>
                  </a:moveTo>
                  <a:lnTo>
                    <a:pt x="0" y="89827"/>
                  </a:lnTo>
                  <a:lnTo>
                    <a:pt x="0" y="94869"/>
                  </a:lnTo>
                  <a:lnTo>
                    <a:pt x="5041" y="94869"/>
                  </a:lnTo>
                  <a:lnTo>
                    <a:pt x="5041" y="89827"/>
                  </a:lnTo>
                  <a:close/>
                </a:path>
                <a:path w="135890" h="171450">
                  <a:moveTo>
                    <a:pt x="13068" y="149136"/>
                  </a:moveTo>
                  <a:lnTo>
                    <a:pt x="8026" y="149136"/>
                  </a:lnTo>
                  <a:lnTo>
                    <a:pt x="8026" y="154190"/>
                  </a:lnTo>
                  <a:lnTo>
                    <a:pt x="13068" y="154190"/>
                  </a:lnTo>
                  <a:lnTo>
                    <a:pt x="13068" y="149136"/>
                  </a:lnTo>
                  <a:close/>
                </a:path>
                <a:path w="135890" h="171450">
                  <a:moveTo>
                    <a:pt x="13068" y="140665"/>
                  </a:moveTo>
                  <a:lnTo>
                    <a:pt x="8026" y="140665"/>
                  </a:lnTo>
                  <a:lnTo>
                    <a:pt x="8026" y="145707"/>
                  </a:lnTo>
                  <a:lnTo>
                    <a:pt x="13068" y="145707"/>
                  </a:lnTo>
                  <a:lnTo>
                    <a:pt x="13068" y="140665"/>
                  </a:lnTo>
                  <a:close/>
                </a:path>
                <a:path w="135890" h="171450">
                  <a:moveTo>
                    <a:pt x="13068" y="132194"/>
                  </a:moveTo>
                  <a:lnTo>
                    <a:pt x="8026" y="132194"/>
                  </a:lnTo>
                  <a:lnTo>
                    <a:pt x="8026" y="137236"/>
                  </a:lnTo>
                  <a:lnTo>
                    <a:pt x="13068" y="137236"/>
                  </a:lnTo>
                  <a:lnTo>
                    <a:pt x="13068" y="132194"/>
                  </a:lnTo>
                  <a:close/>
                </a:path>
                <a:path w="135890" h="171450">
                  <a:moveTo>
                    <a:pt x="13068" y="123710"/>
                  </a:moveTo>
                  <a:lnTo>
                    <a:pt x="8026" y="123710"/>
                  </a:lnTo>
                  <a:lnTo>
                    <a:pt x="8026" y="128752"/>
                  </a:lnTo>
                  <a:lnTo>
                    <a:pt x="13068" y="128752"/>
                  </a:lnTo>
                  <a:lnTo>
                    <a:pt x="13068" y="123710"/>
                  </a:lnTo>
                  <a:close/>
                </a:path>
                <a:path w="135890" h="171450">
                  <a:moveTo>
                    <a:pt x="13068" y="98285"/>
                  </a:moveTo>
                  <a:lnTo>
                    <a:pt x="8026" y="98285"/>
                  </a:lnTo>
                  <a:lnTo>
                    <a:pt x="8026" y="103339"/>
                  </a:lnTo>
                  <a:lnTo>
                    <a:pt x="13068" y="103339"/>
                  </a:lnTo>
                  <a:lnTo>
                    <a:pt x="13068" y="98285"/>
                  </a:lnTo>
                  <a:close/>
                </a:path>
                <a:path w="135890" h="171450">
                  <a:moveTo>
                    <a:pt x="13068" y="89827"/>
                  </a:moveTo>
                  <a:lnTo>
                    <a:pt x="8026" y="89827"/>
                  </a:lnTo>
                  <a:lnTo>
                    <a:pt x="8026" y="94869"/>
                  </a:lnTo>
                  <a:lnTo>
                    <a:pt x="13068" y="94869"/>
                  </a:lnTo>
                  <a:lnTo>
                    <a:pt x="13068" y="89827"/>
                  </a:lnTo>
                  <a:close/>
                </a:path>
                <a:path w="135890" h="171450">
                  <a:moveTo>
                    <a:pt x="13068" y="81343"/>
                  </a:moveTo>
                  <a:lnTo>
                    <a:pt x="8026" y="81343"/>
                  </a:lnTo>
                  <a:lnTo>
                    <a:pt x="8026" y="86398"/>
                  </a:lnTo>
                  <a:lnTo>
                    <a:pt x="13068" y="86398"/>
                  </a:lnTo>
                  <a:lnTo>
                    <a:pt x="13068" y="81343"/>
                  </a:lnTo>
                  <a:close/>
                </a:path>
                <a:path w="135890" h="171450">
                  <a:moveTo>
                    <a:pt x="13068" y="72872"/>
                  </a:moveTo>
                  <a:lnTo>
                    <a:pt x="8026" y="72872"/>
                  </a:lnTo>
                  <a:lnTo>
                    <a:pt x="8026" y="77914"/>
                  </a:lnTo>
                  <a:lnTo>
                    <a:pt x="13068" y="77914"/>
                  </a:lnTo>
                  <a:lnTo>
                    <a:pt x="13068" y="72872"/>
                  </a:lnTo>
                  <a:close/>
                </a:path>
                <a:path w="135890" h="171450">
                  <a:moveTo>
                    <a:pt x="13068" y="64389"/>
                  </a:moveTo>
                  <a:lnTo>
                    <a:pt x="8026" y="64389"/>
                  </a:lnTo>
                  <a:lnTo>
                    <a:pt x="8026" y="69443"/>
                  </a:lnTo>
                  <a:lnTo>
                    <a:pt x="13068" y="69443"/>
                  </a:lnTo>
                  <a:lnTo>
                    <a:pt x="13068" y="64389"/>
                  </a:lnTo>
                  <a:close/>
                </a:path>
                <a:path w="135890" h="171450">
                  <a:moveTo>
                    <a:pt x="13068" y="55905"/>
                  </a:moveTo>
                  <a:lnTo>
                    <a:pt x="8026" y="55905"/>
                  </a:lnTo>
                  <a:lnTo>
                    <a:pt x="8026" y="60947"/>
                  </a:lnTo>
                  <a:lnTo>
                    <a:pt x="13068" y="60947"/>
                  </a:lnTo>
                  <a:lnTo>
                    <a:pt x="13068" y="55905"/>
                  </a:lnTo>
                  <a:close/>
                </a:path>
                <a:path w="135890" h="171450">
                  <a:moveTo>
                    <a:pt x="13068" y="47421"/>
                  </a:moveTo>
                  <a:lnTo>
                    <a:pt x="8026" y="47421"/>
                  </a:lnTo>
                  <a:lnTo>
                    <a:pt x="8026" y="52476"/>
                  </a:lnTo>
                  <a:lnTo>
                    <a:pt x="13068" y="52476"/>
                  </a:lnTo>
                  <a:lnTo>
                    <a:pt x="13068" y="47421"/>
                  </a:lnTo>
                  <a:close/>
                </a:path>
                <a:path w="135890" h="171450">
                  <a:moveTo>
                    <a:pt x="13068" y="38950"/>
                  </a:moveTo>
                  <a:lnTo>
                    <a:pt x="8026" y="38950"/>
                  </a:lnTo>
                  <a:lnTo>
                    <a:pt x="8026" y="43992"/>
                  </a:lnTo>
                  <a:lnTo>
                    <a:pt x="13068" y="43992"/>
                  </a:lnTo>
                  <a:lnTo>
                    <a:pt x="13068" y="38950"/>
                  </a:lnTo>
                  <a:close/>
                </a:path>
                <a:path w="135890" h="171450">
                  <a:moveTo>
                    <a:pt x="13068" y="30480"/>
                  </a:moveTo>
                  <a:lnTo>
                    <a:pt x="8026" y="30480"/>
                  </a:lnTo>
                  <a:lnTo>
                    <a:pt x="8026" y="35534"/>
                  </a:lnTo>
                  <a:lnTo>
                    <a:pt x="13068" y="35534"/>
                  </a:lnTo>
                  <a:lnTo>
                    <a:pt x="13068" y="30480"/>
                  </a:lnTo>
                  <a:close/>
                </a:path>
                <a:path w="135890" h="171450">
                  <a:moveTo>
                    <a:pt x="13068" y="22009"/>
                  </a:moveTo>
                  <a:lnTo>
                    <a:pt x="8026" y="22009"/>
                  </a:lnTo>
                  <a:lnTo>
                    <a:pt x="8026" y="27051"/>
                  </a:lnTo>
                  <a:lnTo>
                    <a:pt x="13068" y="27051"/>
                  </a:lnTo>
                  <a:lnTo>
                    <a:pt x="13068" y="22009"/>
                  </a:lnTo>
                  <a:close/>
                </a:path>
                <a:path w="135890" h="171450">
                  <a:moveTo>
                    <a:pt x="21082" y="140665"/>
                  </a:moveTo>
                  <a:lnTo>
                    <a:pt x="16052" y="140665"/>
                  </a:lnTo>
                  <a:lnTo>
                    <a:pt x="16052" y="145707"/>
                  </a:lnTo>
                  <a:lnTo>
                    <a:pt x="21082" y="145707"/>
                  </a:lnTo>
                  <a:lnTo>
                    <a:pt x="21082" y="140665"/>
                  </a:lnTo>
                  <a:close/>
                </a:path>
                <a:path w="135890" h="171450">
                  <a:moveTo>
                    <a:pt x="21082" y="132194"/>
                  </a:moveTo>
                  <a:lnTo>
                    <a:pt x="16052" y="132194"/>
                  </a:lnTo>
                  <a:lnTo>
                    <a:pt x="16052" y="137236"/>
                  </a:lnTo>
                  <a:lnTo>
                    <a:pt x="21082" y="137236"/>
                  </a:lnTo>
                  <a:lnTo>
                    <a:pt x="21082" y="132194"/>
                  </a:lnTo>
                  <a:close/>
                </a:path>
                <a:path w="135890" h="171450">
                  <a:moveTo>
                    <a:pt x="21082" y="123710"/>
                  </a:moveTo>
                  <a:lnTo>
                    <a:pt x="16052" y="123710"/>
                  </a:lnTo>
                  <a:lnTo>
                    <a:pt x="16052" y="128752"/>
                  </a:lnTo>
                  <a:lnTo>
                    <a:pt x="21082" y="128752"/>
                  </a:lnTo>
                  <a:lnTo>
                    <a:pt x="21082" y="123710"/>
                  </a:lnTo>
                  <a:close/>
                </a:path>
                <a:path w="135890" h="171450">
                  <a:moveTo>
                    <a:pt x="21082" y="98285"/>
                  </a:moveTo>
                  <a:lnTo>
                    <a:pt x="16052" y="98285"/>
                  </a:lnTo>
                  <a:lnTo>
                    <a:pt x="16052" y="103339"/>
                  </a:lnTo>
                  <a:lnTo>
                    <a:pt x="21082" y="103339"/>
                  </a:lnTo>
                  <a:lnTo>
                    <a:pt x="21082" y="98285"/>
                  </a:lnTo>
                  <a:close/>
                </a:path>
                <a:path w="135890" h="171450">
                  <a:moveTo>
                    <a:pt x="21082" y="89827"/>
                  </a:moveTo>
                  <a:lnTo>
                    <a:pt x="16052" y="89827"/>
                  </a:lnTo>
                  <a:lnTo>
                    <a:pt x="16052" y="94869"/>
                  </a:lnTo>
                  <a:lnTo>
                    <a:pt x="21082" y="94869"/>
                  </a:lnTo>
                  <a:lnTo>
                    <a:pt x="21082" y="89827"/>
                  </a:lnTo>
                  <a:close/>
                </a:path>
                <a:path w="135890" h="171450">
                  <a:moveTo>
                    <a:pt x="21082" y="81343"/>
                  </a:moveTo>
                  <a:lnTo>
                    <a:pt x="16052" y="81343"/>
                  </a:lnTo>
                  <a:lnTo>
                    <a:pt x="16052" y="86398"/>
                  </a:lnTo>
                  <a:lnTo>
                    <a:pt x="21082" y="86398"/>
                  </a:lnTo>
                  <a:lnTo>
                    <a:pt x="21082" y="81343"/>
                  </a:lnTo>
                  <a:close/>
                </a:path>
                <a:path w="135890" h="171450">
                  <a:moveTo>
                    <a:pt x="21082" y="72872"/>
                  </a:moveTo>
                  <a:lnTo>
                    <a:pt x="16052" y="72872"/>
                  </a:lnTo>
                  <a:lnTo>
                    <a:pt x="16052" y="77914"/>
                  </a:lnTo>
                  <a:lnTo>
                    <a:pt x="21082" y="77914"/>
                  </a:lnTo>
                  <a:lnTo>
                    <a:pt x="21082" y="72872"/>
                  </a:lnTo>
                  <a:close/>
                </a:path>
                <a:path w="135890" h="171450">
                  <a:moveTo>
                    <a:pt x="21082" y="64389"/>
                  </a:moveTo>
                  <a:lnTo>
                    <a:pt x="16052" y="64389"/>
                  </a:lnTo>
                  <a:lnTo>
                    <a:pt x="16052" y="69443"/>
                  </a:lnTo>
                  <a:lnTo>
                    <a:pt x="21082" y="69443"/>
                  </a:lnTo>
                  <a:lnTo>
                    <a:pt x="21082" y="64389"/>
                  </a:lnTo>
                  <a:close/>
                </a:path>
                <a:path w="135890" h="171450">
                  <a:moveTo>
                    <a:pt x="21082" y="55905"/>
                  </a:moveTo>
                  <a:lnTo>
                    <a:pt x="16052" y="55905"/>
                  </a:lnTo>
                  <a:lnTo>
                    <a:pt x="16052" y="60947"/>
                  </a:lnTo>
                  <a:lnTo>
                    <a:pt x="21082" y="60947"/>
                  </a:lnTo>
                  <a:lnTo>
                    <a:pt x="21082" y="55905"/>
                  </a:lnTo>
                  <a:close/>
                </a:path>
                <a:path w="135890" h="171450">
                  <a:moveTo>
                    <a:pt x="21082" y="47421"/>
                  </a:moveTo>
                  <a:lnTo>
                    <a:pt x="16052" y="47421"/>
                  </a:lnTo>
                  <a:lnTo>
                    <a:pt x="16052" y="52476"/>
                  </a:lnTo>
                  <a:lnTo>
                    <a:pt x="21082" y="52476"/>
                  </a:lnTo>
                  <a:lnTo>
                    <a:pt x="21082" y="47421"/>
                  </a:lnTo>
                  <a:close/>
                </a:path>
                <a:path w="135890" h="171450">
                  <a:moveTo>
                    <a:pt x="21082" y="38950"/>
                  </a:moveTo>
                  <a:lnTo>
                    <a:pt x="16052" y="38950"/>
                  </a:lnTo>
                  <a:lnTo>
                    <a:pt x="16052" y="43992"/>
                  </a:lnTo>
                  <a:lnTo>
                    <a:pt x="21082" y="43992"/>
                  </a:lnTo>
                  <a:lnTo>
                    <a:pt x="21082" y="38950"/>
                  </a:lnTo>
                  <a:close/>
                </a:path>
                <a:path w="135890" h="171450">
                  <a:moveTo>
                    <a:pt x="21082" y="30480"/>
                  </a:moveTo>
                  <a:lnTo>
                    <a:pt x="16052" y="30480"/>
                  </a:lnTo>
                  <a:lnTo>
                    <a:pt x="16052" y="35534"/>
                  </a:lnTo>
                  <a:lnTo>
                    <a:pt x="21082" y="35534"/>
                  </a:lnTo>
                  <a:lnTo>
                    <a:pt x="21082" y="30480"/>
                  </a:lnTo>
                  <a:close/>
                </a:path>
                <a:path w="135890" h="171450">
                  <a:moveTo>
                    <a:pt x="21082" y="22009"/>
                  </a:moveTo>
                  <a:lnTo>
                    <a:pt x="16052" y="22009"/>
                  </a:lnTo>
                  <a:lnTo>
                    <a:pt x="16052" y="27051"/>
                  </a:lnTo>
                  <a:lnTo>
                    <a:pt x="21082" y="27051"/>
                  </a:lnTo>
                  <a:lnTo>
                    <a:pt x="21082" y="22009"/>
                  </a:lnTo>
                  <a:close/>
                </a:path>
                <a:path w="135890" h="171450">
                  <a:moveTo>
                    <a:pt x="111404" y="93243"/>
                  </a:moveTo>
                  <a:lnTo>
                    <a:pt x="106362" y="93243"/>
                  </a:lnTo>
                  <a:lnTo>
                    <a:pt x="106362" y="98285"/>
                  </a:lnTo>
                  <a:lnTo>
                    <a:pt x="111404" y="98285"/>
                  </a:lnTo>
                  <a:lnTo>
                    <a:pt x="111404" y="93243"/>
                  </a:lnTo>
                  <a:close/>
                </a:path>
                <a:path w="135890" h="171450">
                  <a:moveTo>
                    <a:pt x="111404" y="84747"/>
                  </a:moveTo>
                  <a:lnTo>
                    <a:pt x="106362" y="84747"/>
                  </a:lnTo>
                  <a:lnTo>
                    <a:pt x="106362" y="89801"/>
                  </a:lnTo>
                  <a:lnTo>
                    <a:pt x="111404" y="89801"/>
                  </a:lnTo>
                  <a:lnTo>
                    <a:pt x="111404" y="84747"/>
                  </a:lnTo>
                  <a:close/>
                </a:path>
                <a:path w="135890" h="171450">
                  <a:moveTo>
                    <a:pt x="111404" y="59321"/>
                  </a:moveTo>
                  <a:lnTo>
                    <a:pt x="106362" y="59321"/>
                  </a:lnTo>
                  <a:lnTo>
                    <a:pt x="106362" y="64363"/>
                  </a:lnTo>
                  <a:lnTo>
                    <a:pt x="111404" y="64363"/>
                  </a:lnTo>
                  <a:lnTo>
                    <a:pt x="111404" y="59321"/>
                  </a:lnTo>
                  <a:close/>
                </a:path>
                <a:path w="135890" h="171450">
                  <a:moveTo>
                    <a:pt x="111404" y="50850"/>
                  </a:moveTo>
                  <a:lnTo>
                    <a:pt x="106362" y="50850"/>
                  </a:lnTo>
                  <a:lnTo>
                    <a:pt x="106362" y="55905"/>
                  </a:lnTo>
                  <a:lnTo>
                    <a:pt x="111404" y="55905"/>
                  </a:lnTo>
                  <a:lnTo>
                    <a:pt x="111404" y="50850"/>
                  </a:lnTo>
                  <a:close/>
                </a:path>
                <a:path w="135890" h="171450">
                  <a:moveTo>
                    <a:pt x="111404" y="42379"/>
                  </a:moveTo>
                  <a:lnTo>
                    <a:pt x="106362" y="42379"/>
                  </a:lnTo>
                  <a:lnTo>
                    <a:pt x="106362" y="47421"/>
                  </a:lnTo>
                  <a:lnTo>
                    <a:pt x="111404" y="47421"/>
                  </a:lnTo>
                  <a:lnTo>
                    <a:pt x="111404" y="42379"/>
                  </a:lnTo>
                  <a:close/>
                </a:path>
                <a:path w="135890" h="171450">
                  <a:moveTo>
                    <a:pt x="111404" y="33896"/>
                  </a:moveTo>
                  <a:lnTo>
                    <a:pt x="106362" y="33896"/>
                  </a:lnTo>
                  <a:lnTo>
                    <a:pt x="106362" y="38950"/>
                  </a:lnTo>
                  <a:lnTo>
                    <a:pt x="111404" y="38950"/>
                  </a:lnTo>
                  <a:lnTo>
                    <a:pt x="111404" y="33896"/>
                  </a:lnTo>
                  <a:close/>
                </a:path>
                <a:path w="135890" h="171450">
                  <a:moveTo>
                    <a:pt x="111404" y="25438"/>
                  </a:moveTo>
                  <a:lnTo>
                    <a:pt x="106362" y="25438"/>
                  </a:lnTo>
                  <a:lnTo>
                    <a:pt x="106362" y="30480"/>
                  </a:lnTo>
                  <a:lnTo>
                    <a:pt x="111404" y="30480"/>
                  </a:lnTo>
                  <a:lnTo>
                    <a:pt x="111404" y="25438"/>
                  </a:lnTo>
                  <a:close/>
                </a:path>
                <a:path w="135890" h="171450">
                  <a:moveTo>
                    <a:pt x="111404" y="16954"/>
                  </a:moveTo>
                  <a:lnTo>
                    <a:pt x="106362" y="16954"/>
                  </a:lnTo>
                  <a:lnTo>
                    <a:pt x="106362" y="22009"/>
                  </a:lnTo>
                  <a:lnTo>
                    <a:pt x="111404" y="22009"/>
                  </a:lnTo>
                  <a:lnTo>
                    <a:pt x="111404" y="16954"/>
                  </a:lnTo>
                  <a:close/>
                </a:path>
                <a:path w="135890" h="171450">
                  <a:moveTo>
                    <a:pt x="111404" y="8483"/>
                  </a:moveTo>
                  <a:lnTo>
                    <a:pt x="106362" y="8483"/>
                  </a:lnTo>
                  <a:lnTo>
                    <a:pt x="106362" y="13525"/>
                  </a:lnTo>
                  <a:lnTo>
                    <a:pt x="111404" y="13525"/>
                  </a:lnTo>
                  <a:lnTo>
                    <a:pt x="111404" y="8483"/>
                  </a:lnTo>
                  <a:close/>
                </a:path>
                <a:path w="135890" h="171450">
                  <a:moveTo>
                    <a:pt x="111404" y="0"/>
                  </a:moveTo>
                  <a:lnTo>
                    <a:pt x="106362" y="0"/>
                  </a:lnTo>
                  <a:lnTo>
                    <a:pt x="106362" y="5054"/>
                  </a:lnTo>
                  <a:lnTo>
                    <a:pt x="111404" y="5054"/>
                  </a:lnTo>
                  <a:lnTo>
                    <a:pt x="111404" y="0"/>
                  </a:lnTo>
                  <a:close/>
                </a:path>
                <a:path w="135890" h="171450">
                  <a:moveTo>
                    <a:pt x="119430" y="93243"/>
                  </a:moveTo>
                  <a:lnTo>
                    <a:pt x="114388" y="93243"/>
                  </a:lnTo>
                  <a:lnTo>
                    <a:pt x="114388" y="98285"/>
                  </a:lnTo>
                  <a:lnTo>
                    <a:pt x="119430" y="98285"/>
                  </a:lnTo>
                  <a:lnTo>
                    <a:pt x="119430" y="93243"/>
                  </a:lnTo>
                  <a:close/>
                </a:path>
                <a:path w="135890" h="171450">
                  <a:moveTo>
                    <a:pt x="119430" y="59321"/>
                  </a:moveTo>
                  <a:lnTo>
                    <a:pt x="114388" y="59321"/>
                  </a:lnTo>
                  <a:lnTo>
                    <a:pt x="114388" y="64363"/>
                  </a:lnTo>
                  <a:lnTo>
                    <a:pt x="119430" y="64363"/>
                  </a:lnTo>
                  <a:lnTo>
                    <a:pt x="119430" y="59321"/>
                  </a:lnTo>
                  <a:close/>
                </a:path>
                <a:path w="135890" h="171450">
                  <a:moveTo>
                    <a:pt x="119430" y="50850"/>
                  </a:moveTo>
                  <a:lnTo>
                    <a:pt x="114388" y="50850"/>
                  </a:lnTo>
                  <a:lnTo>
                    <a:pt x="114388" y="55905"/>
                  </a:lnTo>
                  <a:lnTo>
                    <a:pt x="119430" y="55905"/>
                  </a:lnTo>
                  <a:lnTo>
                    <a:pt x="119430" y="50850"/>
                  </a:lnTo>
                  <a:close/>
                </a:path>
                <a:path w="135890" h="171450">
                  <a:moveTo>
                    <a:pt x="119430" y="42379"/>
                  </a:moveTo>
                  <a:lnTo>
                    <a:pt x="114388" y="42379"/>
                  </a:lnTo>
                  <a:lnTo>
                    <a:pt x="114388" y="47421"/>
                  </a:lnTo>
                  <a:lnTo>
                    <a:pt x="119430" y="47421"/>
                  </a:lnTo>
                  <a:lnTo>
                    <a:pt x="119430" y="42379"/>
                  </a:lnTo>
                  <a:close/>
                </a:path>
                <a:path w="135890" h="171450">
                  <a:moveTo>
                    <a:pt x="119430" y="33896"/>
                  </a:moveTo>
                  <a:lnTo>
                    <a:pt x="114388" y="33896"/>
                  </a:lnTo>
                  <a:lnTo>
                    <a:pt x="114388" y="38950"/>
                  </a:lnTo>
                  <a:lnTo>
                    <a:pt x="119430" y="38950"/>
                  </a:lnTo>
                  <a:lnTo>
                    <a:pt x="119430" y="33896"/>
                  </a:lnTo>
                  <a:close/>
                </a:path>
                <a:path w="135890" h="171450">
                  <a:moveTo>
                    <a:pt x="119430" y="25438"/>
                  </a:moveTo>
                  <a:lnTo>
                    <a:pt x="114388" y="25438"/>
                  </a:lnTo>
                  <a:lnTo>
                    <a:pt x="114388" y="30480"/>
                  </a:lnTo>
                  <a:lnTo>
                    <a:pt x="119430" y="30480"/>
                  </a:lnTo>
                  <a:lnTo>
                    <a:pt x="119430" y="25438"/>
                  </a:lnTo>
                  <a:close/>
                </a:path>
                <a:path w="135890" h="171450">
                  <a:moveTo>
                    <a:pt x="119430" y="16954"/>
                  </a:moveTo>
                  <a:lnTo>
                    <a:pt x="114388" y="16954"/>
                  </a:lnTo>
                  <a:lnTo>
                    <a:pt x="114388" y="22009"/>
                  </a:lnTo>
                  <a:lnTo>
                    <a:pt x="119430" y="22009"/>
                  </a:lnTo>
                  <a:lnTo>
                    <a:pt x="119430" y="16954"/>
                  </a:lnTo>
                  <a:close/>
                </a:path>
                <a:path w="135890" h="171450">
                  <a:moveTo>
                    <a:pt x="119430" y="8483"/>
                  </a:moveTo>
                  <a:lnTo>
                    <a:pt x="114388" y="8483"/>
                  </a:lnTo>
                  <a:lnTo>
                    <a:pt x="114388" y="13525"/>
                  </a:lnTo>
                  <a:lnTo>
                    <a:pt x="119430" y="13525"/>
                  </a:lnTo>
                  <a:lnTo>
                    <a:pt x="119430" y="8483"/>
                  </a:lnTo>
                  <a:close/>
                </a:path>
                <a:path w="135890" h="171450">
                  <a:moveTo>
                    <a:pt x="119430" y="0"/>
                  </a:moveTo>
                  <a:lnTo>
                    <a:pt x="114388" y="0"/>
                  </a:lnTo>
                  <a:lnTo>
                    <a:pt x="114388" y="5054"/>
                  </a:lnTo>
                  <a:lnTo>
                    <a:pt x="119430" y="5054"/>
                  </a:lnTo>
                  <a:lnTo>
                    <a:pt x="119430" y="0"/>
                  </a:lnTo>
                  <a:close/>
                </a:path>
                <a:path w="135890" h="171450">
                  <a:moveTo>
                    <a:pt x="127457" y="59321"/>
                  </a:moveTo>
                  <a:lnTo>
                    <a:pt x="122402" y="59321"/>
                  </a:lnTo>
                  <a:lnTo>
                    <a:pt x="122402" y="64363"/>
                  </a:lnTo>
                  <a:lnTo>
                    <a:pt x="127457" y="64363"/>
                  </a:lnTo>
                  <a:lnTo>
                    <a:pt x="127457" y="59321"/>
                  </a:lnTo>
                  <a:close/>
                </a:path>
                <a:path w="135890" h="171450">
                  <a:moveTo>
                    <a:pt x="127457" y="50850"/>
                  </a:moveTo>
                  <a:lnTo>
                    <a:pt x="122402" y="50850"/>
                  </a:lnTo>
                  <a:lnTo>
                    <a:pt x="122402" y="55905"/>
                  </a:lnTo>
                  <a:lnTo>
                    <a:pt x="127457" y="55905"/>
                  </a:lnTo>
                  <a:lnTo>
                    <a:pt x="127457" y="50850"/>
                  </a:lnTo>
                  <a:close/>
                </a:path>
                <a:path w="135890" h="171450">
                  <a:moveTo>
                    <a:pt x="127457" y="42379"/>
                  </a:moveTo>
                  <a:lnTo>
                    <a:pt x="122402" y="42379"/>
                  </a:lnTo>
                  <a:lnTo>
                    <a:pt x="122402" y="47421"/>
                  </a:lnTo>
                  <a:lnTo>
                    <a:pt x="127457" y="47421"/>
                  </a:lnTo>
                  <a:lnTo>
                    <a:pt x="127457" y="42379"/>
                  </a:lnTo>
                  <a:close/>
                </a:path>
                <a:path w="135890" h="171450">
                  <a:moveTo>
                    <a:pt x="127457" y="33896"/>
                  </a:moveTo>
                  <a:lnTo>
                    <a:pt x="122402" y="33896"/>
                  </a:lnTo>
                  <a:lnTo>
                    <a:pt x="122402" y="38950"/>
                  </a:lnTo>
                  <a:lnTo>
                    <a:pt x="127457" y="38950"/>
                  </a:lnTo>
                  <a:lnTo>
                    <a:pt x="127457" y="33896"/>
                  </a:lnTo>
                  <a:close/>
                </a:path>
                <a:path w="135890" h="171450">
                  <a:moveTo>
                    <a:pt x="127457" y="25438"/>
                  </a:moveTo>
                  <a:lnTo>
                    <a:pt x="122402" y="25438"/>
                  </a:lnTo>
                  <a:lnTo>
                    <a:pt x="122402" y="30480"/>
                  </a:lnTo>
                  <a:lnTo>
                    <a:pt x="127457" y="30480"/>
                  </a:lnTo>
                  <a:lnTo>
                    <a:pt x="127457" y="25438"/>
                  </a:lnTo>
                  <a:close/>
                </a:path>
                <a:path w="135890" h="171450">
                  <a:moveTo>
                    <a:pt x="127457" y="16954"/>
                  </a:moveTo>
                  <a:lnTo>
                    <a:pt x="122402" y="16954"/>
                  </a:lnTo>
                  <a:lnTo>
                    <a:pt x="122402" y="22009"/>
                  </a:lnTo>
                  <a:lnTo>
                    <a:pt x="127457" y="22009"/>
                  </a:lnTo>
                  <a:lnTo>
                    <a:pt x="127457" y="16954"/>
                  </a:lnTo>
                  <a:close/>
                </a:path>
                <a:path w="135890" h="171450">
                  <a:moveTo>
                    <a:pt x="127457" y="8483"/>
                  </a:moveTo>
                  <a:lnTo>
                    <a:pt x="122402" y="8483"/>
                  </a:lnTo>
                  <a:lnTo>
                    <a:pt x="122402" y="13525"/>
                  </a:lnTo>
                  <a:lnTo>
                    <a:pt x="127457" y="13525"/>
                  </a:lnTo>
                  <a:lnTo>
                    <a:pt x="127457" y="8483"/>
                  </a:lnTo>
                  <a:close/>
                </a:path>
                <a:path w="135890" h="171450">
                  <a:moveTo>
                    <a:pt x="127457" y="0"/>
                  </a:moveTo>
                  <a:lnTo>
                    <a:pt x="122402" y="0"/>
                  </a:lnTo>
                  <a:lnTo>
                    <a:pt x="122402" y="5054"/>
                  </a:lnTo>
                  <a:lnTo>
                    <a:pt x="127457" y="5054"/>
                  </a:lnTo>
                  <a:lnTo>
                    <a:pt x="127457" y="0"/>
                  </a:lnTo>
                  <a:close/>
                </a:path>
                <a:path w="135890" h="171450">
                  <a:moveTo>
                    <a:pt x="135483" y="59321"/>
                  </a:moveTo>
                  <a:lnTo>
                    <a:pt x="130429" y="59321"/>
                  </a:lnTo>
                  <a:lnTo>
                    <a:pt x="130429" y="64363"/>
                  </a:lnTo>
                  <a:lnTo>
                    <a:pt x="135483" y="64363"/>
                  </a:lnTo>
                  <a:lnTo>
                    <a:pt x="135483" y="59321"/>
                  </a:lnTo>
                  <a:close/>
                </a:path>
                <a:path w="135890" h="171450">
                  <a:moveTo>
                    <a:pt x="135483" y="42379"/>
                  </a:moveTo>
                  <a:lnTo>
                    <a:pt x="130429" y="42379"/>
                  </a:lnTo>
                  <a:lnTo>
                    <a:pt x="130429" y="47421"/>
                  </a:lnTo>
                  <a:lnTo>
                    <a:pt x="135483" y="47421"/>
                  </a:lnTo>
                  <a:lnTo>
                    <a:pt x="135483" y="42379"/>
                  </a:lnTo>
                  <a:close/>
                </a:path>
                <a:path w="135890" h="171450">
                  <a:moveTo>
                    <a:pt x="135483" y="33896"/>
                  </a:moveTo>
                  <a:lnTo>
                    <a:pt x="130429" y="33896"/>
                  </a:lnTo>
                  <a:lnTo>
                    <a:pt x="130429" y="38950"/>
                  </a:lnTo>
                  <a:lnTo>
                    <a:pt x="135483" y="38950"/>
                  </a:lnTo>
                  <a:lnTo>
                    <a:pt x="135483" y="33896"/>
                  </a:lnTo>
                  <a:close/>
                </a:path>
                <a:path w="135890" h="171450">
                  <a:moveTo>
                    <a:pt x="135483" y="25438"/>
                  </a:moveTo>
                  <a:lnTo>
                    <a:pt x="130429" y="25438"/>
                  </a:lnTo>
                  <a:lnTo>
                    <a:pt x="130429" y="30480"/>
                  </a:lnTo>
                  <a:lnTo>
                    <a:pt x="135483" y="30480"/>
                  </a:lnTo>
                  <a:lnTo>
                    <a:pt x="135483" y="25438"/>
                  </a:lnTo>
                  <a:close/>
                </a:path>
                <a:path w="135890" h="171450">
                  <a:moveTo>
                    <a:pt x="135483" y="16954"/>
                  </a:moveTo>
                  <a:lnTo>
                    <a:pt x="130429" y="16954"/>
                  </a:lnTo>
                  <a:lnTo>
                    <a:pt x="130429" y="22009"/>
                  </a:lnTo>
                  <a:lnTo>
                    <a:pt x="135483" y="22009"/>
                  </a:lnTo>
                  <a:lnTo>
                    <a:pt x="135483" y="16954"/>
                  </a:lnTo>
                  <a:close/>
                </a:path>
                <a:path w="135890" h="171450">
                  <a:moveTo>
                    <a:pt x="135483" y="8483"/>
                  </a:moveTo>
                  <a:lnTo>
                    <a:pt x="130429" y="8483"/>
                  </a:lnTo>
                  <a:lnTo>
                    <a:pt x="130429" y="13525"/>
                  </a:lnTo>
                  <a:lnTo>
                    <a:pt x="135483" y="13525"/>
                  </a:lnTo>
                  <a:lnTo>
                    <a:pt x="135483" y="8483"/>
                  </a:lnTo>
                  <a:close/>
                </a:path>
                <a:path w="135890" h="171450">
                  <a:moveTo>
                    <a:pt x="135483" y="0"/>
                  </a:moveTo>
                  <a:lnTo>
                    <a:pt x="130429" y="0"/>
                  </a:lnTo>
                  <a:lnTo>
                    <a:pt x="130429" y="5054"/>
                  </a:lnTo>
                  <a:lnTo>
                    <a:pt x="135483" y="5054"/>
                  </a:lnTo>
                  <a:lnTo>
                    <a:pt x="135483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29550" y="683361"/>
              <a:ext cx="118110" cy="183515"/>
            </a:xfrm>
            <a:custGeom>
              <a:avLst/>
              <a:gdLst/>
              <a:ahLst/>
              <a:cxnLst/>
              <a:rect l="l" t="t" r="r" b="b"/>
              <a:pathLst>
                <a:path w="118109" h="183515">
                  <a:moveTo>
                    <a:pt x="5054" y="144094"/>
                  </a:moveTo>
                  <a:lnTo>
                    <a:pt x="0" y="144094"/>
                  </a:lnTo>
                  <a:lnTo>
                    <a:pt x="0" y="149136"/>
                  </a:lnTo>
                  <a:lnTo>
                    <a:pt x="5054" y="149136"/>
                  </a:lnTo>
                  <a:lnTo>
                    <a:pt x="5054" y="144094"/>
                  </a:lnTo>
                  <a:close/>
                </a:path>
                <a:path w="118109" h="183515">
                  <a:moveTo>
                    <a:pt x="5054" y="135623"/>
                  </a:moveTo>
                  <a:lnTo>
                    <a:pt x="0" y="135623"/>
                  </a:lnTo>
                  <a:lnTo>
                    <a:pt x="0" y="140665"/>
                  </a:lnTo>
                  <a:lnTo>
                    <a:pt x="5054" y="140665"/>
                  </a:lnTo>
                  <a:lnTo>
                    <a:pt x="5054" y="135623"/>
                  </a:lnTo>
                  <a:close/>
                </a:path>
                <a:path w="118109" h="183515">
                  <a:moveTo>
                    <a:pt x="5054" y="127139"/>
                  </a:moveTo>
                  <a:lnTo>
                    <a:pt x="0" y="127139"/>
                  </a:lnTo>
                  <a:lnTo>
                    <a:pt x="0" y="132181"/>
                  </a:lnTo>
                  <a:lnTo>
                    <a:pt x="5054" y="132181"/>
                  </a:lnTo>
                  <a:lnTo>
                    <a:pt x="5054" y="127139"/>
                  </a:lnTo>
                  <a:close/>
                </a:path>
                <a:path w="118109" h="183515">
                  <a:moveTo>
                    <a:pt x="5054" y="118656"/>
                  </a:moveTo>
                  <a:lnTo>
                    <a:pt x="0" y="118656"/>
                  </a:lnTo>
                  <a:lnTo>
                    <a:pt x="0" y="123710"/>
                  </a:lnTo>
                  <a:lnTo>
                    <a:pt x="5054" y="123710"/>
                  </a:lnTo>
                  <a:lnTo>
                    <a:pt x="5054" y="118656"/>
                  </a:lnTo>
                  <a:close/>
                </a:path>
                <a:path w="118109" h="183515">
                  <a:moveTo>
                    <a:pt x="5054" y="110197"/>
                  </a:moveTo>
                  <a:lnTo>
                    <a:pt x="0" y="110197"/>
                  </a:lnTo>
                  <a:lnTo>
                    <a:pt x="0" y="115239"/>
                  </a:lnTo>
                  <a:lnTo>
                    <a:pt x="5054" y="115239"/>
                  </a:lnTo>
                  <a:lnTo>
                    <a:pt x="5054" y="110197"/>
                  </a:lnTo>
                  <a:close/>
                </a:path>
                <a:path w="118109" h="183515">
                  <a:moveTo>
                    <a:pt x="5054" y="101714"/>
                  </a:moveTo>
                  <a:lnTo>
                    <a:pt x="0" y="101714"/>
                  </a:lnTo>
                  <a:lnTo>
                    <a:pt x="0" y="106768"/>
                  </a:lnTo>
                  <a:lnTo>
                    <a:pt x="5054" y="106768"/>
                  </a:lnTo>
                  <a:lnTo>
                    <a:pt x="5054" y="101714"/>
                  </a:lnTo>
                  <a:close/>
                </a:path>
                <a:path w="118109" h="183515">
                  <a:moveTo>
                    <a:pt x="5054" y="93243"/>
                  </a:moveTo>
                  <a:lnTo>
                    <a:pt x="0" y="93243"/>
                  </a:lnTo>
                  <a:lnTo>
                    <a:pt x="0" y="98285"/>
                  </a:lnTo>
                  <a:lnTo>
                    <a:pt x="5054" y="98285"/>
                  </a:lnTo>
                  <a:lnTo>
                    <a:pt x="5054" y="93243"/>
                  </a:lnTo>
                  <a:close/>
                </a:path>
                <a:path w="118109" h="183515">
                  <a:moveTo>
                    <a:pt x="5054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54" y="72847"/>
                  </a:lnTo>
                  <a:lnTo>
                    <a:pt x="5054" y="67805"/>
                  </a:lnTo>
                  <a:close/>
                </a:path>
                <a:path w="118109" h="183515">
                  <a:moveTo>
                    <a:pt x="5054" y="59321"/>
                  </a:moveTo>
                  <a:lnTo>
                    <a:pt x="0" y="59321"/>
                  </a:lnTo>
                  <a:lnTo>
                    <a:pt x="0" y="64363"/>
                  </a:lnTo>
                  <a:lnTo>
                    <a:pt x="5054" y="64363"/>
                  </a:lnTo>
                  <a:lnTo>
                    <a:pt x="5054" y="59321"/>
                  </a:lnTo>
                  <a:close/>
                </a:path>
                <a:path w="118109" h="183515">
                  <a:moveTo>
                    <a:pt x="13068" y="169519"/>
                  </a:moveTo>
                  <a:lnTo>
                    <a:pt x="8026" y="169519"/>
                  </a:lnTo>
                  <a:lnTo>
                    <a:pt x="8026" y="174561"/>
                  </a:lnTo>
                  <a:lnTo>
                    <a:pt x="13068" y="174561"/>
                  </a:lnTo>
                  <a:lnTo>
                    <a:pt x="13068" y="169519"/>
                  </a:lnTo>
                  <a:close/>
                </a:path>
                <a:path w="118109" h="183515">
                  <a:moveTo>
                    <a:pt x="13068" y="152552"/>
                  </a:moveTo>
                  <a:lnTo>
                    <a:pt x="8026" y="152552"/>
                  </a:lnTo>
                  <a:lnTo>
                    <a:pt x="8026" y="157607"/>
                  </a:lnTo>
                  <a:lnTo>
                    <a:pt x="13068" y="157607"/>
                  </a:lnTo>
                  <a:lnTo>
                    <a:pt x="13068" y="152552"/>
                  </a:lnTo>
                  <a:close/>
                </a:path>
                <a:path w="118109" h="183515">
                  <a:moveTo>
                    <a:pt x="13068" y="144094"/>
                  </a:moveTo>
                  <a:lnTo>
                    <a:pt x="8026" y="144094"/>
                  </a:lnTo>
                  <a:lnTo>
                    <a:pt x="8026" y="149136"/>
                  </a:lnTo>
                  <a:lnTo>
                    <a:pt x="13068" y="149136"/>
                  </a:lnTo>
                  <a:lnTo>
                    <a:pt x="13068" y="144094"/>
                  </a:lnTo>
                  <a:close/>
                </a:path>
                <a:path w="118109" h="183515">
                  <a:moveTo>
                    <a:pt x="13068" y="135623"/>
                  </a:moveTo>
                  <a:lnTo>
                    <a:pt x="8026" y="135623"/>
                  </a:lnTo>
                  <a:lnTo>
                    <a:pt x="8026" y="140665"/>
                  </a:lnTo>
                  <a:lnTo>
                    <a:pt x="13068" y="140665"/>
                  </a:lnTo>
                  <a:lnTo>
                    <a:pt x="13068" y="135623"/>
                  </a:lnTo>
                  <a:close/>
                </a:path>
                <a:path w="118109" h="183515">
                  <a:moveTo>
                    <a:pt x="13068" y="127139"/>
                  </a:moveTo>
                  <a:lnTo>
                    <a:pt x="8026" y="127139"/>
                  </a:lnTo>
                  <a:lnTo>
                    <a:pt x="8026" y="132181"/>
                  </a:lnTo>
                  <a:lnTo>
                    <a:pt x="13068" y="132181"/>
                  </a:lnTo>
                  <a:lnTo>
                    <a:pt x="13068" y="127139"/>
                  </a:lnTo>
                  <a:close/>
                </a:path>
                <a:path w="118109" h="183515">
                  <a:moveTo>
                    <a:pt x="13068" y="118656"/>
                  </a:moveTo>
                  <a:lnTo>
                    <a:pt x="8026" y="118656"/>
                  </a:lnTo>
                  <a:lnTo>
                    <a:pt x="8026" y="123710"/>
                  </a:lnTo>
                  <a:lnTo>
                    <a:pt x="13068" y="123710"/>
                  </a:lnTo>
                  <a:lnTo>
                    <a:pt x="13068" y="118656"/>
                  </a:lnTo>
                  <a:close/>
                </a:path>
                <a:path w="118109" h="183515">
                  <a:moveTo>
                    <a:pt x="13068" y="110197"/>
                  </a:moveTo>
                  <a:lnTo>
                    <a:pt x="8026" y="110197"/>
                  </a:lnTo>
                  <a:lnTo>
                    <a:pt x="8026" y="115239"/>
                  </a:lnTo>
                  <a:lnTo>
                    <a:pt x="13068" y="115239"/>
                  </a:lnTo>
                  <a:lnTo>
                    <a:pt x="13068" y="110197"/>
                  </a:lnTo>
                  <a:close/>
                </a:path>
                <a:path w="118109" h="183515">
                  <a:moveTo>
                    <a:pt x="13068" y="101714"/>
                  </a:moveTo>
                  <a:lnTo>
                    <a:pt x="8026" y="101714"/>
                  </a:lnTo>
                  <a:lnTo>
                    <a:pt x="8026" y="106768"/>
                  </a:lnTo>
                  <a:lnTo>
                    <a:pt x="13068" y="106768"/>
                  </a:lnTo>
                  <a:lnTo>
                    <a:pt x="13068" y="101714"/>
                  </a:lnTo>
                  <a:close/>
                </a:path>
                <a:path w="118109" h="183515">
                  <a:moveTo>
                    <a:pt x="13068" y="93243"/>
                  </a:moveTo>
                  <a:lnTo>
                    <a:pt x="8026" y="93243"/>
                  </a:lnTo>
                  <a:lnTo>
                    <a:pt x="8026" y="98285"/>
                  </a:lnTo>
                  <a:lnTo>
                    <a:pt x="13068" y="98285"/>
                  </a:lnTo>
                  <a:lnTo>
                    <a:pt x="13068" y="93243"/>
                  </a:lnTo>
                  <a:close/>
                </a:path>
                <a:path w="118109" h="183515">
                  <a:moveTo>
                    <a:pt x="13068" y="84747"/>
                  </a:moveTo>
                  <a:lnTo>
                    <a:pt x="8026" y="84747"/>
                  </a:lnTo>
                  <a:lnTo>
                    <a:pt x="8026" y="89801"/>
                  </a:lnTo>
                  <a:lnTo>
                    <a:pt x="13068" y="89801"/>
                  </a:lnTo>
                  <a:lnTo>
                    <a:pt x="13068" y="84747"/>
                  </a:lnTo>
                  <a:close/>
                </a:path>
                <a:path w="118109" h="183515">
                  <a:moveTo>
                    <a:pt x="13068" y="76276"/>
                  </a:moveTo>
                  <a:lnTo>
                    <a:pt x="8026" y="76276"/>
                  </a:lnTo>
                  <a:lnTo>
                    <a:pt x="8026" y="81318"/>
                  </a:lnTo>
                  <a:lnTo>
                    <a:pt x="13068" y="81318"/>
                  </a:lnTo>
                  <a:lnTo>
                    <a:pt x="13068" y="76276"/>
                  </a:lnTo>
                  <a:close/>
                </a:path>
                <a:path w="118109" h="183515">
                  <a:moveTo>
                    <a:pt x="13068" y="67805"/>
                  </a:moveTo>
                  <a:lnTo>
                    <a:pt x="8026" y="67805"/>
                  </a:lnTo>
                  <a:lnTo>
                    <a:pt x="8026" y="72847"/>
                  </a:lnTo>
                  <a:lnTo>
                    <a:pt x="13068" y="72847"/>
                  </a:lnTo>
                  <a:lnTo>
                    <a:pt x="13068" y="67805"/>
                  </a:lnTo>
                  <a:close/>
                </a:path>
                <a:path w="118109" h="183515">
                  <a:moveTo>
                    <a:pt x="13068" y="42379"/>
                  </a:moveTo>
                  <a:lnTo>
                    <a:pt x="8026" y="42379"/>
                  </a:lnTo>
                  <a:lnTo>
                    <a:pt x="8026" y="47421"/>
                  </a:lnTo>
                  <a:lnTo>
                    <a:pt x="13068" y="47421"/>
                  </a:lnTo>
                  <a:lnTo>
                    <a:pt x="13068" y="42379"/>
                  </a:lnTo>
                  <a:close/>
                </a:path>
                <a:path w="118109" h="183515">
                  <a:moveTo>
                    <a:pt x="13068" y="33896"/>
                  </a:moveTo>
                  <a:lnTo>
                    <a:pt x="8026" y="33896"/>
                  </a:lnTo>
                  <a:lnTo>
                    <a:pt x="8026" y="38950"/>
                  </a:lnTo>
                  <a:lnTo>
                    <a:pt x="13068" y="38950"/>
                  </a:lnTo>
                  <a:lnTo>
                    <a:pt x="13068" y="33896"/>
                  </a:lnTo>
                  <a:close/>
                </a:path>
                <a:path w="118109" h="183515">
                  <a:moveTo>
                    <a:pt x="13068" y="25438"/>
                  </a:moveTo>
                  <a:lnTo>
                    <a:pt x="8026" y="25438"/>
                  </a:lnTo>
                  <a:lnTo>
                    <a:pt x="8026" y="30480"/>
                  </a:lnTo>
                  <a:lnTo>
                    <a:pt x="13068" y="30480"/>
                  </a:lnTo>
                  <a:lnTo>
                    <a:pt x="13068" y="25438"/>
                  </a:lnTo>
                  <a:close/>
                </a:path>
                <a:path w="118109" h="183515">
                  <a:moveTo>
                    <a:pt x="13068" y="16954"/>
                  </a:moveTo>
                  <a:lnTo>
                    <a:pt x="8026" y="16954"/>
                  </a:lnTo>
                  <a:lnTo>
                    <a:pt x="8026" y="22009"/>
                  </a:lnTo>
                  <a:lnTo>
                    <a:pt x="13068" y="22009"/>
                  </a:lnTo>
                  <a:lnTo>
                    <a:pt x="13068" y="16954"/>
                  </a:lnTo>
                  <a:close/>
                </a:path>
                <a:path w="118109" h="183515">
                  <a:moveTo>
                    <a:pt x="13068" y="8483"/>
                  </a:moveTo>
                  <a:lnTo>
                    <a:pt x="8026" y="8483"/>
                  </a:lnTo>
                  <a:lnTo>
                    <a:pt x="8026" y="13525"/>
                  </a:lnTo>
                  <a:lnTo>
                    <a:pt x="13068" y="13525"/>
                  </a:lnTo>
                  <a:lnTo>
                    <a:pt x="13068" y="8483"/>
                  </a:lnTo>
                  <a:close/>
                </a:path>
                <a:path w="118109" h="183515">
                  <a:moveTo>
                    <a:pt x="13068" y="0"/>
                  </a:moveTo>
                  <a:lnTo>
                    <a:pt x="8026" y="0"/>
                  </a:lnTo>
                  <a:lnTo>
                    <a:pt x="8026" y="5054"/>
                  </a:lnTo>
                  <a:lnTo>
                    <a:pt x="13068" y="5054"/>
                  </a:lnTo>
                  <a:lnTo>
                    <a:pt x="13068" y="0"/>
                  </a:lnTo>
                  <a:close/>
                </a:path>
                <a:path w="118109" h="183515">
                  <a:moveTo>
                    <a:pt x="21082" y="177977"/>
                  </a:moveTo>
                  <a:lnTo>
                    <a:pt x="16040" y="177977"/>
                  </a:lnTo>
                  <a:lnTo>
                    <a:pt x="16040" y="183032"/>
                  </a:lnTo>
                  <a:lnTo>
                    <a:pt x="21082" y="183032"/>
                  </a:lnTo>
                  <a:lnTo>
                    <a:pt x="21082" y="177977"/>
                  </a:lnTo>
                  <a:close/>
                </a:path>
                <a:path w="118109" h="183515">
                  <a:moveTo>
                    <a:pt x="21082" y="169519"/>
                  </a:moveTo>
                  <a:lnTo>
                    <a:pt x="16040" y="169519"/>
                  </a:lnTo>
                  <a:lnTo>
                    <a:pt x="16040" y="174561"/>
                  </a:lnTo>
                  <a:lnTo>
                    <a:pt x="21082" y="174561"/>
                  </a:lnTo>
                  <a:lnTo>
                    <a:pt x="21082" y="169519"/>
                  </a:lnTo>
                  <a:close/>
                </a:path>
                <a:path w="118109" h="183515">
                  <a:moveTo>
                    <a:pt x="21082" y="152552"/>
                  </a:moveTo>
                  <a:lnTo>
                    <a:pt x="16040" y="152552"/>
                  </a:lnTo>
                  <a:lnTo>
                    <a:pt x="16040" y="157607"/>
                  </a:lnTo>
                  <a:lnTo>
                    <a:pt x="21082" y="157607"/>
                  </a:lnTo>
                  <a:lnTo>
                    <a:pt x="21082" y="152552"/>
                  </a:lnTo>
                  <a:close/>
                </a:path>
                <a:path w="118109" h="183515">
                  <a:moveTo>
                    <a:pt x="21082" y="144094"/>
                  </a:moveTo>
                  <a:lnTo>
                    <a:pt x="16040" y="144094"/>
                  </a:lnTo>
                  <a:lnTo>
                    <a:pt x="16040" y="149136"/>
                  </a:lnTo>
                  <a:lnTo>
                    <a:pt x="21082" y="149136"/>
                  </a:lnTo>
                  <a:lnTo>
                    <a:pt x="21082" y="144094"/>
                  </a:lnTo>
                  <a:close/>
                </a:path>
                <a:path w="118109" h="183515">
                  <a:moveTo>
                    <a:pt x="21082" y="135623"/>
                  </a:moveTo>
                  <a:lnTo>
                    <a:pt x="16040" y="135623"/>
                  </a:lnTo>
                  <a:lnTo>
                    <a:pt x="16040" y="140665"/>
                  </a:lnTo>
                  <a:lnTo>
                    <a:pt x="21082" y="140665"/>
                  </a:lnTo>
                  <a:lnTo>
                    <a:pt x="21082" y="135623"/>
                  </a:lnTo>
                  <a:close/>
                </a:path>
                <a:path w="118109" h="183515">
                  <a:moveTo>
                    <a:pt x="21082" y="127139"/>
                  </a:moveTo>
                  <a:lnTo>
                    <a:pt x="16040" y="127139"/>
                  </a:lnTo>
                  <a:lnTo>
                    <a:pt x="16040" y="132181"/>
                  </a:lnTo>
                  <a:lnTo>
                    <a:pt x="21082" y="132181"/>
                  </a:lnTo>
                  <a:lnTo>
                    <a:pt x="21082" y="127139"/>
                  </a:lnTo>
                  <a:close/>
                </a:path>
                <a:path w="118109" h="183515">
                  <a:moveTo>
                    <a:pt x="21082" y="118656"/>
                  </a:moveTo>
                  <a:lnTo>
                    <a:pt x="16040" y="118656"/>
                  </a:lnTo>
                  <a:lnTo>
                    <a:pt x="16040" y="123710"/>
                  </a:lnTo>
                  <a:lnTo>
                    <a:pt x="21082" y="123710"/>
                  </a:lnTo>
                  <a:lnTo>
                    <a:pt x="21082" y="118656"/>
                  </a:lnTo>
                  <a:close/>
                </a:path>
                <a:path w="118109" h="183515">
                  <a:moveTo>
                    <a:pt x="21082" y="93243"/>
                  </a:moveTo>
                  <a:lnTo>
                    <a:pt x="16040" y="93243"/>
                  </a:lnTo>
                  <a:lnTo>
                    <a:pt x="16040" y="98285"/>
                  </a:lnTo>
                  <a:lnTo>
                    <a:pt x="21082" y="98285"/>
                  </a:lnTo>
                  <a:lnTo>
                    <a:pt x="21082" y="93243"/>
                  </a:lnTo>
                  <a:close/>
                </a:path>
                <a:path w="118109" h="183515">
                  <a:moveTo>
                    <a:pt x="21082" y="84747"/>
                  </a:moveTo>
                  <a:lnTo>
                    <a:pt x="16040" y="84747"/>
                  </a:lnTo>
                  <a:lnTo>
                    <a:pt x="16040" y="89801"/>
                  </a:lnTo>
                  <a:lnTo>
                    <a:pt x="21082" y="89801"/>
                  </a:lnTo>
                  <a:lnTo>
                    <a:pt x="21082" y="84747"/>
                  </a:lnTo>
                  <a:close/>
                </a:path>
                <a:path w="118109" h="183515">
                  <a:moveTo>
                    <a:pt x="21082" y="76276"/>
                  </a:moveTo>
                  <a:lnTo>
                    <a:pt x="16040" y="76276"/>
                  </a:lnTo>
                  <a:lnTo>
                    <a:pt x="16040" y="81318"/>
                  </a:lnTo>
                  <a:lnTo>
                    <a:pt x="21082" y="81318"/>
                  </a:lnTo>
                  <a:lnTo>
                    <a:pt x="21082" y="76276"/>
                  </a:lnTo>
                  <a:close/>
                </a:path>
                <a:path w="118109" h="183515">
                  <a:moveTo>
                    <a:pt x="21082" y="67805"/>
                  </a:moveTo>
                  <a:lnTo>
                    <a:pt x="16040" y="67805"/>
                  </a:lnTo>
                  <a:lnTo>
                    <a:pt x="16040" y="72847"/>
                  </a:lnTo>
                  <a:lnTo>
                    <a:pt x="21082" y="72847"/>
                  </a:lnTo>
                  <a:lnTo>
                    <a:pt x="21082" y="67805"/>
                  </a:lnTo>
                  <a:close/>
                </a:path>
                <a:path w="118109" h="183515">
                  <a:moveTo>
                    <a:pt x="21082" y="42379"/>
                  </a:moveTo>
                  <a:lnTo>
                    <a:pt x="16040" y="42379"/>
                  </a:lnTo>
                  <a:lnTo>
                    <a:pt x="16040" y="47421"/>
                  </a:lnTo>
                  <a:lnTo>
                    <a:pt x="21082" y="47421"/>
                  </a:lnTo>
                  <a:lnTo>
                    <a:pt x="21082" y="42379"/>
                  </a:lnTo>
                  <a:close/>
                </a:path>
                <a:path w="118109" h="183515">
                  <a:moveTo>
                    <a:pt x="21082" y="33896"/>
                  </a:moveTo>
                  <a:lnTo>
                    <a:pt x="16040" y="33896"/>
                  </a:lnTo>
                  <a:lnTo>
                    <a:pt x="16040" y="38950"/>
                  </a:lnTo>
                  <a:lnTo>
                    <a:pt x="21082" y="38950"/>
                  </a:lnTo>
                  <a:lnTo>
                    <a:pt x="21082" y="33896"/>
                  </a:lnTo>
                  <a:close/>
                </a:path>
                <a:path w="118109" h="183515">
                  <a:moveTo>
                    <a:pt x="21082" y="25438"/>
                  </a:moveTo>
                  <a:lnTo>
                    <a:pt x="16040" y="25438"/>
                  </a:lnTo>
                  <a:lnTo>
                    <a:pt x="16040" y="30480"/>
                  </a:lnTo>
                  <a:lnTo>
                    <a:pt x="21082" y="30480"/>
                  </a:lnTo>
                  <a:lnTo>
                    <a:pt x="21082" y="25438"/>
                  </a:lnTo>
                  <a:close/>
                </a:path>
                <a:path w="118109" h="183515">
                  <a:moveTo>
                    <a:pt x="21082" y="16954"/>
                  </a:moveTo>
                  <a:lnTo>
                    <a:pt x="16040" y="16954"/>
                  </a:lnTo>
                  <a:lnTo>
                    <a:pt x="16040" y="22009"/>
                  </a:lnTo>
                  <a:lnTo>
                    <a:pt x="21082" y="22009"/>
                  </a:lnTo>
                  <a:lnTo>
                    <a:pt x="21082" y="16954"/>
                  </a:lnTo>
                  <a:close/>
                </a:path>
                <a:path w="118109" h="183515">
                  <a:moveTo>
                    <a:pt x="21082" y="8483"/>
                  </a:moveTo>
                  <a:lnTo>
                    <a:pt x="16040" y="8483"/>
                  </a:lnTo>
                  <a:lnTo>
                    <a:pt x="16040" y="13525"/>
                  </a:lnTo>
                  <a:lnTo>
                    <a:pt x="21082" y="13525"/>
                  </a:lnTo>
                  <a:lnTo>
                    <a:pt x="21082" y="8483"/>
                  </a:lnTo>
                  <a:close/>
                </a:path>
                <a:path w="118109" h="183515">
                  <a:moveTo>
                    <a:pt x="21082" y="0"/>
                  </a:moveTo>
                  <a:lnTo>
                    <a:pt x="16040" y="0"/>
                  </a:lnTo>
                  <a:lnTo>
                    <a:pt x="16040" y="5054"/>
                  </a:lnTo>
                  <a:lnTo>
                    <a:pt x="21082" y="5054"/>
                  </a:lnTo>
                  <a:lnTo>
                    <a:pt x="21082" y="0"/>
                  </a:lnTo>
                  <a:close/>
                </a:path>
                <a:path w="118109" h="183515">
                  <a:moveTo>
                    <a:pt x="93865" y="172046"/>
                  </a:moveTo>
                  <a:lnTo>
                    <a:pt x="88836" y="172046"/>
                  </a:lnTo>
                  <a:lnTo>
                    <a:pt x="88836" y="177101"/>
                  </a:lnTo>
                  <a:lnTo>
                    <a:pt x="93865" y="177101"/>
                  </a:lnTo>
                  <a:lnTo>
                    <a:pt x="93865" y="172046"/>
                  </a:lnTo>
                  <a:close/>
                </a:path>
                <a:path w="118109" h="183515">
                  <a:moveTo>
                    <a:pt x="93865" y="163576"/>
                  </a:moveTo>
                  <a:lnTo>
                    <a:pt x="88836" y="163576"/>
                  </a:lnTo>
                  <a:lnTo>
                    <a:pt x="88836" y="168617"/>
                  </a:lnTo>
                  <a:lnTo>
                    <a:pt x="93865" y="168617"/>
                  </a:lnTo>
                  <a:lnTo>
                    <a:pt x="93865" y="163576"/>
                  </a:lnTo>
                  <a:close/>
                </a:path>
                <a:path w="118109" h="183515">
                  <a:moveTo>
                    <a:pt x="93865" y="155092"/>
                  </a:moveTo>
                  <a:lnTo>
                    <a:pt x="88836" y="155092"/>
                  </a:lnTo>
                  <a:lnTo>
                    <a:pt x="88836" y="160147"/>
                  </a:lnTo>
                  <a:lnTo>
                    <a:pt x="93865" y="160147"/>
                  </a:lnTo>
                  <a:lnTo>
                    <a:pt x="93865" y="155092"/>
                  </a:lnTo>
                  <a:close/>
                </a:path>
                <a:path w="118109" h="183515">
                  <a:moveTo>
                    <a:pt x="93865" y="129679"/>
                  </a:moveTo>
                  <a:lnTo>
                    <a:pt x="88836" y="129679"/>
                  </a:lnTo>
                  <a:lnTo>
                    <a:pt x="88836" y="134721"/>
                  </a:lnTo>
                  <a:lnTo>
                    <a:pt x="93865" y="134721"/>
                  </a:lnTo>
                  <a:lnTo>
                    <a:pt x="93865" y="129679"/>
                  </a:lnTo>
                  <a:close/>
                </a:path>
                <a:path w="118109" h="183515">
                  <a:moveTo>
                    <a:pt x="93865" y="121196"/>
                  </a:moveTo>
                  <a:lnTo>
                    <a:pt x="88836" y="121196"/>
                  </a:lnTo>
                  <a:lnTo>
                    <a:pt x="88836" y="126250"/>
                  </a:lnTo>
                  <a:lnTo>
                    <a:pt x="93865" y="126250"/>
                  </a:lnTo>
                  <a:lnTo>
                    <a:pt x="93865" y="121196"/>
                  </a:lnTo>
                  <a:close/>
                </a:path>
                <a:path w="118109" h="183515">
                  <a:moveTo>
                    <a:pt x="93865" y="112712"/>
                  </a:moveTo>
                  <a:lnTo>
                    <a:pt x="88836" y="112712"/>
                  </a:lnTo>
                  <a:lnTo>
                    <a:pt x="88836" y="117754"/>
                  </a:lnTo>
                  <a:lnTo>
                    <a:pt x="93865" y="117754"/>
                  </a:lnTo>
                  <a:lnTo>
                    <a:pt x="93865" y="112712"/>
                  </a:lnTo>
                  <a:close/>
                </a:path>
                <a:path w="118109" h="183515">
                  <a:moveTo>
                    <a:pt x="93865" y="104228"/>
                  </a:moveTo>
                  <a:lnTo>
                    <a:pt x="88836" y="104228"/>
                  </a:lnTo>
                  <a:lnTo>
                    <a:pt x="88836" y="109283"/>
                  </a:lnTo>
                  <a:lnTo>
                    <a:pt x="93865" y="109283"/>
                  </a:lnTo>
                  <a:lnTo>
                    <a:pt x="93865" y="104228"/>
                  </a:lnTo>
                  <a:close/>
                </a:path>
                <a:path w="118109" h="183515">
                  <a:moveTo>
                    <a:pt x="93865" y="95758"/>
                  </a:moveTo>
                  <a:lnTo>
                    <a:pt x="88836" y="95758"/>
                  </a:lnTo>
                  <a:lnTo>
                    <a:pt x="88836" y="100799"/>
                  </a:lnTo>
                  <a:lnTo>
                    <a:pt x="93865" y="100799"/>
                  </a:lnTo>
                  <a:lnTo>
                    <a:pt x="93865" y="95758"/>
                  </a:lnTo>
                  <a:close/>
                </a:path>
                <a:path w="118109" h="183515">
                  <a:moveTo>
                    <a:pt x="93865" y="87287"/>
                  </a:moveTo>
                  <a:lnTo>
                    <a:pt x="88836" y="87287"/>
                  </a:lnTo>
                  <a:lnTo>
                    <a:pt x="88836" y="92341"/>
                  </a:lnTo>
                  <a:lnTo>
                    <a:pt x="93865" y="92341"/>
                  </a:lnTo>
                  <a:lnTo>
                    <a:pt x="93865" y="87287"/>
                  </a:lnTo>
                  <a:close/>
                </a:path>
                <a:path w="118109" h="183515">
                  <a:moveTo>
                    <a:pt x="93865" y="78816"/>
                  </a:moveTo>
                  <a:lnTo>
                    <a:pt x="88836" y="78816"/>
                  </a:lnTo>
                  <a:lnTo>
                    <a:pt x="88836" y="83858"/>
                  </a:lnTo>
                  <a:lnTo>
                    <a:pt x="93865" y="83858"/>
                  </a:lnTo>
                  <a:lnTo>
                    <a:pt x="93865" y="78816"/>
                  </a:lnTo>
                  <a:close/>
                </a:path>
                <a:path w="118109" h="183515">
                  <a:moveTo>
                    <a:pt x="101892" y="129679"/>
                  </a:moveTo>
                  <a:lnTo>
                    <a:pt x="96862" y="129679"/>
                  </a:lnTo>
                  <a:lnTo>
                    <a:pt x="96862" y="134721"/>
                  </a:lnTo>
                  <a:lnTo>
                    <a:pt x="101892" y="134721"/>
                  </a:lnTo>
                  <a:lnTo>
                    <a:pt x="101892" y="129679"/>
                  </a:lnTo>
                  <a:close/>
                </a:path>
                <a:path w="118109" h="183515">
                  <a:moveTo>
                    <a:pt x="101892" y="121196"/>
                  </a:moveTo>
                  <a:lnTo>
                    <a:pt x="96862" y="121196"/>
                  </a:lnTo>
                  <a:lnTo>
                    <a:pt x="96862" y="126250"/>
                  </a:lnTo>
                  <a:lnTo>
                    <a:pt x="101892" y="126250"/>
                  </a:lnTo>
                  <a:lnTo>
                    <a:pt x="101892" y="121196"/>
                  </a:lnTo>
                  <a:close/>
                </a:path>
                <a:path w="118109" h="183515">
                  <a:moveTo>
                    <a:pt x="101892" y="112712"/>
                  </a:moveTo>
                  <a:lnTo>
                    <a:pt x="96862" y="112712"/>
                  </a:lnTo>
                  <a:lnTo>
                    <a:pt x="96862" y="117754"/>
                  </a:lnTo>
                  <a:lnTo>
                    <a:pt x="101892" y="117754"/>
                  </a:lnTo>
                  <a:lnTo>
                    <a:pt x="101892" y="112712"/>
                  </a:lnTo>
                  <a:close/>
                </a:path>
                <a:path w="118109" h="183515">
                  <a:moveTo>
                    <a:pt x="101892" y="104228"/>
                  </a:moveTo>
                  <a:lnTo>
                    <a:pt x="96862" y="104228"/>
                  </a:lnTo>
                  <a:lnTo>
                    <a:pt x="96862" y="109283"/>
                  </a:lnTo>
                  <a:lnTo>
                    <a:pt x="101892" y="109283"/>
                  </a:lnTo>
                  <a:lnTo>
                    <a:pt x="101892" y="104228"/>
                  </a:lnTo>
                  <a:close/>
                </a:path>
                <a:path w="118109" h="183515">
                  <a:moveTo>
                    <a:pt x="101892" y="95758"/>
                  </a:moveTo>
                  <a:lnTo>
                    <a:pt x="96862" y="95758"/>
                  </a:lnTo>
                  <a:lnTo>
                    <a:pt x="96862" y="100799"/>
                  </a:lnTo>
                  <a:lnTo>
                    <a:pt x="101892" y="100799"/>
                  </a:lnTo>
                  <a:lnTo>
                    <a:pt x="101892" y="95758"/>
                  </a:lnTo>
                  <a:close/>
                </a:path>
                <a:path w="118109" h="183515">
                  <a:moveTo>
                    <a:pt x="101892" y="87287"/>
                  </a:moveTo>
                  <a:lnTo>
                    <a:pt x="96862" y="87287"/>
                  </a:lnTo>
                  <a:lnTo>
                    <a:pt x="96862" y="92341"/>
                  </a:lnTo>
                  <a:lnTo>
                    <a:pt x="101892" y="92341"/>
                  </a:lnTo>
                  <a:lnTo>
                    <a:pt x="101892" y="87287"/>
                  </a:lnTo>
                  <a:close/>
                </a:path>
                <a:path w="118109" h="183515">
                  <a:moveTo>
                    <a:pt x="101892" y="78816"/>
                  </a:moveTo>
                  <a:lnTo>
                    <a:pt x="96862" y="78816"/>
                  </a:lnTo>
                  <a:lnTo>
                    <a:pt x="96862" y="83858"/>
                  </a:lnTo>
                  <a:lnTo>
                    <a:pt x="101892" y="83858"/>
                  </a:lnTo>
                  <a:lnTo>
                    <a:pt x="101892" y="78816"/>
                  </a:lnTo>
                  <a:close/>
                </a:path>
                <a:path w="118109" h="183515">
                  <a:moveTo>
                    <a:pt x="109918" y="129679"/>
                  </a:moveTo>
                  <a:lnTo>
                    <a:pt x="104876" y="129679"/>
                  </a:lnTo>
                  <a:lnTo>
                    <a:pt x="104876" y="134721"/>
                  </a:lnTo>
                  <a:lnTo>
                    <a:pt x="109918" y="134721"/>
                  </a:lnTo>
                  <a:lnTo>
                    <a:pt x="109918" y="129679"/>
                  </a:lnTo>
                  <a:close/>
                </a:path>
                <a:path w="118109" h="183515">
                  <a:moveTo>
                    <a:pt x="109918" y="121196"/>
                  </a:moveTo>
                  <a:lnTo>
                    <a:pt x="104876" y="121196"/>
                  </a:lnTo>
                  <a:lnTo>
                    <a:pt x="104876" y="126250"/>
                  </a:lnTo>
                  <a:lnTo>
                    <a:pt x="109918" y="126250"/>
                  </a:lnTo>
                  <a:lnTo>
                    <a:pt x="109918" y="121196"/>
                  </a:lnTo>
                  <a:close/>
                </a:path>
                <a:path w="118109" h="183515">
                  <a:moveTo>
                    <a:pt x="109918" y="112712"/>
                  </a:moveTo>
                  <a:lnTo>
                    <a:pt x="104876" y="112712"/>
                  </a:lnTo>
                  <a:lnTo>
                    <a:pt x="104876" y="117754"/>
                  </a:lnTo>
                  <a:lnTo>
                    <a:pt x="109918" y="117754"/>
                  </a:lnTo>
                  <a:lnTo>
                    <a:pt x="109918" y="112712"/>
                  </a:lnTo>
                  <a:close/>
                </a:path>
                <a:path w="118109" h="183515">
                  <a:moveTo>
                    <a:pt x="109918" y="104228"/>
                  </a:moveTo>
                  <a:lnTo>
                    <a:pt x="104876" y="104228"/>
                  </a:lnTo>
                  <a:lnTo>
                    <a:pt x="104876" y="109283"/>
                  </a:lnTo>
                  <a:lnTo>
                    <a:pt x="109918" y="109283"/>
                  </a:lnTo>
                  <a:lnTo>
                    <a:pt x="109918" y="104228"/>
                  </a:lnTo>
                  <a:close/>
                </a:path>
                <a:path w="118109" h="183515">
                  <a:moveTo>
                    <a:pt x="109918" y="95758"/>
                  </a:moveTo>
                  <a:lnTo>
                    <a:pt x="104876" y="95758"/>
                  </a:lnTo>
                  <a:lnTo>
                    <a:pt x="104876" y="100799"/>
                  </a:lnTo>
                  <a:lnTo>
                    <a:pt x="109918" y="100799"/>
                  </a:lnTo>
                  <a:lnTo>
                    <a:pt x="109918" y="95758"/>
                  </a:lnTo>
                  <a:close/>
                </a:path>
                <a:path w="118109" h="183515">
                  <a:moveTo>
                    <a:pt x="109918" y="87287"/>
                  </a:moveTo>
                  <a:lnTo>
                    <a:pt x="104876" y="87287"/>
                  </a:lnTo>
                  <a:lnTo>
                    <a:pt x="104876" y="92341"/>
                  </a:lnTo>
                  <a:lnTo>
                    <a:pt x="109918" y="92341"/>
                  </a:lnTo>
                  <a:lnTo>
                    <a:pt x="109918" y="87287"/>
                  </a:lnTo>
                  <a:close/>
                </a:path>
                <a:path w="118109" h="183515">
                  <a:moveTo>
                    <a:pt x="109918" y="78816"/>
                  </a:moveTo>
                  <a:lnTo>
                    <a:pt x="104876" y="78816"/>
                  </a:lnTo>
                  <a:lnTo>
                    <a:pt x="104876" y="83858"/>
                  </a:lnTo>
                  <a:lnTo>
                    <a:pt x="109918" y="83858"/>
                  </a:lnTo>
                  <a:lnTo>
                    <a:pt x="109918" y="78816"/>
                  </a:lnTo>
                  <a:close/>
                </a:path>
                <a:path w="118109" h="183515">
                  <a:moveTo>
                    <a:pt x="117944" y="95758"/>
                  </a:moveTo>
                  <a:lnTo>
                    <a:pt x="112903" y="95758"/>
                  </a:lnTo>
                  <a:lnTo>
                    <a:pt x="112903" y="100799"/>
                  </a:lnTo>
                  <a:lnTo>
                    <a:pt x="117944" y="100799"/>
                  </a:lnTo>
                  <a:lnTo>
                    <a:pt x="117944" y="95758"/>
                  </a:lnTo>
                  <a:close/>
                </a:path>
                <a:path w="118109" h="183515">
                  <a:moveTo>
                    <a:pt x="117944" y="87287"/>
                  </a:moveTo>
                  <a:lnTo>
                    <a:pt x="112903" y="87287"/>
                  </a:lnTo>
                  <a:lnTo>
                    <a:pt x="112903" y="92341"/>
                  </a:lnTo>
                  <a:lnTo>
                    <a:pt x="117944" y="92341"/>
                  </a:lnTo>
                  <a:lnTo>
                    <a:pt x="117944" y="87287"/>
                  </a:lnTo>
                  <a:close/>
                </a:path>
                <a:path w="118109" h="183515">
                  <a:moveTo>
                    <a:pt x="117944" y="78816"/>
                  </a:moveTo>
                  <a:lnTo>
                    <a:pt x="112903" y="78816"/>
                  </a:lnTo>
                  <a:lnTo>
                    <a:pt x="112903" y="83858"/>
                  </a:lnTo>
                  <a:lnTo>
                    <a:pt x="117944" y="83858"/>
                  </a:lnTo>
                  <a:lnTo>
                    <a:pt x="117944" y="78816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42453" y="711314"/>
              <a:ext cx="113664" cy="191770"/>
            </a:xfrm>
            <a:custGeom>
              <a:avLst/>
              <a:gdLst/>
              <a:ahLst/>
              <a:cxnLst/>
              <a:rect l="l" t="t" r="r" b="b"/>
              <a:pathLst>
                <a:path w="113665" h="191769">
                  <a:moveTo>
                    <a:pt x="5041" y="135623"/>
                  </a:moveTo>
                  <a:lnTo>
                    <a:pt x="0" y="135623"/>
                  </a:lnTo>
                  <a:lnTo>
                    <a:pt x="0" y="140665"/>
                  </a:lnTo>
                  <a:lnTo>
                    <a:pt x="5041" y="140665"/>
                  </a:lnTo>
                  <a:lnTo>
                    <a:pt x="5041" y="135623"/>
                  </a:lnTo>
                  <a:close/>
                </a:path>
                <a:path w="113665" h="191769">
                  <a:moveTo>
                    <a:pt x="5041" y="127139"/>
                  </a:moveTo>
                  <a:lnTo>
                    <a:pt x="0" y="127139"/>
                  </a:lnTo>
                  <a:lnTo>
                    <a:pt x="0" y="132194"/>
                  </a:lnTo>
                  <a:lnTo>
                    <a:pt x="5041" y="132194"/>
                  </a:lnTo>
                  <a:lnTo>
                    <a:pt x="5041" y="127139"/>
                  </a:lnTo>
                  <a:close/>
                </a:path>
                <a:path w="113665" h="191769">
                  <a:moveTo>
                    <a:pt x="5041" y="118668"/>
                  </a:moveTo>
                  <a:lnTo>
                    <a:pt x="0" y="118668"/>
                  </a:lnTo>
                  <a:lnTo>
                    <a:pt x="0" y="123723"/>
                  </a:lnTo>
                  <a:lnTo>
                    <a:pt x="5041" y="123723"/>
                  </a:lnTo>
                  <a:lnTo>
                    <a:pt x="5041" y="118668"/>
                  </a:lnTo>
                  <a:close/>
                </a:path>
                <a:path w="113665" h="191769">
                  <a:moveTo>
                    <a:pt x="5041" y="110197"/>
                  </a:moveTo>
                  <a:lnTo>
                    <a:pt x="0" y="110197"/>
                  </a:lnTo>
                  <a:lnTo>
                    <a:pt x="0" y="115252"/>
                  </a:lnTo>
                  <a:lnTo>
                    <a:pt x="5041" y="115252"/>
                  </a:lnTo>
                  <a:lnTo>
                    <a:pt x="5041" y="110197"/>
                  </a:lnTo>
                  <a:close/>
                </a:path>
                <a:path w="113665" h="191769">
                  <a:moveTo>
                    <a:pt x="5041" y="101727"/>
                  </a:moveTo>
                  <a:lnTo>
                    <a:pt x="0" y="101727"/>
                  </a:lnTo>
                  <a:lnTo>
                    <a:pt x="0" y="106768"/>
                  </a:lnTo>
                  <a:lnTo>
                    <a:pt x="5041" y="106768"/>
                  </a:lnTo>
                  <a:lnTo>
                    <a:pt x="5041" y="101727"/>
                  </a:lnTo>
                  <a:close/>
                </a:path>
                <a:path w="113665" h="191769">
                  <a:moveTo>
                    <a:pt x="5041" y="93243"/>
                  </a:moveTo>
                  <a:lnTo>
                    <a:pt x="0" y="93243"/>
                  </a:lnTo>
                  <a:lnTo>
                    <a:pt x="0" y="98298"/>
                  </a:lnTo>
                  <a:lnTo>
                    <a:pt x="5041" y="98298"/>
                  </a:lnTo>
                  <a:lnTo>
                    <a:pt x="5041" y="93243"/>
                  </a:lnTo>
                  <a:close/>
                </a:path>
                <a:path w="113665" h="191769">
                  <a:moveTo>
                    <a:pt x="5041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41" y="89801"/>
                  </a:lnTo>
                  <a:lnTo>
                    <a:pt x="5041" y="84759"/>
                  </a:lnTo>
                  <a:close/>
                </a:path>
                <a:path w="113665" h="191769">
                  <a:moveTo>
                    <a:pt x="5041" y="76276"/>
                  </a:moveTo>
                  <a:lnTo>
                    <a:pt x="0" y="76276"/>
                  </a:lnTo>
                  <a:lnTo>
                    <a:pt x="0" y="81330"/>
                  </a:lnTo>
                  <a:lnTo>
                    <a:pt x="5041" y="81330"/>
                  </a:lnTo>
                  <a:lnTo>
                    <a:pt x="5041" y="76276"/>
                  </a:lnTo>
                  <a:close/>
                </a:path>
                <a:path w="113665" h="191769">
                  <a:moveTo>
                    <a:pt x="5041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41" y="72847"/>
                  </a:lnTo>
                  <a:lnTo>
                    <a:pt x="5041" y="67805"/>
                  </a:lnTo>
                  <a:close/>
                </a:path>
                <a:path w="113665" h="191769">
                  <a:moveTo>
                    <a:pt x="13055" y="177990"/>
                  </a:moveTo>
                  <a:lnTo>
                    <a:pt x="8013" y="177990"/>
                  </a:lnTo>
                  <a:lnTo>
                    <a:pt x="8013" y="183045"/>
                  </a:lnTo>
                  <a:lnTo>
                    <a:pt x="13055" y="183045"/>
                  </a:lnTo>
                  <a:lnTo>
                    <a:pt x="13055" y="177990"/>
                  </a:lnTo>
                  <a:close/>
                </a:path>
                <a:path w="113665" h="191769">
                  <a:moveTo>
                    <a:pt x="13055" y="169519"/>
                  </a:moveTo>
                  <a:lnTo>
                    <a:pt x="8013" y="169519"/>
                  </a:lnTo>
                  <a:lnTo>
                    <a:pt x="8013" y="174561"/>
                  </a:lnTo>
                  <a:lnTo>
                    <a:pt x="13055" y="174561"/>
                  </a:lnTo>
                  <a:lnTo>
                    <a:pt x="13055" y="169519"/>
                  </a:lnTo>
                  <a:close/>
                </a:path>
                <a:path w="113665" h="191769">
                  <a:moveTo>
                    <a:pt x="13055" y="144094"/>
                  </a:moveTo>
                  <a:lnTo>
                    <a:pt x="8013" y="144094"/>
                  </a:lnTo>
                  <a:lnTo>
                    <a:pt x="8013" y="149148"/>
                  </a:lnTo>
                  <a:lnTo>
                    <a:pt x="13055" y="149148"/>
                  </a:lnTo>
                  <a:lnTo>
                    <a:pt x="13055" y="144094"/>
                  </a:lnTo>
                  <a:close/>
                </a:path>
                <a:path w="113665" h="191769">
                  <a:moveTo>
                    <a:pt x="13055" y="135623"/>
                  </a:moveTo>
                  <a:lnTo>
                    <a:pt x="8013" y="135623"/>
                  </a:lnTo>
                  <a:lnTo>
                    <a:pt x="8013" y="140665"/>
                  </a:lnTo>
                  <a:lnTo>
                    <a:pt x="13055" y="140665"/>
                  </a:lnTo>
                  <a:lnTo>
                    <a:pt x="13055" y="135623"/>
                  </a:lnTo>
                  <a:close/>
                </a:path>
                <a:path w="113665" h="191769">
                  <a:moveTo>
                    <a:pt x="13055" y="127139"/>
                  </a:moveTo>
                  <a:lnTo>
                    <a:pt x="8013" y="127139"/>
                  </a:lnTo>
                  <a:lnTo>
                    <a:pt x="8013" y="132194"/>
                  </a:lnTo>
                  <a:lnTo>
                    <a:pt x="13055" y="132194"/>
                  </a:lnTo>
                  <a:lnTo>
                    <a:pt x="13055" y="127139"/>
                  </a:lnTo>
                  <a:close/>
                </a:path>
                <a:path w="113665" h="191769">
                  <a:moveTo>
                    <a:pt x="13055" y="118668"/>
                  </a:moveTo>
                  <a:lnTo>
                    <a:pt x="8013" y="118668"/>
                  </a:lnTo>
                  <a:lnTo>
                    <a:pt x="8013" y="123723"/>
                  </a:lnTo>
                  <a:lnTo>
                    <a:pt x="13055" y="123723"/>
                  </a:lnTo>
                  <a:lnTo>
                    <a:pt x="13055" y="118668"/>
                  </a:lnTo>
                  <a:close/>
                </a:path>
                <a:path w="113665" h="191769">
                  <a:moveTo>
                    <a:pt x="13055" y="110197"/>
                  </a:moveTo>
                  <a:lnTo>
                    <a:pt x="8013" y="110197"/>
                  </a:lnTo>
                  <a:lnTo>
                    <a:pt x="8013" y="115252"/>
                  </a:lnTo>
                  <a:lnTo>
                    <a:pt x="13055" y="115252"/>
                  </a:lnTo>
                  <a:lnTo>
                    <a:pt x="13055" y="110197"/>
                  </a:lnTo>
                  <a:close/>
                </a:path>
                <a:path w="113665" h="191769">
                  <a:moveTo>
                    <a:pt x="13055" y="101727"/>
                  </a:moveTo>
                  <a:lnTo>
                    <a:pt x="8013" y="101727"/>
                  </a:lnTo>
                  <a:lnTo>
                    <a:pt x="8013" y="106768"/>
                  </a:lnTo>
                  <a:lnTo>
                    <a:pt x="13055" y="106768"/>
                  </a:lnTo>
                  <a:lnTo>
                    <a:pt x="13055" y="101727"/>
                  </a:lnTo>
                  <a:close/>
                </a:path>
                <a:path w="113665" h="191769">
                  <a:moveTo>
                    <a:pt x="13055" y="93243"/>
                  </a:moveTo>
                  <a:lnTo>
                    <a:pt x="8013" y="93243"/>
                  </a:lnTo>
                  <a:lnTo>
                    <a:pt x="8013" y="98298"/>
                  </a:lnTo>
                  <a:lnTo>
                    <a:pt x="13055" y="98298"/>
                  </a:lnTo>
                  <a:lnTo>
                    <a:pt x="13055" y="93243"/>
                  </a:lnTo>
                  <a:close/>
                </a:path>
                <a:path w="113665" h="191769">
                  <a:moveTo>
                    <a:pt x="13055" y="84759"/>
                  </a:moveTo>
                  <a:lnTo>
                    <a:pt x="8013" y="84759"/>
                  </a:lnTo>
                  <a:lnTo>
                    <a:pt x="8013" y="89801"/>
                  </a:lnTo>
                  <a:lnTo>
                    <a:pt x="13055" y="89801"/>
                  </a:lnTo>
                  <a:lnTo>
                    <a:pt x="13055" y="84759"/>
                  </a:lnTo>
                  <a:close/>
                </a:path>
                <a:path w="113665" h="191769">
                  <a:moveTo>
                    <a:pt x="13055" y="76276"/>
                  </a:moveTo>
                  <a:lnTo>
                    <a:pt x="8013" y="76276"/>
                  </a:lnTo>
                  <a:lnTo>
                    <a:pt x="8013" y="81330"/>
                  </a:lnTo>
                  <a:lnTo>
                    <a:pt x="13055" y="81330"/>
                  </a:lnTo>
                  <a:lnTo>
                    <a:pt x="13055" y="76276"/>
                  </a:lnTo>
                  <a:close/>
                </a:path>
                <a:path w="113665" h="191769">
                  <a:moveTo>
                    <a:pt x="13055" y="67805"/>
                  </a:moveTo>
                  <a:lnTo>
                    <a:pt x="8013" y="67805"/>
                  </a:lnTo>
                  <a:lnTo>
                    <a:pt x="8013" y="72847"/>
                  </a:lnTo>
                  <a:lnTo>
                    <a:pt x="13055" y="72847"/>
                  </a:lnTo>
                  <a:lnTo>
                    <a:pt x="13055" y="67805"/>
                  </a:lnTo>
                  <a:close/>
                </a:path>
                <a:path w="113665" h="191769">
                  <a:moveTo>
                    <a:pt x="13055" y="59334"/>
                  </a:moveTo>
                  <a:lnTo>
                    <a:pt x="8013" y="59334"/>
                  </a:lnTo>
                  <a:lnTo>
                    <a:pt x="8013" y="64389"/>
                  </a:lnTo>
                  <a:lnTo>
                    <a:pt x="13055" y="64389"/>
                  </a:lnTo>
                  <a:lnTo>
                    <a:pt x="13055" y="59334"/>
                  </a:lnTo>
                  <a:close/>
                </a:path>
                <a:path w="113665" h="191769">
                  <a:moveTo>
                    <a:pt x="13055" y="50863"/>
                  </a:moveTo>
                  <a:lnTo>
                    <a:pt x="8013" y="50863"/>
                  </a:lnTo>
                  <a:lnTo>
                    <a:pt x="8013" y="55905"/>
                  </a:lnTo>
                  <a:lnTo>
                    <a:pt x="13055" y="55905"/>
                  </a:lnTo>
                  <a:lnTo>
                    <a:pt x="13055" y="50863"/>
                  </a:lnTo>
                  <a:close/>
                </a:path>
                <a:path w="113665" h="191769">
                  <a:moveTo>
                    <a:pt x="21082" y="186461"/>
                  </a:moveTo>
                  <a:lnTo>
                    <a:pt x="16027" y="186461"/>
                  </a:lnTo>
                  <a:lnTo>
                    <a:pt x="16027" y="191503"/>
                  </a:lnTo>
                  <a:lnTo>
                    <a:pt x="21082" y="191503"/>
                  </a:lnTo>
                  <a:lnTo>
                    <a:pt x="21082" y="186461"/>
                  </a:lnTo>
                  <a:close/>
                </a:path>
                <a:path w="113665" h="191769">
                  <a:moveTo>
                    <a:pt x="21082" y="177990"/>
                  </a:moveTo>
                  <a:lnTo>
                    <a:pt x="16027" y="177990"/>
                  </a:lnTo>
                  <a:lnTo>
                    <a:pt x="16027" y="183045"/>
                  </a:lnTo>
                  <a:lnTo>
                    <a:pt x="21082" y="183045"/>
                  </a:lnTo>
                  <a:lnTo>
                    <a:pt x="21082" y="177990"/>
                  </a:lnTo>
                  <a:close/>
                </a:path>
                <a:path w="113665" h="191769">
                  <a:moveTo>
                    <a:pt x="21082" y="169519"/>
                  </a:moveTo>
                  <a:lnTo>
                    <a:pt x="16027" y="169519"/>
                  </a:lnTo>
                  <a:lnTo>
                    <a:pt x="16027" y="174561"/>
                  </a:lnTo>
                  <a:lnTo>
                    <a:pt x="21082" y="174561"/>
                  </a:lnTo>
                  <a:lnTo>
                    <a:pt x="21082" y="169519"/>
                  </a:lnTo>
                  <a:close/>
                </a:path>
                <a:path w="113665" h="191769">
                  <a:moveTo>
                    <a:pt x="21082" y="144094"/>
                  </a:moveTo>
                  <a:lnTo>
                    <a:pt x="16027" y="144094"/>
                  </a:lnTo>
                  <a:lnTo>
                    <a:pt x="16027" y="149148"/>
                  </a:lnTo>
                  <a:lnTo>
                    <a:pt x="21082" y="149148"/>
                  </a:lnTo>
                  <a:lnTo>
                    <a:pt x="21082" y="144094"/>
                  </a:lnTo>
                  <a:close/>
                </a:path>
                <a:path w="113665" h="191769">
                  <a:moveTo>
                    <a:pt x="21082" y="135623"/>
                  </a:moveTo>
                  <a:lnTo>
                    <a:pt x="16027" y="135623"/>
                  </a:lnTo>
                  <a:lnTo>
                    <a:pt x="16027" y="140665"/>
                  </a:lnTo>
                  <a:lnTo>
                    <a:pt x="21082" y="140665"/>
                  </a:lnTo>
                  <a:lnTo>
                    <a:pt x="21082" y="135623"/>
                  </a:lnTo>
                  <a:close/>
                </a:path>
                <a:path w="113665" h="191769">
                  <a:moveTo>
                    <a:pt x="21082" y="127139"/>
                  </a:moveTo>
                  <a:lnTo>
                    <a:pt x="16027" y="127139"/>
                  </a:lnTo>
                  <a:lnTo>
                    <a:pt x="16027" y="132194"/>
                  </a:lnTo>
                  <a:lnTo>
                    <a:pt x="21082" y="132194"/>
                  </a:lnTo>
                  <a:lnTo>
                    <a:pt x="21082" y="127139"/>
                  </a:lnTo>
                  <a:close/>
                </a:path>
                <a:path w="113665" h="191769">
                  <a:moveTo>
                    <a:pt x="21082" y="118668"/>
                  </a:moveTo>
                  <a:lnTo>
                    <a:pt x="16027" y="118668"/>
                  </a:lnTo>
                  <a:lnTo>
                    <a:pt x="16027" y="123723"/>
                  </a:lnTo>
                  <a:lnTo>
                    <a:pt x="21082" y="123723"/>
                  </a:lnTo>
                  <a:lnTo>
                    <a:pt x="21082" y="118668"/>
                  </a:lnTo>
                  <a:close/>
                </a:path>
                <a:path w="113665" h="191769">
                  <a:moveTo>
                    <a:pt x="21082" y="110197"/>
                  </a:moveTo>
                  <a:lnTo>
                    <a:pt x="16027" y="110197"/>
                  </a:lnTo>
                  <a:lnTo>
                    <a:pt x="16027" y="115252"/>
                  </a:lnTo>
                  <a:lnTo>
                    <a:pt x="21082" y="115252"/>
                  </a:lnTo>
                  <a:lnTo>
                    <a:pt x="21082" y="110197"/>
                  </a:lnTo>
                  <a:close/>
                </a:path>
                <a:path w="113665" h="191769">
                  <a:moveTo>
                    <a:pt x="21082" y="101727"/>
                  </a:moveTo>
                  <a:lnTo>
                    <a:pt x="16027" y="101727"/>
                  </a:lnTo>
                  <a:lnTo>
                    <a:pt x="16027" y="106768"/>
                  </a:lnTo>
                  <a:lnTo>
                    <a:pt x="21082" y="106768"/>
                  </a:lnTo>
                  <a:lnTo>
                    <a:pt x="21082" y="101727"/>
                  </a:lnTo>
                  <a:close/>
                </a:path>
                <a:path w="113665" h="191769">
                  <a:moveTo>
                    <a:pt x="21082" y="93243"/>
                  </a:moveTo>
                  <a:lnTo>
                    <a:pt x="16027" y="93243"/>
                  </a:lnTo>
                  <a:lnTo>
                    <a:pt x="16027" y="98298"/>
                  </a:lnTo>
                  <a:lnTo>
                    <a:pt x="21082" y="98298"/>
                  </a:lnTo>
                  <a:lnTo>
                    <a:pt x="21082" y="93243"/>
                  </a:lnTo>
                  <a:close/>
                </a:path>
                <a:path w="113665" h="191769">
                  <a:moveTo>
                    <a:pt x="21082" y="67805"/>
                  </a:moveTo>
                  <a:lnTo>
                    <a:pt x="16027" y="67805"/>
                  </a:lnTo>
                  <a:lnTo>
                    <a:pt x="16027" y="72847"/>
                  </a:lnTo>
                  <a:lnTo>
                    <a:pt x="21082" y="72847"/>
                  </a:lnTo>
                  <a:lnTo>
                    <a:pt x="21082" y="67805"/>
                  </a:lnTo>
                  <a:close/>
                </a:path>
                <a:path w="113665" h="191769">
                  <a:moveTo>
                    <a:pt x="21082" y="59334"/>
                  </a:moveTo>
                  <a:lnTo>
                    <a:pt x="16027" y="59334"/>
                  </a:lnTo>
                  <a:lnTo>
                    <a:pt x="16027" y="64389"/>
                  </a:lnTo>
                  <a:lnTo>
                    <a:pt x="21082" y="64389"/>
                  </a:lnTo>
                  <a:lnTo>
                    <a:pt x="21082" y="59334"/>
                  </a:lnTo>
                  <a:close/>
                </a:path>
                <a:path w="113665" h="191769">
                  <a:moveTo>
                    <a:pt x="21082" y="50863"/>
                  </a:moveTo>
                  <a:lnTo>
                    <a:pt x="16027" y="50863"/>
                  </a:lnTo>
                  <a:lnTo>
                    <a:pt x="16027" y="55905"/>
                  </a:lnTo>
                  <a:lnTo>
                    <a:pt x="21082" y="55905"/>
                  </a:lnTo>
                  <a:lnTo>
                    <a:pt x="21082" y="50863"/>
                  </a:lnTo>
                  <a:close/>
                </a:path>
                <a:path w="113665" h="191769">
                  <a:moveTo>
                    <a:pt x="105156" y="186461"/>
                  </a:moveTo>
                  <a:lnTo>
                    <a:pt x="100114" y="186461"/>
                  </a:lnTo>
                  <a:lnTo>
                    <a:pt x="100114" y="191503"/>
                  </a:lnTo>
                  <a:lnTo>
                    <a:pt x="105156" y="191503"/>
                  </a:lnTo>
                  <a:lnTo>
                    <a:pt x="105156" y="186461"/>
                  </a:lnTo>
                  <a:close/>
                </a:path>
                <a:path w="113665" h="191769">
                  <a:moveTo>
                    <a:pt x="105156" y="177990"/>
                  </a:moveTo>
                  <a:lnTo>
                    <a:pt x="100114" y="177990"/>
                  </a:lnTo>
                  <a:lnTo>
                    <a:pt x="100114" y="183045"/>
                  </a:lnTo>
                  <a:lnTo>
                    <a:pt x="105156" y="183045"/>
                  </a:lnTo>
                  <a:lnTo>
                    <a:pt x="105156" y="177990"/>
                  </a:lnTo>
                  <a:close/>
                </a:path>
                <a:path w="113665" h="191769">
                  <a:moveTo>
                    <a:pt x="105156" y="169519"/>
                  </a:moveTo>
                  <a:lnTo>
                    <a:pt x="100114" y="169519"/>
                  </a:lnTo>
                  <a:lnTo>
                    <a:pt x="100114" y="174561"/>
                  </a:lnTo>
                  <a:lnTo>
                    <a:pt x="105156" y="174561"/>
                  </a:lnTo>
                  <a:lnTo>
                    <a:pt x="105156" y="169519"/>
                  </a:lnTo>
                  <a:close/>
                </a:path>
                <a:path w="113665" h="191769">
                  <a:moveTo>
                    <a:pt x="105156" y="161036"/>
                  </a:moveTo>
                  <a:lnTo>
                    <a:pt x="100114" y="161036"/>
                  </a:lnTo>
                  <a:lnTo>
                    <a:pt x="100114" y="166090"/>
                  </a:lnTo>
                  <a:lnTo>
                    <a:pt x="105156" y="166090"/>
                  </a:lnTo>
                  <a:lnTo>
                    <a:pt x="105156" y="161036"/>
                  </a:lnTo>
                  <a:close/>
                </a:path>
                <a:path w="113665" h="191769">
                  <a:moveTo>
                    <a:pt x="105156" y="152565"/>
                  </a:moveTo>
                  <a:lnTo>
                    <a:pt x="100114" y="152565"/>
                  </a:lnTo>
                  <a:lnTo>
                    <a:pt x="100114" y="157607"/>
                  </a:lnTo>
                  <a:lnTo>
                    <a:pt x="105156" y="157607"/>
                  </a:lnTo>
                  <a:lnTo>
                    <a:pt x="105156" y="152565"/>
                  </a:lnTo>
                  <a:close/>
                </a:path>
                <a:path w="113665" h="191769">
                  <a:moveTo>
                    <a:pt x="105156" y="144094"/>
                  </a:moveTo>
                  <a:lnTo>
                    <a:pt x="100114" y="144094"/>
                  </a:lnTo>
                  <a:lnTo>
                    <a:pt x="100114" y="149148"/>
                  </a:lnTo>
                  <a:lnTo>
                    <a:pt x="105156" y="149148"/>
                  </a:lnTo>
                  <a:lnTo>
                    <a:pt x="105156" y="144094"/>
                  </a:lnTo>
                  <a:close/>
                </a:path>
                <a:path w="113665" h="191769">
                  <a:moveTo>
                    <a:pt x="105156" y="135623"/>
                  </a:moveTo>
                  <a:lnTo>
                    <a:pt x="100114" y="135623"/>
                  </a:lnTo>
                  <a:lnTo>
                    <a:pt x="100114" y="140665"/>
                  </a:lnTo>
                  <a:lnTo>
                    <a:pt x="105156" y="140665"/>
                  </a:lnTo>
                  <a:lnTo>
                    <a:pt x="105156" y="135623"/>
                  </a:lnTo>
                  <a:close/>
                </a:path>
                <a:path w="113665" h="191769">
                  <a:moveTo>
                    <a:pt x="105156" y="127139"/>
                  </a:moveTo>
                  <a:lnTo>
                    <a:pt x="100114" y="127139"/>
                  </a:lnTo>
                  <a:lnTo>
                    <a:pt x="100114" y="132194"/>
                  </a:lnTo>
                  <a:lnTo>
                    <a:pt x="105156" y="132194"/>
                  </a:lnTo>
                  <a:lnTo>
                    <a:pt x="105156" y="127139"/>
                  </a:lnTo>
                  <a:close/>
                </a:path>
                <a:path w="113665" h="191769">
                  <a:moveTo>
                    <a:pt x="105156" y="101727"/>
                  </a:moveTo>
                  <a:lnTo>
                    <a:pt x="100114" y="101727"/>
                  </a:lnTo>
                  <a:lnTo>
                    <a:pt x="100114" y="106768"/>
                  </a:lnTo>
                  <a:lnTo>
                    <a:pt x="105156" y="106768"/>
                  </a:lnTo>
                  <a:lnTo>
                    <a:pt x="105156" y="101727"/>
                  </a:lnTo>
                  <a:close/>
                </a:path>
                <a:path w="113665" h="191769">
                  <a:moveTo>
                    <a:pt x="105156" y="93243"/>
                  </a:moveTo>
                  <a:lnTo>
                    <a:pt x="100114" y="93243"/>
                  </a:lnTo>
                  <a:lnTo>
                    <a:pt x="100114" y="98298"/>
                  </a:lnTo>
                  <a:lnTo>
                    <a:pt x="105156" y="98298"/>
                  </a:lnTo>
                  <a:lnTo>
                    <a:pt x="105156" y="93243"/>
                  </a:lnTo>
                  <a:close/>
                </a:path>
                <a:path w="113665" h="191769">
                  <a:moveTo>
                    <a:pt x="105156" y="84759"/>
                  </a:moveTo>
                  <a:lnTo>
                    <a:pt x="100114" y="84759"/>
                  </a:lnTo>
                  <a:lnTo>
                    <a:pt x="100114" y="89801"/>
                  </a:lnTo>
                  <a:lnTo>
                    <a:pt x="105156" y="89801"/>
                  </a:lnTo>
                  <a:lnTo>
                    <a:pt x="105156" y="84759"/>
                  </a:lnTo>
                  <a:close/>
                </a:path>
                <a:path w="113665" h="191769">
                  <a:moveTo>
                    <a:pt x="105156" y="76276"/>
                  </a:moveTo>
                  <a:lnTo>
                    <a:pt x="100114" y="76276"/>
                  </a:lnTo>
                  <a:lnTo>
                    <a:pt x="100114" y="81330"/>
                  </a:lnTo>
                  <a:lnTo>
                    <a:pt x="105156" y="81330"/>
                  </a:lnTo>
                  <a:lnTo>
                    <a:pt x="105156" y="76276"/>
                  </a:lnTo>
                  <a:close/>
                </a:path>
                <a:path w="113665" h="191769">
                  <a:moveTo>
                    <a:pt x="105156" y="67805"/>
                  </a:moveTo>
                  <a:lnTo>
                    <a:pt x="100114" y="67805"/>
                  </a:lnTo>
                  <a:lnTo>
                    <a:pt x="100114" y="72847"/>
                  </a:lnTo>
                  <a:lnTo>
                    <a:pt x="105156" y="72847"/>
                  </a:lnTo>
                  <a:lnTo>
                    <a:pt x="105156" y="67805"/>
                  </a:lnTo>
                  <a:close/>
                </a:path>
                <a:path w="113665" h="191769">
                  <a:moveTo>
                    <a:pt x="105156" y="59334"/>
                  </a:moveTo>
                  <a:lnTo>
                    <a:pt x="100114" y="59334"/>
                  </a:lnTo>
                  <a:lnTo>
                    <a:pt x="100114" y="64389"/>
                  </a:lnTo>
                  <a:lnTo>
                    <a:pt x="105156" y="64389"/>
                  </a:lnTo>
                  <a:lnTo>
                    <a:pt x="105156" y="59334"/>
                  </a:lnTo>
                  <a:close/>
                </a:path>
                <a:path w="113665" h="191769">
                  <a:moveTo>
                    <a:pt x="105156" y="50863"/>
                  </a:moveTo>
                  <a:lnTo>
                    <a:pt x="100114" y="50863"/>
                  </a:lnTo>
                  <a:lnTo>
                    <a:pt x="100114" y="55905"/>
                  </a:lnTo>
                  <a:lnTo>
                    <a:pt x="105156" y="55905"/>
                  </a:lnTo>
                  <a:lnTo>
                    <a:pt x="105156" y="50863"/>
                  </a:lnTo>
                  <a:close/>
                </a:path>
                <a:path w="113665" h="191769">
                  <a:moveTo>
                    <a:pt x="105156" y="42379"/>
                  </a:moveTo>
                  <a:lnTo>
                    <a:pt x="100114" y="42379"/>
                  </a:lnTo>
                  <a:lnTo>
                    <a:pt x="100114" y="47434"/>
                  </a:lnTo>
                  <a:lnTo>
                    <a:pt x="105156" y="47434"/>
                  </a:lnTo>
                  <a:lnTo>
                    <a:pt x="105156" y="42379"/>
                  </a:lnTo>
                  <a:close/>
                </a:path>
                <a:path w="113665" h="191769">
                  <a:moveTo>
                    <a:pt x="105156" y="33909"/>
                  </a:moveTo>
                  <a:lnTo>
                    <a:pt x="100114" y="33909"/>
                  </a:lnTo>
                  <a:lnTo>
                    <a:pt x="100114" y="38950"/>
                  </a:lnTo>
                  <a:lnTo>
                    <a:pt x="105156" y="38950"/>
                  </a:lnTo>
                  <a:lnTo>
                    <a:pt x="105156" y="33909"/>
                  </a:lnTo>
                  <a:close/>
                </a:path>
                <a:path w="113665" h="191769">
                  <a:moveTo>
                    <a:pt x="105156" y="25438"/>
                  </a:moveTo>
                  <a:lnTo>
                    <a:pt x="100114" y="25438"/>
                  </a:lnTo>
                  <a:lnTo>
                    <a:pt x="100114" y="30492"/>
                  </a:lnTo>
                  <a:lnTo>
                    <a:pt x="105156" y="30492"/>
                  </a:lnTo>
                  <a:lnTo>
                    <a:pt x="105156" y="25438"/>
                  </a:lnTo>
                  <a:close/>
                </a:path>
                <a:path w="113665" h="191769">
                  <a:moveTo>
                    <a:pt x="105156" y="16967"/>
                  </a:moveTo>
                  <a:lnTo>
                    <a:pt x="100114" y="16967"/>
                  </a:lnTo>
                  <a:lnTo>
                    <a:pt x="100114" y="22009"/>
                  </a:lnTo>
                  <a:lnTo>
                    <a:pt x="105156" y="22009"/>
                  </a:lnTo>
                  <a:lnTo>
                    <a:pt x="105156" y="16967"/>
                  </a:lnTo>
                  <a:close/>
                </a:path>
                <a:path w="113665" h="191769">
                  <a:moveTo>
                    <a:pt x="105156" y="8483"/>
                  </a:moveTo>
                  <a:lnTo>
                    <a:pt x="100114" y="8483"/>
                  </a:lnTo>
                  <a:lnTo>
                    <a:pt x="100114" y="13538"/>
                  </a:lnTo>
                  <a:lnTo>
                    <a:pt x="105156" y="13538"/>
                  </a:lnTo>
                  <a:lnTo>
                    <a:pt x="105156" y="8483"/>
                  </a:lnTo>
                  <a:close/>
                </a:path>
                <a:path w="113665" h="191769">
                  <a:moveTo>
                    <a:pt x="105156" y="0"/>
                  </a:moveTo>
                  <a:lnTo>
                    <a:pt x="100114" y="0"/>
                  </a:lnTo>
                  <a:lnTo>
                    <a:pt x="100114" y="5041"/>
                  </a:lnTo>
                  <a:lnTo>
                    <a:pt x="105156" y="5041"/>
                  </a:lnTo>
                  <a:lnTo>
                    <a:pt x="105156" y="0"/>
                  </a:lnTo>
                  <a:close/>
                </a:path>
                <a:path w="113665" h="191769">
                  <a:moveTo>
                    <a:pt x="113169" y="127139"/>
                  </a:moveTo>
                  <a:lnTo>
                    <a:pt x="108140" y="127139"/>
                  </a:lnTo>
                  <a:lnTo>
                    <a:pt x="108140" y="132194"/>
                  </a:lnTo>
                  <a:lnTo>
                    <a:pt x="113169" y="132194"/>
                  </a:lnTo>
                  <a:lnTo>
                    <a:pt x="113169" y="127139"/>
                  </a:lnTo>
                  <a:close/>
                </a:path>
                <a:path w="113665" h="191769">
                  <a:moveTo>
                    <a:pt x="113169" y="101727"/>
                  </a:moveTo>
                  <a:lnTo>
                    <a:pt x="108140" y="101727"/>
                  </a:lnTo>
                  <a:lnTo>
                    <a:pt x="108140" y="106768"/>
                  </a:lnTo>
                  <a:lnTo>
                    <a:pt x="113169" y="106768"/>
                  </a:lnTo>
                  <a:lnTo>
                    <a:pt x="113169" y="101727"/>
                  </a:lnTo>
                  <a:close/>
                </a:path>
                <a:path w="113665" h="191769">
                  <a:moveTo>
                    <a:pt x="113169" y="93243"/>
                  </a:moveTo>
                  <a:lnTo>
                    <a:pt x="108140" y="93243"/>
                  </a:lnTo>
                  <a:lnTo>
                    <a:pt x="108140" y="98298"/>
                  </a:lnTo>
                  <a:lnTo>
                    <a:pt x="113169" y="98298"/>
                  </a:lnTo>
                  <a:lnTo>
                    <a:pt x="113169" y="93243"/>
                  </a:lnTo>
                  <a:close/>
                </a:path>
                <a:path w="113665" h="191769">
                  <a:moveTo>
                    <a:pt x="113169" y="84759"/>
                  </a:moveTo>
                  <a:lnTo>
                    <a:pt x="108140" y="84759"/>
                  </a:lnTo>
                  <a:lnTo>
                    <a:pt x="108140" y="89801"/>
                  </a:lnTo>
                  <a:lnTo>
                    <a:pt x="113169" y="89801"/>
                  </a:lnTo>
                  <a:lnTo>
                    <a:pt x="113169" y="84759"/>
                  </a:lnTo>
                  <a:close/>
                </a:path>
                <a:path w="113665" h="191769">
                  <a:moveTo>
                    <a:pt x="113169" y="76276"/>
                  </a:moveTo>
                  <a:lnTo>
                    <a:pt x="108140" y="76276"/>
                  </a:lnTo>
                  <a:lnTo>
                    <a:pt x="108140" y="81330"/>
                  </a:lnTo>
                  <a:lnTo>
                    <a:pt x="113169" y="81330"/>
                  </a:lnTo>
                  <a:lnTo>
                    <a:pt x="113169" y="76276"/>
                  </a:lnTo>
                  <a:close/>
                </a:path>
                <a:path w="113665" h="191769">
                  <a:moveTo>
                    <a:pt x="113169" y="67805"/>
                  </a:moveTo>
                  <a:lnTo>
                    <a:pt x="108140" y="67805"/>
                  </a:lnTo>
                  <a:lnTo>
                    <a:pt x="108140" y="72847"/>
                  </a:lnTo>
                  <a:lnTo>
                    <a:pt x="113169" y="72847"/>
                  </a:lnTo>
                  <a:lnTo>
                    <a:pt x="113169" y="67805"/>
                  </a:lnTo>
                  <a:close/>
                </a:path>
                <a:path w="113665" h="191769">
                  <a:moveTo>
                    <a:pt x="113169" y="59334"/>
                  </a:moveTo>
                  <a:lnTo>
                    <a:pt x="108140" y="59334"/>
                  </a:lnTo>
                  <a:lnTo>
                    <a:pt x="108140" y="64389"/>
                  </a:lnTo>
                  <a:lnTo>
                    <a:pt x="113169" y="64389"/>
                  </a:lnTo>
                  <a:lnTo>
                    <a:pt x="113169" y="59334"/>
                  </a:lnTo>
                  <a:close/>
                </a:path>
                <a:path w="113665" h="191769">
                  <a:moveTo>
                    <a:pt x="113169" y="50863"/>
                  </a:moveTo>
                  <a:lnTo>
                    <a:pt x="108140" y="50863"/>
                  </a:lnTo>
                  <a:lnTo>
                    <a:pt x="108140" y="55905"/>
                  </a:lnTo>
                  <a:lnTo>
                    <a:pt x="113169" y="55905"/>
                  </a:lnTo>
                  <a:lnTo>
                    <a:pt x="113169" y="50863"/>
                  </a:lnTo>
                  <a:close/>
                </a:path>
                <a:path w="113665" h="191769">
                  <a:moveTo>
                    <a:pt x="113169" y="42379"/>
                  </a:moveTo>
                  <a:lnTo>
                    <a:pt x="108140" y="42379"/>
                  </a:lnTo>
                  <a:lnTo>
                    <a:pt x="108140" y="47434"/>
                  </a:lnTo>
                  <a:lnTo>
                    <a:pt x="113169" y="47434"/>
                  </a:lnTo>
                  <a:lnTo>
                    <a:pt x="113169" y="42379"/>
                  </a:lnTo>
                  <a:close/>
                </a:path>
                <a:path w="113665" h="191769">
                  <a:moveTo>
                    <a:pt x="113169" y="33909"/>
                  </a:moveTo>
                  <a:lnTo>
                    <a:pt x="108140" y="33909"/>
                  </a:lnTo>
                  <a:lnTo>
                    <a:pt x="108140" y="38950"/>
                  </a:lnTo>
                  <a:lnTo>
                    <a:pt x="113169" y="38950"/>
                  </a:lnTo>
                  <a:lnTo>
                    <a:pt x="113169" y="33909"/>
                  </a:lnTo>
                  <a:close/>
                </a:path>
                <a:path w="113665" h="191769">
                  <a:moveTo>
                    <a:pt x="113169" y="25438"/>
                  </a:moveTo>
                  <a:lnTo>
                    <a:pt x="108140" y="25438"/>
                  </a:lnTo>
                  <a:lnTo>
                    <a:pt x="108140" y="30492"/>
                  </a:lnTo>
                  <a:lnTo>
                    <a:pt x="113169" y="30492"/>
                  </a:lnTo>
                  <a:lnTo>
                    <a:pt x="113169" y="25438"/>
                  </a:lnTo>
                  <a:close/>
                </a:path>
                <a:path w="113665" h="191769">
                  <a:moveTo>
                    <a:pt x="113169" y="16967"/>
                  </a:moveTo>
                  <a:lnTo>
                    <a:pt x="108140" y="16967"/>
                  </a:lnTo>
                  <a:lnTo>
                    <a:pt x="108140" y="22009"/>
                  </a:lnTo>
                  <a:lnTo>
                    <a:pt x="113169" y="22009"/>
                  </a:lnTo>
                  <a:lnTo>
                    <a:pt x="113169" y="16967"/>
                  </a:lnTo>
                  <a:close/>
                </a:path>
                <a:path w="113665" h="191769">
                  <a:moveTo>
                    <a:pt x="113169" y="8483"/>
                  </a:moveTo>
                  <a:lnTo>
                    <a:pt x="108140" y="8483"/>
                  </a:lnTo>
                  <a:lnTo>
                    <a:pt x="108140" y="13538"/>
                  </a:lnTo>
                  <a:lnTo>
                    <a:pt x="113169" y="13538"/>
                  </a:lnTo>
                  <a:lnTo>
                    <a:pt x="113169" y="8483"/>
                  </a:lnTo>
                  <a:close/>
                </a:path>
                <a:path w="113665" h="191769">
                  <a:moveTo>
                    <a:pt x="113169" y="0"/>
                  </a:moveTo>
                  <a:lnTo>
                    <a:pt x="108140" y="0"/>
                  </a:lnTo>
                  <a:lnTo>
                    <a:pt x="108140" y="5041"/>
                  </a:lnTo>
                  <a:lnTo>
                    <a:pt x="113169" y="5041"/>
                  </a:lnTo>
                  <a:lnTo>
                    <a:pt x="113169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14437" y="708799"/>
              <a:ext cx="473709" cy="191770"/>
            </a:xfrm>
            <a:custGeom>
              <a:avLst/>
              <a:gdLst/>
              <a:ahLst/>
              <a:cxnLst/>
              <a:rect l="l" t="t" r="r" b="b"/>
              <a:pathLst>
                <a:path w="473709" h="191769">
                  <a:moveTo>
                    <a:pt x="5054" y="186461"/>
                  </a:moveTo>
                  <a:lnTo>
                    <a:pt x="0" y="186461"/>
                  </a:lnTo>
                  <a:lnTo>
                    <a:pt x="0" y="191503"/>
                  </a:lnTo>
                  <a:lnTo>
                    <a:pt x="5054" y="191503"/>
                  </a:lnTo>
                  <a:lnTo>
                    <a:pt x="5054" y="186461"/>
                  </a:lnTo>
                  <a:close/>
                </a:path>
                <a:path w="473709" h="191769">
                  <a:moveTo>
                    <a:pt x="5054" y="177990"/>
                  </a:moveTo>
                  <a:lnTo>
                    <a:pt x="0" y="177990"/>
                  </a:lnTo>
                  <a:lnTo>
                    <a:pt x="0" y="183032"/>
                  </a:lnTo>
                  <a:lnTo>
                    <a:pt x="5054" y="183032"/>
                  </a:lnTo>
                  <a:lnTo>
                    <a:pt x="5054" y="177990"/>
                  </a:lnTo>
                  <a:close/>
                </a:path>
                <a:path w="473709" h="191769">
                  <a:moveTo>
                    <a:pt x="5054" y="169519"/>
                  </a:moveTo>
                  <a:lnTo>
                    <a:pt x="0" y="169519"/>
                  </a:lnTo>
                  <a:lnTo>
                    <a:pt x="0" y="174561"/>
                  </a:lnTo>
                  <a:lnTo>
                    <a:pt x="5054" y="174561"/>
                  </a:lnTo>
                  <a:lnTo>
                    <a:pt x="5054" y="169519"/>
                  </a:lnTo>
                  <a:close/>
                </a:path>
                <a:path w="473709" h="191769">
                  <a:moveTo>
                    <a:pt x="5054" y="161036"/>
                  </a:moveTo>
                  <a:lnTo>
                    <a:pt x="0" y="161036"/>
                  </a:lnTo>
                  <a:lnTo>
                    <a:pt x="0" y="166090"/>
                  </a:lnTo>
                  <a:lnTo>
                    <a:pt x="5054" y="166090"/>
                  </a:lnTo>
                  <a:lnTo>
                    <a:pt x="5054" y="161036"/>
                  </a:lnTo>
                  <a:close/>
                </a:path>
                <a:path w="473709" h="191769">
                  <a:moveTo>
                    <a:pt x="5054" y="152539"/>
                  </a:moveTo>
                  <a:lnTo>
                    <a:pt x="0" y="152539"/>
                  </a:lnTo>
                  <a:lnTo>
                    <a:pt x="0" y="157594"/>
                  </a:lnTo>
                  <a:lnTo>
                    <a:pt x="5054" y="157594"/>
                  </a:lnTo>
                  <a:lnTo>
                    <a:pt x="5054" y="152539"/>
                  </a:lnTo>
                  <a:close/>
                </a:path>
                <a:path w="473709" h="191769">
                  <a:moveTo>
                    <a:pt x="5054" y="135597"/>
                  </a:moveTo>
                  <a:lnTo>
                    <a:pt x="0" y="135597"/>
                  </a:lnTo>
                  <a:lnTo>
                    <a:pt x="0" y="140639"/>
                  </a:lnTo>
                  <a:lnTo>
                    <a:pt x="5054" y="140639"/>
                  </a:lnTo>
                  <a:lnTo>
                    <a:pt x="5054" y="135597"/>
                  </a:lnTo>
                  <a:close/>
                </a:path>
                <a:path w="473709" h="191769">
                  <a:moveTo>
                    <a:pt x="5054" y="127114"/>
                  </a:moveTo>
                  <a:lnTo>
                    <a:pt x="0" y="127114"/>
                  </a:lnTo>
                  <a:lnTo>
                    <a:pt x="0" y="132168"/>
                  </a:lnTo>
                  <a:lnTo>
                    <a:pt x="5054" y="132168"/>
                  </a:lnTo>
                  <a:lnTo>
                    <a:pt x="5054" y="127114"/>
                  </a:lnTo>
                  <a:close/>
                </a:path>
                <a:path w="473709" h="191769">
                  <a:moveTo>
                    <a:pt x="5054" y="118656"/>
                  </a:moveTo>
                  <a:lnTo>
                    <a:pt x="0" y="118656"/>
                  </a:lnTo>
                  <a:lnTo>
                    <a:pt x="0" y="123698"/>
                  </a:lnTo>
                  <a:lnTo>
                    <a:pt x="5054" y="123698"/>
                  </a:lnTo>
                  <a:lnTo>
                    <a:pt x="5054" y="118656"/>
                  </a:lnTo>
                  <a:close/>
                </a:path>
                <a:path w="473709" h="191769">
                  <a:moveTo>
                    <a:pt x="5054" y="110185"/>
                  </a:moveTo>
                  <a:lnTo>
                    <a:pt x="0" y="110185"/>
                  </a:lnTo>
                  <a:lnTo>
                    <a:pt x="0" y="115227"/>
                  </a:lnTo>
                  <a:lnTo>
                    <a:pt x="5054" y="115227"/>
                  </a:lnTo>
                  <a:lnTo>
                    <a:pt x="5054" y="110185"/>
                  </a:lnTo>
                  <a:close/>
                </a:path>
                <a:path w="473709" h="191769">
                  <a:moveTo>
                    <a:pt x="5054" y="101701"/>
                  </a:moveTo>
                  <a:lnTo>
                    <a:pt x="0" y="101701"/>
                  </a:lnTo>
                  <a:lnTo>
                    <a:pt x="0" y="106743"/>
                  </a:lnTo>
                  <a:lnTo>
                    <a:pt x="5054" y="106743"/>
                  </a:lnTo>
                  <a:lnTo>
                    <a:pt x="5054" y="101701"/>
                  </a:lnTo>
                  <a:close/>
                </a:path>
                <a:path w="473709" h="191769">
                  <a:moveTo>
                    <a:pt x="5054" y="93218"/>
                  </a:moveTo>
                  <a:lnTo>
                    <a:pt x="0" y="93218"/>
                  </a:lnTo>
                  <a:lnTo>
                    <a:pt x="0" y="98272"/>
                  </a:lnTo>
                  <a:lnTo>
                    <a:pt x="5054" y="98272"/>
                  </a:lnTo>
                  <a:lnTo>
                    <a:pt x="5054" y="93218"/>
                  </a:lnTo>
                  <a:close/>
                </a:path>
                <a:path w="473709" h="191769">
                  <a:moveTo>
                    <a:pt x="5054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54" y="89801"/>
                  </a:lnTo>
                  <a:lnTo>
                    <a:pt x="5054" y="84759"/>
                  </a:lnTo>
                  <a:close/>
                </a:path>
                <a:path w="473709" h="191769">
                  <a:moveTo>
                    <a:pt x="5054" y="76276"/>
                  </a:moveTo>
                  <a:lnTo>
                    <a:pt x="0" y="76276"/>
                  </a:lnTo>
                  <a:lnTo>
                    <a:pt x="0" y="81330"/>
                  </a:lnTo>
                  <a:lnTo>
                    <a:pt x="5054" y="81330"/>
                  </a:lnTo>
                  <a:lnTo>
                    <a:pt x="5054" y="76276"/>
                  </a:lnTo>
                  <a:close/>
                </a:path>
                <a:path w="473709" h="191769">
                  <a:moveTo>
                    <a:pt x="5054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54" y="72847"/>
                  </a:lnTo>
                  <a:lnTo>
                    <a:pt x="5054" y="67805"/>
                  </a:lnTo>
                  <a:close/>
                </a:path>
                <a:path w="473709" h="191769">
                  <a:moveTo>
                    <a:pt x="5054" y="59309"/>
                  </a:moveTo>
                  <a:lnTo>
                    <a:pt x="0" y="59309"/>
                  </a:lnTo>
                  <a:lnTo>
                    <a:pt x="0" y="64363"/>
                  </a:lnTo>
                  <a:lnTo>
                    <a:pt x="5054" y="64363"/>
                  </a:lnTo>
                  <a:lnTo>
                    <a:pt x="5054" y="59309"/>
                  </a:lnTo>
                  <a:close/>
                </a:path>
                <a:path w="473709" h="191769">
                  <a:moveTo>
                    <a:pt x="5054" y="50838"/>
                  </a:moveTo>
                  <a:lnTo>
                    <a:pt x="0" y="50838"/>
                  </a:lnTo>
                  <a:lnTo>
                    <a:pt x="0" y="55880"/>
                  </a:lnTo>
                  <a:lnTo>
                    <a:pt x="5054" y="55880"/>
                  </a:lnTo>
                  <a:lnTo>
                    <a:pt x="5054" y="50838"/>
                  </a:lnTo>
                  <a:close/>
                </a:path>
                <a:path w="473709" h="191769">
                  <a:moveTo>
                    <a:pt x="5054" y="42367"/>
                  </a:moveTo>
                  <a:lnTo>
                    <a:pt x="0" y="42367"/>
                  </a:lnTo>
                  <a:lnTo>
                    <a:pt x="0" y="47409"/>
                  </a:lnTo>
                  <a:lnTo>
                    <a:pt x="5054" y="47409"/>
                  </a:lnTo>
                  <a:lnTo>
                    <a:pt x="5054" y="42367"/>
                  </a:lnTo>
                  <a:close/>
                </a:path>
                <a:path w="473709" h="191769">
                  <a:moveTo>
                    <a:pt x="5054" y="33883"/>
                  </a:moveTo>
                  <a:lnTo>
                    <a:pt x="0" y="33883"/>
                  </a:lnTo>
                  <a:lnTo>
                    <a:pt x="0" y="38925"/>
                  </a:lnTo>
                  <a:lnTo>
                    <a:pt x="5054" y="38925"/>
                  </a:lnTo>
                  <a:lnTo>
                    <a:pt x="5054" y="33883"/>
                  </a:lnTo>
                  <a:close/>
                </a:path>
                <a:path w="473709" h="191769">
                  <a:moveTo>
                    <a:pt x="5054" y="25412"/>
                  </a:moveTo>
                  <a:lnTo>
                    <a:pt x="0" y="25412"/>
                  </a:lnTo>
                  <a:lnTo>
                    <a:pt x="0" y="30467"/>
                  </a:lnTo>
                  <a:lnTo>
                    <a:pt x="5054" y="30467"/>
                  </a:lnTo>
                  <a:lnTo>
                    <a:pt x="5054" y="25412"/>
                  </a:lnTo>
                  <a:close/>
                </a:path>
                <a:path w="473709" h="191769">
                  <a:moveTo>
                    <a:pt x="5054" y="16941"/>
                  </a:moveTo>
                  <a:lnTo>
                    <a:pt x="0" y="16941"/>
                  </a:lnTo>
                  <a:lnTo>
                    <a:pt x="0" y="21983"/>
                  </a:lnTo>
                  <a:lnTo>
                    <a:pt x="5054" y="21983"/>
                  </a:lnTo>
                  <a:lnTo>
                    <a:pt x="5054" y="16941"/>
                  </a:lnTo>
                  <a:close/>
                </a:path>
                <a:path w="473709" h="191769">
                  <a:moveTo>
                    <a:pt x="5054" y="8458"/>
                  </a:moveTo>
                  <a:lnTo>
                    <a:pt x="0" y="8458"/>
                  </a:lnTo>
                  <a:lnTo>
                    <a:pt x="0" y="13512"/>
                  </a:lnTo>
                  <a:lnTo>
                    <a:pt x="5054" y="13512"/>
                  </a:lnTo>
                  <a:lnTo>
                    <a:pt x="5054" y="8458"/>
                  </a:lnTo>
                  <a:close/>
                </a:path>
                <a:path w="473709" h="191769">
                  <a:moveTo>
                    <a:pt x="5054" y="0"/>
                  </a:moveTo>
                  <a:lnTo>
                    <a:pt x="0" y="0"/>
                  </a:lnTo>
                  <a:lnTo>
                    <a:pt x="0" y="5041"/>
                  </a:lnTo>
                  <a:lnTo>
                    <a:pt x="5054" y="5041"/>
                  </a:lnTo>
                  <a:lnTo>
                    <a:pt x="5054" y="0"/>
                  </a:lnTo>
                  <a:close/>
                </a:path>
                <a:path w="473709" h="191769">
                  <a:moveTo>
                    <a:pt x="13081" y="50838"/>
                  </a:moveTo>
                  <a:lnTo>
                    <a:pt x="8026" y="50838"/>
                  </a:lnTo>
                  <a:lnTo>
                    <a:pt x="8026" y="55880"/>
                  </a:lnTo>
                  <a:lnTo>
                    <a:pt x="13081" y="55880"/>
                  </a:lnTo>
                  <a:lnTo>
                    <a:pt x="13081" y="50838"/>
                  </a:lnTo>
                  <a:close/>
                </a:path>
                <a:path w="473709" h="191769">
                  <a:moveTo>
                    <a:pt x="13081" y="42367"/>
                  </a:moveTo>
                  <a:lnTo>
                    <a:pt x="8026" y="42367"/>
                  </a:lnTo>
                  <a:lnTo>
                    <a:pt x="8026" y="47409"/>
                  </a:lnTo>
                  <a:lnTo>
                    <a:pt x="13081" y="47409"/>
                  </a:lnTo>
                  <a:lnTo>
                    <a:pt x="13081" y="42367"/>
                  </a:lnTo>
                  <a:close/>
                </a:path>
                <a:path w="473709" h="191769">
                  <a:moveTo>
                    <a:pt x="13081" y="33883"/>
                  </a:moveTo>
                  <a:lnTo>
                    <a:pt x="8026" y="33883"/>
                  </a:lnTo>
                  <a:lnTo>
                    <a:pt x="8026" y="38925"/>
                  </a:lnTo>
                  <a:lnTo>
                    <a:pt x="13081" y="38925"/>
                  </a:lnTo>
                  <a:lnTo>
                    <a:pt x="13081" y="33883"/>
                  </a:lnTo>
                  <a:close/>
                </a:path>
                <a:path w="473709" h="191769">
                  <a:moveTo>
                    <a:pt x="13081" y="25412"/>
                  </a:moveTo>
                  <a:lnTo>
                    <a:pt x="8026" y="25412"/>
                  </a:lnTo>
                  <a:lnTo>
                    <a:pt x="8026" y="30467"/>
                  </a:lnTo>
                  <a:lnTo>
                    <a:pt x="13081" y="30467"/>
                  </a:lnTo>
                  <a:lnTo>
                    <a:pt x="13081" y="25412"/>
                  </a:lnTo>
                  <a:close/>
                </a:path>
                <a:path w="473709" h="191769">
                  <a:moveTo>
                    <a:pt x="13081" y="16941"/>
                  </a:moveTo>
                  <a:lnTo>
                    <a:pt x="8026" y="16941"/>
                  </a:lnTo>
                  <a:lnTo>
                    <a:pt x="8026" y="21983"/>
                  </a:lnTo>
                  <a:lnTo>
                    <a:pt x="13081" y="21983"/>
                  </a:lnTo>
                  <a:lnTo>
                    <a:pt x="13081" y="16941"/>
                  </a:lnTo>
                  <a:close/>
                </a:path>
                <a:path w="473709" h="191769">
                  <a:moveTo>
                    <a:pt x="13081" y="8458"/>
                  </a:moveTo>
                  <a:lnTo>
                    <a:pt x="8026" y="8458"/>
                  </a:lnTo>
                  <a:lnTo>
                    <a:pt x="8026" y="13512"/>
                  </a:lnTo>
                  <a:lnTo>
                    <a:pt x="13081" y="13512"/>
                  </a:lnTo>
                  <a:lnTo>
                    <a:pt x="13081" y="8458"/>
                  </a:lnTo>
                  <a:close/>
                </a:path>
                <a:path w="473709" h="191769">
                  <a:moveTo>
                    <a:pt x="13081" y="0"/>
                  </a:moveTo>
                  <a:lnTo>
                    <a:pt x="8026" y="0"/>
                  </a:lnTo>
                  <a:lnTo>
                    <a:pt x="8026" y="5041"/>
                  </a:lnTo>
                  <a:lnTo>
                    <a:pt x="13081" y="5041"/>
                  </a:lnTo>
                  <a:lnTo>
                    <a:pt x="13081" y="0"/>
                  </a:lnTo>
                  <a:close/>
                </a:path>
                <a:path w="473709" h="191769">
                  <a:moveTo>
                    <a:pt x="441185" y="155079"/>
                  </a:moveTo>
                  <a:lnTo>
                    <a:pt x="436156" y="155079"/>
                  </a:lnTo>
                  <a:lnTo>
                    <a:pt x="436156" y="160121"/>
                  </a:lnTo>
                  <a:lnTo>
                    <a:pt x="441185" y="160121"/>
                  </a:lnTo>
                  <a:lnTo>
                    <a:pt x="441185" y="155079"/>
                  </a:lnTo>
                  <a:close/>
                </a:path>
                <a:path w="473709" h="191769">
                  <a:moveTo>
                    <a:pt x="441185" y="146608"/>
                  </a:moveTo>
                  <a:lnTo>
                    <a:pt x="436156" y="146608"/>
                  </a:lnTo>
                  <a:lnTo>
                    <a:pt x="436156" y="151663"/>
                  </a:lnTo>
                  <a:lnTo>
                    <a:pt x="441185" y="151663"/>
                  </a:lnTo>
                  <a:lnTo>
                    <a:pt x="441185" y="146608"/>
                  </a:lnTo>
                  <a:close/>
                </a:path>
                <a:path w="473709" h="191769">
                  <a:moveTo>
                    <a:pt x="441185" y="138137"/>
                  </a:moveTo>
                  <a:lnTo>
                    <a:pt x="436156" y="138137"/>
                  </a:lnTo>
                  <a:lnTo>
                    <a:pt x="436156" y="143179"/>
                  </a:lnTo>
                  <a:lnTo>
                    <a:pt x="441185" y="143179"/>
                  </a:lnTo>
                  <a:lnTo>
                    <a:pt x="441185" y="138137"/>
                  </a:lnTo>
                  <a:close/>
                </a:path>
                <a:path w="473709" h="191769">
                  <a:moveTo>
                    <a:pt x="441185" y="129654"/>
                  </a:moveTo>
                  <a:lnTo>
                    <a:pt x="436156" y="129654"/>
                  </a:lnTo>
                  <a:lnTo>
                    <a:pt x="436156" y="134708"/>
                  </a:lnTo>
                  <a:lnTo>
                    <a:pt x="441185" y="134708"/>
                  </a:lnTo>
                  <a:lnTo>
                    <a:pt x="441185" y="129654"/>
                  </a:lnTo>
                  <a:close/>
                </a:path>
                <a:path w="473709" h="191769">
                  <a:moveTo>
                    <a:pt x="457238" y="104241"/>
                  </a:moveTo>
                  <a:lnTo>
                    <a:pt x="452196" y="104241"/>
                  </a:lnTo>
                  <a:lnTo>
                    <a:pt x="452196" y="109283"/>
                  </a:lnTo>
                  <a:lnTo>
                    <a:pt x="457238" y="109283"/>
                  </a:lnTo>
                  <a:lnTo>
                    <a:pt x="457238" y="104241"/>
                  </a:lnTo>
                  <a:close/>
                </a:path>
                <a:path w="473709" h="191769">
                  <a:moveTo>
                    <a:pt x="457238" y="95758"/>
                  </a:moveTo>
                  <a:lnTo>
                    <a:pt x="452196" y="95758"/>
                  </a:lnTo>
                  <a:lnTo>
                    <a:pt x="452196" y="100812"/>
                  </a:lnTo>
                  <a:lnTo>
                    <a:pt x="457238" y="100812"/>
                  </a:lnTo>
                  <a:lnTo>
                    <a:pt x="457238" y="95758"/>
                  </a:lnTo>
                  <a:close/>
                </a:path>
                <a:path w="473709" h="191769">
                  <a:moveTo>
                    <a:pt x="457238" y="87274"/>
                  </a:moveTo>
                  <a:lnTo>
                    <a:pt x="452196" y="87274"/>
                  </a:lnTo>
                  <a:lnTo>
                    <a:pt x="452196" y="92316"/>
                  </a:lnTo>
                  <a:lnTo>
                    <a:pt x="457238" y="92316"/>
                  </a:lnTo>
                  <a:lnTo>
                    <a:pt x="457238" y="87274"/>
                  </a:lnTo>
                  <a:close/>
                </a:path>
                <a:path w="473709" h="191769">
                  <a:moveTo>
                    <a:pt x="457238" y="78790"/>
                  </a:moveTo>
                  <a:lnTo>
                    <a:pt x="452196" y="78790"/>
                  </a:lnTo>
                  <a:lnTo>
                    <a:pt x="452196" y="83845"/>
                  </a:lnTo>
                  <a:lnTo>
                    <a:pt x="457238" y="83845"/>
                  </a:lnTo>
                  <a:lnTo>
                    <a:pt x="457238" y="78790"/>
                  </a:lnTo>
                  <a:close/>
                </a:path>
                <a:path w="473709" h="191769">
                  <a:moveTo>
                    <a:pt x="457238" y="70319"/>
                  </a:moveTo>
                  <a:lnTo>
                    <a:pt x="452196" y="70319"/>
                  </a:lnTo>
                  <a:lnTo>
                    <a:pt x="452196" y="75361"/>
                  </a:lnTo>
                  <a:lnTo>
                    <a:pt x="457238" y="75361"/>
                  </a:lnTo>
                  <a:lnTo>
                    <a:pt x="457238" y="70319"/>
                  </a:lnTo>
                  <a:close/>
                </a:path>
                <a:path w="473709" h="191769">
                  <a:moveTo>
                    <a:pt x="457238" y="61849"/>
                  </a:moveTo>
                  <a:lnTo>
                    <a:pt x="452196" y="61849"/>
                  </a:lnTo>
                  <a:lnTo>
                    <a:pt x="452196" y="66903"/>
                  </a:lnTo>
                  <a:lnTo>
                    <a:pt x="457238" y="66903"/>
                  </a:lnTo>
                  <a:lnTo>
                    <a:pt x="457238" y="61849"/>
                  </a:lnTo>
                  <a:close/>
                </a:path>
                <a:path w="473709" h="191769">
                  <a:moveTo>
                    <a:pt x="457238" y="53378"/>
                  </a:moveTo>
                  <a:lnTo>
                    <a:pt x="452196" y="53378"/>
                  </a:lnTo>
                  <a:lnTo>
                    <a:pt x="452196" y="58420"/>
                  </a:lnTo>
                  <a:lnTo>
                    <a:pt x="457238" y="58420"/>
                  </a:lnTo>
                  <a:lnTo>
                    <a:pt x="457238" y="53378"/>
                  </a:lnTo>
                  <a:close/>
                </a:path>
                <a:path w="473709" h="191769">
                  <a:moveTo>
                    <a:pt x="457238" y="44894"/>
                  </a:moveTo>
                  <a:lnTo>
                    <a:pt x="452196" y="44894"/>
                  </a:lnTo>
                  <a:lnTo>
                    <a:pt x="452196" y="49949"/>
                  </a:lnTo>
                  <a:lnTo>
                    <a:pt x="457238" y="49949"/>
                  </a:lnTo>
                  <a:lnTo>
                    <a:pt x="457238" y="44894"/>
                  </a:lnTo>
                  <a:close/>
                </a:path>
                <a:path w="473709" h="191769">
                  <a:moveTo>
                    <a:pt x="457238" y="36423"/>
                  </a:moveTo>
                  <a:lnTo>
                    <a:pt x="452196" y="36423"/>
                  </a:lnTo>
                  <a:lnTo>
                    <a:pt x="452196" y="41465"/>
                  </a:lnTo>
                  <a:lnTo>
                    <a:pt x="457238" y="41465"/>
                  </a:lnTo>
                  <a:lnTo>
                    <a:pt x="457238" y="36423"/>
                  </a:lnTo>
                  <a:close/>
                </a:path>
                <a:path w="473709" h="191769">
                  <a:moveTo>
                    <a:pt x="457238" y="27952"/>
                  </a:moveTo>
                  <a:lnTo>
                    <a:pt x="452196" y="27952"/>
                  </a:lnTo>
                  <a:lnTo>
                    <a:pt x="452196" y="33007"/>
                  </a:lnTo>
                  <a:lnTo>
                    <a:pt x="457238" y="33007"/>
                  </a:lnTo>
                  <a:lnTo>
                    <a:pt x="457238" y="27952"/>
                  </a:lnTo>
                  <a:close/>
                </a:path>
                <a:path w="473709" h="191769">
                  <a:moveTo>
                    <a:pt x="457238" y="19481"/>
                  </a:moveTo>
                  <a:lnTo>
                    <a:pt x="452196" y="19481"/>
                  </a:lnTo>
                  <a:lnTo>
                    <a:pt x="452196" y="24523"/>
                  </a:lnTo>
                  <a:lnTo>
                    <a:pt x="457238" y="24523"/>
                  </a:lnTo>
                  <a:lnTo>
                    <a:pt x="457238" y="19481"/>
                  </a:lnTo>
                  <a:close/>
                </a:path>
                <a:path w="473709" h="191769">
                  <a:moveTo>
                    <a:pt x="457238" y="10998"/>
                  </a:moveTo>
                  <a:lnTo>
                    <a:pt x="452196" y="10998"/>
                  </a:lnTo>
                  <a:lnTo>
                    <a:pt x="452196" y="16052"/>
                  </a:lnTo>
                  <a:lnTo>
                    <a:pt x="457238" y="16052"/>
                  </a:lnTo>
                  <a:lnTo>
                    <a:pt x="457238" y="10998"/>
                  </a:lnTo>
                  <a:close/>
                </a:path>
                <a:path w="473709" h="191769">
                  <a:moveTo>
                    <a:pt x="457238" y="2514"/>
                  </a:moveTo>
                  <a:lnTo>
                    <a:pt x="452196" y="2514"/>
                  </a:lnTo>
                  <a:lnTo>
                    <a:pt x="452196" y="7556"/>
                  </a:lnTo>
                  <a:lnTo>
                    <a:pt x="457238" y="7556"/>
                  </a:lnTo>
                  <a:lnTo>
                    <a:pt x="457238" y="2514"/>
                  </a:lnTo>
                  <a:close/>
                </a:path>
                <a:path w="473709" h="191769">
                  <a:moveTo>
                    <a:pt x="465251" y="104241"/>
                  </a:moveTo>
                  <a:lnTo>
                    <a:pt x="460222" y="104241"/>
                  </a:lnTo>
                  <a:lnTo>
                    <a:pt x="460222" y="109283"/>
                  </a:lnTo>
                  <a:lnTo>
                    <a:pt x="465251" y="109283"/>
                  </a:lnTo>
                  <a:lnTo>
                    <a:pt x="465251" y="104241"/>
                  </a:lnTo>
                  <a:close/>
                </a:path>
                <a:path w="473709" h="191769">
                  <a:moveTo>
                    <a:pt x="465251" y="95758"/>
                  </a:moveTo>
                  <a:lnTo>
                    <a:pt x="460222" y="95758"/>
                  </a:lnTo>
                  <a:lnTo>
                    <a:pt x="460222" y="100812"/>
                  </a:lnTo>
                  <a:lnTo>
                    <a:pt x="465251" y="100812"/>
                  </a:lnTo>
                  <a:lnTo>
                    <a:pt x="465251" y="95758"/>
                  </a:lnTo>
                  <a:close/>
                </a:path>
                <a:path w="473709" h="191769">
                  <a:moveTo>
                    <a:pt x="465251" y="87274"/>
                  </a:moveTo>
                  <a:lnTo>
                    <a:pt x="460222" y="87274"/>
                  </a:lnTo>
                  <a:lnTo>
                    <a:pt x="460222" y="92316"/>
                  </a:lnTo>
                  <a:lnTo>
                    <a:pt x="465251" y="92316"/>
                  </a:lnTo>
                  <a:lnTo>
                    <a:pt x="465251" y="87274"/>
                  </a:lnTo>
                  <a:close/>
                </a:path>
                <a:path w="473709" h="191769">
                  <a:moveTo>
                    <a:pt x="465251" y="78790"/>
                  </a:moveTo>
                  <a:lnTo>
                    <a:pt x="460222" y="78790"/>
                  </a:lnTo>
                  <a:lnTo>
                    <a:pt x="460222" y="83845"/>
                  </a:lnTo>
                  <a:lnTo>
                    <a:pt x="465251" y="83845"/>
                  </a:lnTo>
                  <a:lnTo>
                    <a:pt x="465251" y="78790"/>
                  </a:lnTo>
                  <a:close/>
                </a:path>
                <a:path w="473709" h="191769">
                  <a:moveTo>
                    <a:pt x="465251" y="70319"/>
                  </a:moveTo>
                  <a:lnTo>
                    <a:pt x="460222" y="70319"/>
                  </a:lnTo>
                  <a:lnTo>
                    <a:pt x="460222" y="75361"/>
                  </a:lnTo>
                  <a:lnTo>
                    <a:pt x="465251" y="75361"/>
                  </a:lnTo>
                  <a:lnTo>
                    <a:pt x="465251" y="70319"/>
                  </a:lnTo>
                  <a:close/>
                </a:path>
                <a:path w="473709" h="191769">
                  <a:moveTo>
                    <a:pt x="465251" y="61849"/>
                  </a:moveTo>
                  <a:lnTo>
                    <a:pt x="460222" y="61849"/>
                  </a:lnTo>
                  <a:lnTo>
                    <a:pt x="460222" y="66903"/>
                  </a:lnTo>
                  <a:lnTo>
                    <a:pt x="465251" y="66903"/>
                  </a:lnTo>
                  <a:lnTo>
                    <a:pt x="465251" y="61849"/>
                  </a:lnTo>
                  <a:close/>
                </a:path>
                <a:path w="473709" h="191769">
                  <a:moveTo>
                    <a:pt x="465251" y="53378"/>
                  </a:moveTo>
                  <a:lnTo>
                    <a:pt x="460222" y="53378"/>
                  </a:lnTo>
                  <a:lnTo>
                    <a:pt x="460222" y="58420"/>
                  </a:lnTo>
                  <a:lnTo>
                    <a:pt x="465251" y="58420"/>
                  </a:lnTo>
                  <a:lnTo>
                    <a:pt x="465251" y="53378"/>
                  </a:lnTo>
                  <a:close/>
                </a:path>
                <a:path w="473709" h="191769">
                  <a:moveTo>
                    <a:pt x="465251" y="44894"/>
                  </a:moveTo>
                  <a:lnTo>
                    <a:pt x="460222" y="44894"/>
                  </a:lnTo>
                  <a:lnTo>
                    <a:pt x="460222" y="49949"/>
                  </a:lnTo>
                  <a:lnTo>
                    <a:pt x="465251" y="49949"/>
                  </a:lnTo>
                  <a:lnTo>
                    <a:pt x="465251" y="44894"/>
                  </a:lnTo>
                  <a:close/>
                </a:path>
                <a:path w="473709" h="191769">
                  <a:moveTo>
                    <a:pt x="465251" y="36423"/>
                  </a:moveTo>
                  <a:lnTo>
                    <a:pt x="460222" y="36423"/>
                  </a:lnTo>
                  <a:lnTo>
                    <a:pt x="460222" y="41465"/>
                  </a:lnTo>
                  <a:lnTo>
                    <a:pt x="465251" y="41465"/>
                  </a:lnTo>
                  <a:lnTo>
                    <a:pt x="465251" y="36423"/>
                  </a:lnTo>
                  <a:close/>
                </a:path>
                <a:path w="473709" h="191769">
                  <a:moveTo>
                    <a:pt x="465251" y="27952"/>
                  </a:moveTo>
                  <a:lnTo>
                    <a:pt x="460222" y="27952"/>
                  </a:lnTo>
                  <a:lnTo>
                    <a:pt x="460222" y="33007"/>
                  </a:lnTo>
                  <a:lnTo>
                    <a:pt x="465251" y="33007"/>
                  </a:lnTo>
                  <a:lnTo>
                    <a:pt x="465251" y="27952"/>
                  </a:lnTo>
                  <a:close/>
                </a:path>
                <a:path w="473709" h="191769">
                  <a:moveTo>
                    <a:pt x="465251" y="19481"/>
                  </a:moveTo>
                  <a:lnTo>
                    <a:pt x="460222" y="19481"/>
                  </a:lnTo>
                  <a:lnTo>
                    <a:pt x="460222" y="24523"/>
                  </a:lnTo>
                  <a:lnTo>
                    <a:pt x="465251" y="24523"/>
                  </a:lnTo>
                  <a:lnTo>
                    <a:pt x="465251" y="19481"/>
                  </a:lnTo>
                  <a:close/>
                </a:path>
                <a:path w="473709" h="191769">
                  <a:moveTo>
                    <a:pt x="465251" y="10998"/>
                  </a:moveTo>
                  <a:lnTo>
                    <a:pt x="460222" y="10998"/>
                  </a:lnTo>
                  <a:lnTo>
                    <a:pt x="460222" y="16052"/>
                  </a:lnTo>
                  <a:lnTo>
                    <a:pt x="465251" y="16052"/>
                  </a:lnTo>
                  <a:lnTo>
                    <a:pt x="465251" y="10998"/>
                  </a:lnTo>
                  <a:close/>
                </a:path>
                <a:path w="473709" h="191769">
                  <a:moveTo>
                    <a:pt x="465251" y="2514"/>
                  </a:moveTo>
                  <a:lnTo>
                    <a:pt x="460222" y="2514"/>
                  </a:lnTo>
                  <a:lnTo>
                    <a:pt x="460222" y="7556"/>
                  </a:lnTo>
                  <a:lnTo>
                    <a:pt x="465251" y="7556"/>
                  </a:lnTo>
                  <a:lnTo>
                    <a:pt x="465251" y="2514"/>
                  </a:lnTo>
                  <a:close/>
                </a:path>
                <a:path w="473709" h="191769">
                  <a:moveTo>
                    <a:pt x="473303" y="95758"/>
                  </a:moveTo>
                  <a:lnTo>
                    <a:pt x="468249" y="95758"/>
                  </a:lnTo>
                  <a:lnTo>
                    <a:pt x="468249" y="100812"/>
                  </a:lnTo>
                  <a:lnTo>
                    <a:pt x="473303" y="100812"/>
                  </a:lnTo>
                  <a:lnTo>
                    <a:pt x="473303" y="95758"/>
                  </a:lnTo>
                  <a:close/>
                </a:path>
                <a:path w="473709" h="191769">
                  <a:moveTo>
                    <a:pt x="473303" y="87274"/>
                  </a:moveTo>
                  <a:lnTo>
                    <a:pt x="468249" y="87274"/>
                  </a:lnTo>
                  <a:lnTo>
                    <a:pt x="468249" y="92316"/>
                  </a:lnTo>
                  <a:lnTo>
                    <a:pt x="473303" y="92316"/>
                  </a:lnTo>
                  <a:lnTo>
                    <a:pt x="473303" y="87274"/>
                  </a:lnTo>
                  <a:close/>
                </a:path>
                <a:path w="473709" h="191769">
                  <a:moveTo>
                    <a:pt x="473303" y="78790"/>
                  </a:moveTo>
                  <a:lnTo>
                    <a:pt x="468249" y="78790"/>
                  </a:lnTo>
                  <a:lnTo>
                    <a:pt x="468249" y="83845"/>
                  </a:lnTo>
                  <a:lnTo>
                    <a:pt x="473303" y="83845"/>
                  </a:lnTo>
                  <a:lnTo>
                    <a:pt x="473303" y="78790"/>
                  </a:lnTo>
                  <a:close/>
                </a:path>
                <a:path w="473709" h="191769">
                  <a:moveTo>
                    <a:pt x="473303" y="70319"/>
                  </a:moveTo>
                  <a:lnTo>
                    <a:pt x="468249" y="70319"/>
                  </a:lnTo>
                  <a:lnTo>
                    <a:pt x="468249" y="75361"/>
                  </a:lnTo>
                  <a:lnTo>
                    <a:pt x="473303" y="75361"/>
                  </a:lnTo>
                  <a:lnTo>
                    <a:pt x="473303" y="70319"/>
                  </a:lnTo>
                  <a:close/>
                </a:path>
                <a:path w="473709" h="191769">
                  <a:moveTo>
                    <a:pt x="473303" y="61849"/>
                  </a:moveTo>
                  <a:lnTo>
                    <a:pt x="468249" y="61849"/>
                  </a:lnTo>
                  <a:lnTo>
                    <a:pt x="468249" y="66903"/>
                  </a:lnTo>
                  <a:lnTo>
                    <a:pt x="473303" y="66903"/>
                  </a:lnTo>
                  <a:lnTo>
                    <a:pt x="473303" y="61849"/>
                  </a:lnTo>
                  <a:close/>
                </a:path>
                <a:path w="473709" h="191769">
                  <a:moveTo>
                    <a:pt x="473303" y="53378"/>
                  </a:moveTo>
                  <a:lnTo>
                    <a:pt x="468249" y="53378"/>
                  </a:lnTo>
                  <a:lnTo>
                    <a:pt x="468249" y="58420"/>
                  </a:lnTo>
                  <a:lnTo>
                    <a:pt x="473303" y="58420"/>
                  </a:lnTo>
                  <a:lnTo>
                    <a:pt x="473303" y="53378"/>
                  </a:lnTo>
                  <a:close/>
                </a:path>
                <a:path w="473709" h="191769">
                  <a:moveTo>
                    <a:pt x="473303" y="44894"/>
                  </a:moveTo>
                  <a:lnTo>
                    <a:pt x="468249" y="44894"/>
                  </a:lnTo>
                  <a:lnTo>
                    <a:pt x="468249" y="49949"/>
                  </a:lnTo>
                  <a:lnTo>
                    <a:pt x="473303" y="49949"/>
                  </a:lnTo>
                  <a:lnTo>
                    <a:pt x="473303" y="44894"/>
                  </a:lnTo>
                  <a:close/>
                </a:path>
                <a:path w="473709" h="191769">
                  <a:moveTo>
                    <a:pt x="473303" y="36423"/>
                  </a:moveTo>
                  <a:lnTo>
                    <a:pt x="468249" y="36423"/>
                  </a:lnTo>
                  <a:lnTo>
                    <a:pt x="468249" y="41465"/>
                  </a:lnTo>
                  <a:lnTo>
                    <a:pt x="473303" y="41465"/>
                  </a:lnTo>
                  <a:lnTo>
                    <a:pt x="473303" y="36423"/>
                  </a:lnTo>
                  <a:close/>
                </a:path>
                <a:path w="473709" h="191769">
                  <a:moveTo>
                    <a:pt x="473303" y="27952"/>
                  </a:moveTo>
                  <a:lnTo>
                    <a:pt x="468249" y="27952"/>
                  </a:lnTo>
                  <a:lnTo>
                    <a:pt x="468249" y="33007"/>
                  </a:lnTo>
                  <a:lnTo>
                    <a:pt x="473303" y="33007"/>
                  </a:lnTo>
                  <a:lnTo>
                    <a:pt x="473303" y="27952"/>
                  </a:lnTo>
                  <a:close/>
                </a:path>
                <a:path w="473709" h="191769">
                  <a:moveTo>
                    <a:pt x="473303" y="19481"/>
                  </a:moveTo>
                  <a:lnTo>
                    <a:pt x="468249" y="19481"/>
                  </a:lnTo>
                  <a:lnTo>
                    <a:pt x="468249" y="24523"/>
                  </a:lnTo>
                  <a:lnTo>
                    <a:pt x="473303" y="24523"/>
                  </a:lnTo>
                  <a:lnTo>
                    <a:pt x="473303" y="19481"/>
                  </a:lnTo>
                  <a:close/>
                </a:path>
                <a:path w="473709" h="191769">
                  <a:moveTo>
                    <a:pt x="473303" y="10998"/>
                  </a:moveTo>
                  <a:lnTo>
                    <a:pt x="468249" y="10998"/>
                  </a:lnTo>
                  <a:lnTo>
                    <a:pt x="468249" y="16052"/>
                  </a:lnTo>
                  <a:lnTo>
                    <a:pt x="473303" y="16052"/>
                  </a:lnTo>
                  <a:lnTo>
                    <a:pt x="473303" y="10998"/>
                  </a:lnTo>
                  <a:close/>
                </a:path>
                <a:path w="473709" h="191769">
                  <a:moveTo>
                    <a:pt x="473303" y="2514"/>
                  </a:moveTo>
                  <a:lnTo>
                    <a:pt x="468249" y="2514"/>
                  </a:lnTo>
                  <a:lnTo>
                    <a:pt x="468249" y="7556"/>
                  </a:lnTo>
                  <a:lnTo>
                    <a:pt x="473303" y="7556"/>
                  </a:lnTo>
                  <a:lnTo>
                    <a:pt x="473303" y="2514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22464" y="708799"/>
              <a:ext cx="161290" cy="242570"/>
            </a:xfrm>
            <a:custGeom>
              <a:avLst/>
              <a:gdLst/>
              <a:ahLst/>
              <a:cxnLst/>
              <a:rect l="l" t="t" r="r" b="b"/>
              <a:pathLst>
                <a:path w="161290" h="242569">
                  <a:moveTo>
                    <a:pt x="5054" y="186461"/>
                  </a:moveTo>
                  <a:lnTo>
                    <a:pt x="0" y="186461"/>
                  </a:lnTo>
                  <a:lnTo>
                    <a:pt x="0" y="191503"/>
                  </a:lnTo>
                  <a:lnTo>
                    <a:pt x="5054" y="191503"/>
                  </a:lnTo>
                  <a:lnTo>
                    <a:pt x="5054" y="186461"/>
                  </a:lnTo>
                  <a:close/>
                </a:path>
                <a:path w="161290" h="242569">
                  <a:moveTo>
                    <a:pt x="5054" y="177990"/>
                  </a:moveTo>
                  <a:lnTo>
                    <a:pt x="0" y="177990"/>
                  </a:lnTo>
                  <a:lnTo>
                    <a:pt x="0" y="183032"/>
                  </a:lnTo>
                  <a:lnTo>
                    <a:pt x="5054" y="183032"/>
                  </a:lnTo>
                  <a:lnTo>
                    <a:pt x="5054" y="177990"/>
                  </a:lnTo>
                  <a:close/>
                </a:path>
                <a:path w="161290" h="242569">
                  <a:moveTo>
                    <a:pt x="5054" y="127114"/>
                  </a:moveTo>
                  <a:lnTo>
                    <a:pt x="0" y="127114"/>
                  </a:lnTo>
                  <a:lnTo>
                    <a:pt x="0" y="132168"/>
                  </a:lnTo>
                  <a:lnTo>
                    <a:pt x="5054" y="132168"/>
                  </a:lnTo>
                  <a:lnTo>
                    <a:pt x="5054" y="127114"/>
                  </a:lnTo>
                  <a:close/>
                </a:path>
                <a:path w="161290" h="242569">
                  <a:moveTo>
                    <a:pt x="5054" y="118656"/>
                  </a:moveTo>
                  <a:lnTo>
                    <a:pt x="0" y="118656"/>
                  </a:lnTo>
                  <a:lnTo>
                    <a:pt x="0" y="123698"/>
                  </a:lnTo>
                  <a:lnTo>
                    <a:pt x="5054" y="123698"/>
                  </a:lnTo>
                  <a:lnTo>
                    <a:pt x="5054" y="118656"/>
                  </a:lnTo>
                  <a:close/>
                </a:path>
                <a:path w="161290" h="242569">
                  <a:moveTo>
                    <a:pt x="5054" y="110185"/>
                  </a:moveTo>
                  <a:lnTo>
                    <a:pt x="0" y="110185"/>
                  </a:lnTo>
                  <a:lnTo>
                    <a:pt x="0" y="115227"/>
                  </a:lnTo>
                  <a:lnTo>
                    <a:pt x="5054" y="115227"/>
                  </a:lnTo>
                  <a:lnTo>
                    <a:pt x="5054" y="110185"/>
                  </a:lnTo>
                  <a:close/>
                </a:path>
                <a:path w="161290" h="242569">
                  <a:moveTo>
                    <a:pt x="5054" y="101701"/>
                  </a:moveTo>
                  <a:lnTo>
                    <a:pt x="0" y="101701"/>
                  </a:lnTo>
                  <a:lnTo>
                    <a:pt x="0" y="106743"/>
                  </a:lnTo>
                  <a:lnTo>
                    <a:pt x="5054" y="106743"/>
                  </a:lnTo>
                  <a:lnTo>
                    <a:pt x="5054" y="101701"/>
                  </a:lnTo>
                  <a:close/>
                </a:path>
                <a:path w="161290" h="242569">
                  <a:moveTo>
                    <a:pt x="5054" y="93218"/>
                  </a:moveTo>
                  <a:lnTo>
                    <a:pt x="0" y="93218"/>
                  </a:lnTo>
                  <a:lnTo>
                    <a:pt x="0" y="98272"/>
                  </a:lnTo>
                  <a:lnTo>
                    <a:pt x="5054" y="98272"/>
                  </a:lnTo>
                  <a:lnTo>
                    <a:pt x="5054" y="93218"/>
                  </a:lnTo>
                  <a:close/>
                </a:path>
                <a:path w="161290" h="242569">
                  <a:moveTo>
                    <a:pt x="5054" y="84759"/>
                  </a:moveTo>
                  <a:lnTo>
                    <a:pt x="0" y="84759"/>
                  </a:lnTo>
                  <a:lnTo>
                    <a:pt x="0" y="89801"/>
                  </a:lnTo>
                  <a:lnTo>
                    <a:pt x="5054" y="89801"/>
                  </a:lnTo>
                  <a:lnTo>
                    <a:pt x="5054" y="84759"/>
                  </a:lnTo>
                  <a:close/>
                </a:path>
                <a:path w="161290" h="242569">
                  <a:moveTo>
                    <a:pt x="5054" y="76276"/>
                  </a:moveTo>
                  <a:lnTo>
                    <a:pt x="0" y="76276"/>
                  </a:lnTo>
                  <a:lnTo>
                    <a:pt x="0" y="81330"/>
                  </a:lnTo>
                  <a:lnTo>
                    <a:pt x="5054" y="81330"/>
                  </a:lnTo>
                  <a:lnTo>
                    <a:pt x="5054" y="76276"/>
                  </a:lnTo>
                  <a:close/>
                </a:path>
                <a:path w="161290" h="242569">
                  <a:moveTo>
                    <a:pt x="5054" y="67805"/>
                  </a:moveTo>
                  <a:lnTo>
                    <a:pt x="0" y="67805"/>
                  </a:lnTo>
                  <a:lnTo>
                    <a:pt x="0" y="72847"/>
                  </a:lnTo>
                  <a:lnTo>
                    <a:pt x="5054" y="72847"/>
                  </a:lnTo>
                  <a:lnTo>
                    <a:pt x="5054" y="67805"/>
                  </a:lnTo>
                  <a:close/>
                </a:path>
                <a:path w="161290" h="242569">
                  <a:moveTo>
                    <a:pt x="5054" y="59309"/>
                  </a:moveTo>
                  <a:lnTo>
                    <a:pt x="0" y="59309"/>
                  </a:lnTo>
                  <a:lnTo>
                    <a:pt x="0" y="64363"/>
                  </a:lnTo>
                  <a:lnTo>
                    <a:pt x="5054" y="64363"/>
                  </a:lnTo>
                  <a:lnTo>
                    <a:pt x="5054" y="59309"/>
                  </a:lnTo>
                  <a:close/>
                </a:path>
                <a:path w="161290" h="242569">
                  <a:moveTo>
                    <a:pt x="5054" y="50838"/>
                  </a:moveTo>
                  <a:lnTo>
                    <a:pt x="0" y="50838"/>
                  </a:lnTo>
                  <a:lnTo>
                    <a:pt x="0" y="55880"/>
                  </a:lnTo>
                  <a:lnTo>
                    <a:pt x="5054" y="55880"/>
                  </a:lnTo>
                  <a:lnTo>
                    <a:pt x="5054" y="50838"/>
                  </a:lnTo>
                  <a:close/>
                </a:path>
                <a:path w="161290" h="242569">
                  <a:moveTo>
                    <a:pt x="13068" y="186461"/>
                  </a:moveTo>
                  <a:lnTo>
                    <a:pt x="8026" y="186461"/>
                  </a:lnTo>
                  <a:lnTo>
                    <a:pt x="8026" y="191503"/>
                  </a:lnTo>
                  <a:lnTo>
                    <a:pt x="13068" y="191503"/>
                  </a:lnTo>
                  <a:lnTo>
                    <a:pt x="13068" y="186461"/>
                  </a:lnTo>
                  <a:close/>
                </a:path>
                <a:path w="161290" h="242569">
                  <a:moveTo>
                    <a:pt x="13068" y="169519"/>
                  </a:moveTo>
                  <a:lnTo>
                    <a:pt x="8026" y="169519"/>
                  </a:lnTo>
                  <a:lnTo>
                    <a:pt x="8026" y="174561"/>
                  </a:lnTo>
                  <a:lnTo>
                    <a:pt x="13068" y="174561"/>
                  </a:lnTo>
                  <a:lnTo>
                    <a:pt x="13068" y="169519"/>
                  </a:lnTo>
                  <a:close/>
                </a:path>
                <a:path w="161290" h="242569">
                  <a:moveTo>
                    <a:pt x="13068" y="161036"/>
                  </a:moveTo>
                  <a:lnTo>
                    <a:pt x="8026" y="161036"/>
                  </a:lnTo>
                  <a:lnTo>
                    <a:pt x="8026" y="166090"/>
                  </a:lnTo>
                  <a:lnTo>
                    <a:pt x="13068" y="166090"/>
                  </a:lnTo>
                  <a:lnTo>
                    <a:pt x="13068" y="161036"/>
                  </a:lnTo>
                  <a:close/>
                </a:path>
                <a:path w="161290" h="242569">
                  <a:moveTo>
                    <a:pt x="13068" y="152539"/>
                  </a:moveTo>
                  <a:lnTo>
                    <a:pt x="8026" y="152539"/>
                  </a:lnTo>
                  <a:lnTo>
                    <a:pt x="8026" y="157594"/>
                  </a:lnTo>
                  <a:lnTo>
                    <a:pt x="13068" y="157594"/>
                  </a:lnTo>
                  <a:lnTo>
                    <a:pt x="13068" y="152539"/>
                  </a:lnTo>
                  <a:close/>
                </a:path>
                <a:path w="161290" h="242569">
                  <a:moveTo>
                    <a:pt x="13068" y="144081"/>
                  </a:moveTo>
                  <a:lnTo>
                    <a:pt x="8026" y="144081"/>
                  </a:lnTo>
                  <a:lnTo>
                    <a:pt x="8026" y="149123"/>
                  </a:lnTo>
                  <a:lnTo>
                    <a:pt x="13068" y="149123"/>
                  </a:lnTo>
                  <a:lnTo>
                    <a:pt x="13068" y="144081"/>
                  </a:lnTo>
                  <a:close/>
                </a:path>
                <a:path w="161290" h="242569">
                  <a:moveTo>
                    <a:pt x="13068" y="127114"/>
                  </a:moveTo>
                  <a:lnTo>
                    <a:pt x="8026" y="127114"/>
                  </a:lnTo>
                  <a:lnTo>
                    <a:pt x="8026" y="132168"/>
                  </a:lnTo>
                  <a:lnTo>
                    <a:pt x="13068" y="132168"/>
                  </a:lnTo>
                  <a:lnTo>
                    <a:pt x="13068" y="127114"/>
                  </a:lnTo>
                  <a:close/>
                </a:path>
                <a:path w="161290" h="242569">
                  <a:moveTo>
                    <a:pt x="13068" y="118656"/>
                  </a:moveTo>
                  <a:lnTo>
                    <a:pt x="8026" y="118656"/>
                  </a:lnTo>
                  <a:lnTo>
                    <a:pt x="8026" y="123698"/>
                  </a:lnTo>
                  <a:lnTo>
                    <a:pt x="13068" y="123698"/>
                  </a:lnTo>
                  <a:lnTo>
                    <a:pt x="13068" y="118656"/>
                  </a:lnTo>
                  <a:close/>
                </a:path>
                <a:path w="161290" h="242569">
                  <a:moveTo>
                    <a:pt x="13068" y="110185"/>
                  </a:moveTo>
                  <a:lnTo>
                    <a:pt x="8026" y="110185"/>
                  </a:lnTo>
                  <a:lnTo>
                    <a:pt x="8026" y="115227"/>
                  </a:lnTo>
                  <a:lnTo>
                    <a:pt x="13068" y="115227"/>
                  </a:lnTo>
                  <a:lnTo>
                    <a:pt x="13068" y="110185"/>
                  </a:lnTo>
                  <a:close/>
                </a:path>
                <a:path w="161290" h="242569">
                  <a:moveTo>
                    <a:pt x="13068" y="101701"/>
                  </a:moveTo>
                  <a:lnTo>
                    <a:pt x="8026" y="101701"/>
                  </a:lnTo>
                  <a:lnTo>
                    <a:pt x="8026" y="106743"/>
                  </a:lnTo>
                  <a:lnTo>
                    <a:pt x="13068" y="106743"/>
                  </a:lnTo>
                  <a:lnTo>
                    <a:pt x="13068" y="101701"/>
                  </a:lnTo>
                  <a:close/>
                </a:path>
                <a:path w="161290" h="242569">
                  <a:moveTo>
                    <a:pt x="13068" y="93218"/>
                  </a:moveTo>
                  <a:lnTo>
                    <a:pt x="8026" y="93218"/>
                  </a:lnTo>
                  <a:lnTo>
                    <a:pt x="8026" y="98272"/>
                  </a:lnTo>
                  <a:lnTo>
                    <a:pt x="13068" y="98272"/>
                  </a:lnTo>
                  <a:lnTo>
                    <a:pt x="13068" y="93218"/>
                  </a:lnTo>
                  <a:close/>
                </a:path>
                <a:path w="161290" h="242569">
                  <a:moveTo>
                    <a:pt x="13068" y="84759"/>
                  </a:moveTo>
                  <a:lnTo>
                    <a:pt x="8026" y="84759"/>
                  </a:lnTo>
                  <a:lnTo>
                    <a:pt x="8026" y="89801"/>
                  </a:lnTo>
                  <a:lnTo>
                    <a:pt x="13068" y="89801"/>
                  </a:lnTo>
                  <a:lnTo>
                    <a:pt x="13068" y="84759"/>
                  </a:lnTo>
                  <a:close/>
                </a:path>
                <a:path w="161290" h="242569">
                  <a:moveTo>
                    <a:pt x="13068" y="76276"/>
                  </a:moveTo>
                  <a:lnTo>
                    <a:pt x="8026" y="76276"/>
                  </a:lnTo>
                  <a:lnTo>
                    <a:pt x="8026" y="81330"/>
                  </a:lnTo>
                  <a:lnTo>
                    <a:pt x="13068" y="81330"/>
                  </a:lnTo>
                  <a:lnTo>
                    <a:pt x="13068" y="76276"/>
                  </a:lnTo>
                  <a:close/>
                </a:path>
                <a:path w="161290" h="242569">
                  <a:moveTo>
                    <a:pt x="13068" y="67805"/>
                  </a:moveTo>
                  <a:lnTo>
                    <a:pt x="8026" y="67805"/>
                  </a:lnTo>
                  <a:lnTo>
                    <a:pt x="8026" y="72847"/>
                  </a:lnTo>
                  <a:lnTo>
                    <a:pt x="13068" y="72847"/>
                  </a:lnTo>
                  <a:lnTo>
                    <a:pt x="13068" y="67805"/>
                  </a:lnTo>
                  <a:close/>
                </a:path>
                <a:path w="161290" h="242569">
                  <a:moveTo>
                    <a:pt x="13068" y="59309"/>
                  </a:moveTo>
                  <a:lnTo>
                    <a:pt x="8026" y="59309"/>
                  </a:lnTo>
                  <a:lnTo>
                    <a:pt x="8026" y="64363"/>
                  </a:lnTo>
                  <a:lnTo>
                    <a:pt x="13068" y="64363"/>
                  </a:lnTo>
                  <a:lnTo>
                    <a:pt x="13068" y="59309"/>
                  </a:lnTo>
                  <a:close/>
                </a:path>
                <a:path w="161290" h="242569">
                  <a:moveTo>
                    <a:pt x="13068" y="50838"/>
                  </a:moveTo>
                  <a:lnTo>
                    <a:pt x="8026" y="50838"/>
                  </a:lnTo>
                  <a:lnTo>
                    <a:pt x="8026" y="55880"/>
                  </a:lnTo>
                  <a:lnTo>
                    <a:pt x="13068" y="55880"/>
                  </a:lnTo>
                  <a:lnTo>
                    <a:pt x="13068" y="50838"/>
                  </a:lnTo>
                  <a:close/>
                </a:path>
                <a:path w="161290" h="242569">
                  <a:moveTo>
                    <a:pt x="13068" y="42367"/>
                  </a:moveTo>
                  <a:lnTo>
                    <a:pt x="8026" y="42367"/>
                  </a:lnTo>
                  <a:lnTo>
                    <a:pt x="8026" y="47409"/>
                  </a:lnTo>
                  <a:lnTo>
                    <a:pt x="13068" y="47409"/>
                  </a:lnTo>
                  <a:lnTo>
                    <a:pt x="13068" y="42367"/>
                  </a:lnTo>
                  <a:close/>
                </a:path>
                <a:path w="161290" h="242569">
                  <a:moveTo>
                    <a:pt x="13068" y="33883"/>
                  </a:moveTo>
                  <a:lnTo>
                    <a:pt x="8026" y="33883"/>
                  </a:lnTo>
                  <a:lnTo>
                    <a:pt x="8026" y="38925"/>
                  </a:lnTo>
                  <a:lnTo>
                    <a:pt x="13068" y="38925"/>
                  </a:lnTo>
                  <a:lnTo>
                    <a:pt x="13068" y="33883"/>
                  </a:lnTo>
                  <a:close/>
                </a:path>
                <a:path w="161290" h="242569">
                  <a:moveTo>
                    <a:pt x="13068" y="25412"/>
                  </a:moveTo>
                  <a:lnTo>
                    <a:pt x="8026" y="25412"/>
                  </a:lnTo>
                  <a:lnTo>
                    <a:pt x="8026" y="30467"/>
                  </a:lnTo>
                  <a:lnTo>
                    <a:pt x="13068" y="30467"/>
                  </a:lnTo>
                  <a:lnTo>
                    <a:pt x="13068" y="25412"/>
                  </a:lnTo>
                  <a:close/>
                </a:path>
                <a:path w="161290" h="242569">
                  <a:moveTo>
                    <a:pt x="13068" y="16941"/>
                  </a:moveTo>
                  <a:lnTo>
                    <a:pt x="8026" y="16941"/>
                  </a:lnTo>
                  <a:lnTo>
                    <a:pt x="8026" y="21983"/>
                  </a:lnTo>
                  <a:lnTo>
                    <a:pt x="13068" y="21983"/>
                  </a:lnTo>
                  <a:lnTo>
                    <a:pt x="13068" y="16941"/>
                  </a:lnTo>
                  <a:close/>
                </a:path>
                <a:path w="161290" h="242569">
                  <a:moveTo>
                    <a:pt x="13068" y="8458"/>
                  </a:moveTo>
                  <a:lnTo>
                    <a:pt x="8026" y="8458"/>
                  </a:lnTo>
                  <a:lnTo>
                    <a:pt x="8026" y="13512"/>
                  </a:lnTo>
                  <a:lnTo>
                    <a:pt x="13068" y="13512"/>
                  </a:lnTo>
                  <a:lnTo>
                    <a:pt x="13068" y="8458"/>
                  </a:lnTo>
                  <a:close/>
                </a:path>
                <a:path w="161290" h="242569">
                  <a:moveTo>
                    <a:pt x="13068" y="0"/>
                  </a:moveTo>
                  <a:lnTo>
                    <a:pt x="8026" y="0"/>
                  </a:lnTo>
                  <a:lnTo>
                    <a:pt x="8026" y="5041"/>
                  </a:lnTo>
                  <a:lnTo>
                    <a:pt x="13068" y="5041"/>
                  </a:lnTo>
                  <a:lnTo>
                    <a:pt x="13068" y="0"/>
                  </a:lnTo>
                  <a:close/>
                </a:path>
                <a:path w="161290" h="242569">
                  <a:moveTo>
                    <a:pt x="153009" y="237312"/>
                  </a:moveTo>
                  <a:lnTo>
                    <a:pt x="147967" y="237312"/>
                  </a:lnTo>
                  <a:lnTo>
                    <a:pt x="147967" y="242366"/>
                  </a:lnTo>
                  <a:lnTo>
                    <a:pt x="153009" y="242366"/>
                  </a:lnTo>
                  <a:lnTo>
                    <a:pt x="153009" y="237312"/>
                  </a:lnTo>
                  <a:close/>
                </a:path>
                <a:path w="161290" h="242569">
                  <a:moveTo>
                    <a:pt x="153009" y="228828"/>
                  </a:moveTo>
                  <a:lnTo>
                    <a:pt x="147967" y="228828"/>
                  </a:lnTo>
                  <a:lnTo>
                    <a:pt x="147967" y="233883"/>
                  </a:lnTo>
                  <a:lnTo>
                    <a:pt x="153009" y="233883"/>
                  </a:lnTo>
                  <a:lnTo>
                    <a:pt x="153009" y="228828"/>
                  </a:lnTo>
                  <a:close/>
                </a:path>
                <a:path w="161290" h="242569">
                  <a:moveTo>
                    <a:pt x="153009" y="220357"/>
                  </a:moveTo>
                  <a:lnTo>
                    <a:pt x="147967" y="220357"/>
                  </a:lnTo>
                  <a:lnTo>
                    <a:pt x="147967" y="225412"/>
                  </a:lnTo>
                  <a:lnTo>
                    <a:pt x="153009" y="225412"/>
                  </a:lnTo>
                  <a:lnTo>
                    <a:pt x="153009" y="220357"/>
                  </a:lnTo>
                  <a:close/>
                </a:path>
                <a:path w="161290" h="242569">
                  <a:moveTo>
                    <a:pt x="153009" y="203415"/>
                  </a:moveTo>
                  <a:lnTo>
                    <a:pt x="147967" y="203415"/>
                  </a:lnTo>
                  <a:lnTo>
                    <a:pt x="147967" y="208457"/>
                  </a:lnTo>
                  <a:lnTo>
                    <a:pt x="153009" y="208457"/>
                  </a:lnTo>
                  <a:lnTo>
                    <a:pt x="153009" y="203415"/>
                  </a:lnTo>
                  <a:close/>
                </a:path>
                <a:path w="161290" h="242569">
                  <a:moveTo>
                    <a:pt x="153009" y="194932"/>
                  </a:moveTo>
                  <a:lnTo>
                    <a:pt x="147967" y="194932"/>
                  </a:lnTo>
                  <a:lnTo>
                    <a:pt x="147967" y="199986"/>
                  </a:lnTo>
                  <a:lnTo>
                    <a:pt x="153009" y="199986"/>
                  </a:lnTo>
                  <a:lnTo>
                    <a:pt x="153009" y="194932"/>
                  </a:lnTo>
                  <a:close/>
                </a:path>
                <a:path w="161290" h="242569">
                  <a:moveTo>
                    <a:pt x="153009" y="186461"/>
                  </a:moveTo>
                  <a:lnTo>
                    <a:pt x="147967" y="186461"/>
                  </a:lnTo>
                  <a:lnTo>
                    <a:pt x="147967" y="191503"/>
                  </a:lnTo>
                  <a:lnTo>
                    <a:pt x="153009" y="191503"/>
                  </a:lnTo>
                  <a:lnTo>
                    <a:pt x="153009" y="186461"/>
                  </a:lnTo>
                  <a:close/>
                </a:path>
                <a:path w="161290" h="242569">
                  <a:moveTo>
                    <a:pt x="153009" y="177990"/>
                  </a:moveTo>
                  <a:lnTo>
                    <a:pt x="147967" y="177990"/>
                  </a:lnTo>
                  <a:lnTo>
                    <a:pt x="147967" y="183032"/>
                  </a:lnTo>
                  <a:lnTo>
                    <a:pt x="153009" y="183032"/>
                  </a:lnTo>
                  <a:lnTo>
                    <a:pt x="153009" y="177990"/>
                  </a:lnTo>
                  <a:close/>
                </a:path>
                <a:path w="161290" h="242569">
                  <a:moveTo>
                    <a:pt x="153009" y="161036"/>
                  </a:moveTo>
                  <a:lnTo>
                    <a:pt x="147967" y="161036"/>
                  </a:lnTo>
                  <a:lnTo>
                    <a:pt x="147967" y="166090"/>
                  </a:lnTo>
                  <a:lnTo>
                    <a:pt x="153009" y="166090"/>
                  </a:lnTo>
                  <a:lnTo>
                    <a:pt x="153009" y="161036"/>
                  </a:lnTo>
                  <a:close/>
                </a:path>
                <a:path w="161290" h="242569">
                  <a:moveTo>
                    <a:pt x="153009" y="152539"/>
                  </a:moveTo>
                  <a:lnTo>
                    <a:pt x="147967" y="152539"/>
                  </a:lnTo>
                  <a:lnTo>
                    <a:pt x="147967" y="157594"/>
                  </a:lnTo>
                  <a:lnTo>
                    <a:pt x="153009" y="157594"/>
                  </a:lnTo>
                  <a:lnTo>
                    <a:pt x="153009" y="152539"/>
                  </a:lnTo>
                  <a:close/>
                </a:path>
                <a:path w="161290" h="242569">
                  <a:moveTo>
                    <a:pt x="153009" y="144081"/>
                  </a:moveTo>
                  <a:lnTo>
                    <a:pt x="147967" y="144081"/>
                  </a:lnTo>
                  <a:lnTo>
                    <a:pt x="147967" y="149123"/>
                  </a:lnTo>
                  <a:lnTo>
                    <a:pt x="153009" y="149123"/>
                  </a:lnTo>
                  <a:lnTo>
                    <a:pt x="153009" y="144081"/>
                  </a:lnTo>
                  <a:close/>
                </a:path>
                <a:path w="161290" h="242569">
                  <a:moveTo>
                    <a:pt x="153009" y="135597"/>
                  </a:moveTo>
                  <a:lnTo>
                    <a:pt x="147967" y="135597"/>
                  </a:lnTo>
                  <a:lnTo>
                    <a:pt x="147967" y="140639"/>
                  </a:lnTo>
                  <a:lnTo>
                    <a:pt x="153009" y="140639"/>
                  </a:lnTo>
                  <a:lnTo>
                    <a:pt x="153009" y="135597"/>
                  </a:lnTo>
                  <a:close/>
                </a:path>
                <a:path w="161290" h="242569">
                  <a:moveTo>
                    <a:pt x="153009" y="127114"/>
                  </a:moveTo>
                  <a:lnTo>
                    <a:pt x="147967" y="127114"/>
                  </a:lnTo>
                  <a:lnTo>
                    <a:pt x="147967" y="132168"/>
                  </a:lnTo>
                  <a:lnTo>
                    <a:pt x="153009" y="132168"/>
                  </a:lnTo>
                  <a:lnTo>
                    <a:pt x="153009" y="127114"/>
                  </a:lnTo>
                  <a:close/>
                </a:path>
                <a:path w="161290" h="242569">
                  <a:moveTo>
                    <a:pt x="153009" y="118656"/>
                  </a:moveTo>
                  <a:lnTo>
                    <a:pt x="147967" y="118656"/>
                  </a:lnTo>
                  <a:lnTo>
                    <a:pt x="147967" y="123698"/>
                  </a:lnTo>
                  <a:lnTo>
                    <a:pt x="153009" y="123698"/>
                  </a:lnTo>
                  <a:lnTo>
                    <a:pt x="153009" y="118656"/>
                  </a:lnTo>
                  <a:close/>
                </a:path>
                <a:path w="161290" h="242569">
                  <a:moveTo>
                    <a:pt x="153009" y="110185"/>
                  </a:moveTo>
                  <a:lnTo>
                    <a:pt x="147967" y="110185"/>
                  </a:lnTo>
                  <a:lnTo>
                    <a:pt x="147967" y="115227"/>
                  </a:lnTo>
                  <a:lnTo>
                    <a:pt x="153009" y="115227"/>
                  </a:lnTo>
                  <a:lnTo>
                    <a:pt x="153009" y="110185"/>
                  </a:lnTo>
                  <a:close/>
                </a:path>
                <a:path w="161290" h="242569">
                  <a:moveTo>
                    <a:pt x="153009" y="101701"/>
                  </a:moveTo>
                  <a:lnTo>
                    <a:pt x="147967" y="101701"/>
                  </a:lnTo>
                  <a:lnTo>
                    <a:pt x="147967" y="106743"/>
                  </a:lnTo>
                  <a:lnTo>
                    <a:pt x="153009" y="106743"/>
                  </a:lnTo>
                  <a:lnTo>
                    <a:pt x="153009" y="101701"/>
                  </a:lnTo>
                  <a:close/>
                </a:path>
                <a:path w="161290" h="242569">
                  <a:moveTo>
                    <a:pt x="153009" y="93218"/>
                  </a:moveTo>
                  <a:lnTo>
                    <a:pt x="147967" y="93218"/>
                  </a:lnTo>
                  <a:lnTo>
                    <a:pt x="147967" y="98272"/>
                  </a:lnTo>
                  <a:lnTo>
                    <a:pt x="153009" y="98272"/>
                  </a:lnTo>
                  <a:lnTo>
                    <a:pt x="153009" y="93218"/>
                  </a:lnTo>
                  <a:close/>
                </a:path>
                <a:path w="161290" h="242569">
                  <a:moveTo>
                    <a:pt x="153009" y="84759"/>
                  </a:moveTo>
                  <a:lnTo>
                    <a:pt x="147967" y="84759"/>
                  </a:lnTo>
                  <a:lnTo>
                    <a:pt x="147967" y="89801"/>
                  </a:lnTo>
                  <a:lnTo>
                    <a:pt x="153009" y="89801"/>
                  </a:lnTo>
                  <a:lnTo>
                    <a:pt x="153009" y="84759"/>
                  </a:lnTo>
                  <a:close/>
                </a:path>
                <a:path w="161290" h="242569">
                  <a:moveTo>
                    <a:pt x="153009" y="76276"/>
                  </a:moveTo>
                  <a:lnTo>
                    <a:pt x="147967" y="76276"/>
                  </a:lnTo>
                  <a:lnTo>
                    <a:pt x="147967" y="81330"/>
                  </a:lnTo>
                  <a:lnTo>
                    <a:pt x="153009" y="81330"/>
                  </a:lnTo>
                  <a:lnTo>
                    <a:pt x="153009" y="76276"/>
                  </a:lnTo>
                  <a:close/>
                </a:path>
                <a:path w="161290" h="242569">
                  <a:moveTo>
                    <a:pt x="153009" y="67805"/>
                  </a:moveTo>
                  <a:lnTo>
                    <a:pt x="147967" y="67805"/>
                  </a:lnTo>
                  <a:lnTo>
                    <a:pt x="147967" y="72847"/>
                  </a:lnTo>
                  <a:lnTo>
                    <a:pt x="153009" y="72847"/>
                  </a:lnTo>
                  <a:lnTo>
                    <a:pt x="153009" y="67805"/>
                  </a:lnTo>
                  <a:close/>
                </a:path>
                <a:path w="161290" h="242569">
                  <a:moveTo>
                    <a:pt x="153009" y="59309"/>
                  </a:moveTo>
                  <a:lnTo>
                    <a:pt x="147967" y="59309"/>
                  </a:lnTo>
                  <a:lnTo>
                    <a:pt x="147967" y="64363"/>
                  </a:lnTo>
                  <a:lnTo>
                    <a:pt x="153009" y="64363"/>
                  </a:lnTo>
                  <a:lnTo>
                    <a:pt x="153009" y="59309"/>
                  </a:lnTo>
                  <a:close/>
                </a:path>
                <a:path w="161290" h="242569">
                  <a:moveTo>
                    <a:pt x="161023" y="228828"/>
                  </a:moveTo>
                  <a:lnTo>
                    <a:pt x="155981" y="228828"/>
                  </a:lnTo>
                  <a:lnTo>
                    <a:pt x="155981" y="233883"/>
                  </a:lnTo>
                  <a:lnTo>
                    <a:pt x="161023" y="233883"/>
                  </a:lnTo>
                  <a:lnTo>
                    <a:pt x="161023" y="228828"/>
                  </a:lnTo>
                  <a:close/>
                </a:path>
                <a:path w="161290" h="242569">
                  <a:moveTo>
                    <a:pt x="161023" y="220357"/>
                  </a:moveTo>
                  <a:lnTo>
                    <a:pt x="155981" y="220357"/>
                  </a:lnTo>
                  <a:lnTo>
                    <a:pt x="155981" y="225412"/>
                  </a:lnTo>
                  <a:lnTo>
                    <a:pt x="161023" y="225412"/>
                  </a:lnTo>
                  <a:lnTo>
                    <a:pt x="161023" y="220357"/>
                  </a:lnTo>
                  <a:close/>
                </a:path>
                <a:path w="161290" h="242569">
                  <a:moveTo>
                    <a:pt x="161023" y="211886"/>
                  </a:moveTo>
                  <a:lnTo>
                    <a:pt x="155981" y="211886"/>
                  </a:lnTo>
                  <a:lnTo>
                    <a:pt x="155981" y="216928"/>
                  </a:lnTo>
                  <a:lnTo>
                    <a:pt x="161023" y="216928"/>
                  </a:lnTo>
                  <a:lnTo>
                    <a:pt x="161023" y="211886"/>
                  </a:lnTo>
                  <a:close/>
                </a:path>
                <a:path w="161290" h="242569">
                  <a:moveTo>
                    <a:pt x="161023" y="194932"/>
                  </a:moveTo>
                  <a:lnTo>
                    <a:pt x="155981" y="194932"/>
                  </a:lnTo>
                  <a:lnTo>
                    <a:pt x="155981" y="199986"/>
                  </a:lnTo>
                  <a:lnTo>
                    <a:pt x="161023" y="199986"/>
                  </a:lnTo>
                  <a:lnTo>
                    <a:pt x="161023" y="194932"/>
                  </a:lnTo>
                  <a:close/>
                </a:path>
                <a:path w="161290" h="242569">
                  <a:moveTo>
                    <a:pt x="161023" y="186461"/>
                  </a:moveTo>
                  <a:lnTo>
                    <a:pt x="155981" y="186461"/>
                  </a:lnTo>
                  <a:lnTo>
                    <a:pt x="155981" y="191503"/>
                  </a:lnTo>
                  <a:lnTo>
                    <a:pt x="161023" y="191503"/>
                  </a:lnTo>
                  <a:lnTo>
                    <a:pt x="161023" y="186461"/>
                  </a:lnTo>
                  <a:close/>
                </a:path>
                <a:path w="161290" h="242569">
                  <a:moveTo>
                    <a:pt x="161023" y="161036"/>
                  </a:moveTo>
                  <a:lnTo>
                    <a:pt x="155981" y="161036"/>
                  </a:lnTo>
                  <a:lnTo>
                    <a:pt x="155981" y="166090"/>
                  </a:lnTo>
                  <a:lnTo>
                    <a:pt x="161023" y="166090"/>
                  </a:lnTo>
                  <a:lnTo>
                    <a:pt x="161023" y="161036"/>
                  </a:lnTo>
                  <a:close/>
                </a:path>
                <a:path w="161290" h="242569">
                  <a:moveTo>
                    <a:pt x="161023" y="152539"/>
                  </a:moveTo>
                  <a:lnTo>
                    <a:pt x="155981" y="152539"/>
                  </a:lnTo>
                  <a:lnTo>
                    <a:pt x="155981" y="157594"/>
                  </a:lnTo>
                  <a:lnTo>
                    <a:pt x="161023" y="157594"/>
                  </a:lnTo>
                  <a:lnTo>
                    <a:pt x="161023" y="152539"/>
                  </a:lnTo>
                  <a:close/>
                </a:path>
                <a:path w="161290" h="242569">
                  <a:moveTo>
                    <a:pt x="161023" y="144081"/>
                  </a:moveTo>
                  <a:lnTo>
                    <a:pt x="155981" y="144081"/>
                  </a:lnTo>
                  <a:lnTo>
                    <a:pt x="155981" y="149123"/>
                  </a:lnTo>
                  <a:lnTo>
                    <a:pt x="161023" y="149123"/>
                  </a:lnTo>
                  <a:lnTo>
                    <a:pt x="161023" y="144081"/>
                  </a:lnTo>
                  <a:close/>
                </a:path>
                <a:path w="161290" h="242569">
                  <a:moveTo>
                    <a:pt x="161023" y="135597"/>
                  </a:moveTo>
                  <a:lnTo>
                    <a:pt x="155981" y="135597"/>
                  </a:lnTo>
                  <a:lnTo>
                    <a:pt x="155981" y="140639"/>
                  </a:lnTo>
                  <a:lnTo>
                    <a:pt x="161023" y="140639"/>
                  </a:lnTo>
                  <a:lnTo>
                    <a:pt x="161023" y="135597"/>
                  </a:lnTo>
                  <a:close/>
                </a:path>
                <a:path w="161290" h="242569">
                  <a:moveTo>
                    <a:pt x="161023" y="127114"/>
                  </a:moveTo>
                  <a:lnTo>
                    <a:pt x="155981" y="127114"/>
                  </a:lnTo>
                  <a:lnTo>
                    <a:pt x="155981" y="132168"/>
                  </a:lnTo>
                  <a:lnTo>
                    <a:pt x="161023" y="132168"/>
                  </a:lnTo>
                  <a:lnTo>
                    <a:pt x="161023" y="127114"/>
                  </a:lnTo>
                  <a:close/>
                </a:path>
                <a:path w="161290" h="242569">
                  <a:moveTo>
                    <a:pt x="161023" y="118656"/>
                  </a:moveTo>
                  <a:lnTo>
                    <a:pt x="155981" y="118656"/>
                  </a:lnTo>
                  <a:lnTo>
                    <a:pt x="155981" y="123698"/>
                  </a:lnTo>
                  <a:lnTo>
                    <a:pt x="161023" y="123698"/>
                  </a:lnTo>
                  <a:lnTo>
                    <a:pt x="161023" y="118656"/>
                  </a:lnTo>
                  <a:close/>
                </a:path>
                <a:path w="161290" h="242569">
                  <a:moveTo>
                    <a:pt x="161023" y="110185"/>
                  </a:moveTo>
                  <a:lnTo>
                    <a:pt x="155981" y="110185"/>
                  </a:lnTo>
                  <a:lnTo>
                    <a:pt x="155981" y="115227"/>
                  </a:lnTo>
                  <a:lnTo>
                    <a:pt x="161023" y="115227"/>
                  </a:lnTo>
                  <a:lnTo>
                    <a:pt x="161023" y="110185"/>
                  </a:lnTo>
                  <a:close/>
                </a:path>
                <a:path w="161290" h="242569">
                  <a:moveTo>
                    <a:pt x="161023" y="101701"/>
                  </a:moveTo>
                  <a:lnTo>
                    <a:pt x="155981" y="101701"/>
                  </a:lnTo>
                  <a:lnTo>
                    <a:pt x="155981" y="106743"/>
                  </a:lnTo>
                  <a:lnTo>
                    <a:pt x="161023" y="106743"/>
                  </a:lnTo>
                  <a:lnTo>
                    <a:pt x="161023" y="101701"/>
                  </a:lnTo>
                  <a:close/>
                </a:path>
                <a:path w="161290" h="242569">
                  <a:moveTo>
                    <a:pt x="161023" y="93218"/>
                  </a:moveTo>
                  <a:lnTo>
                    <a:pt x="155981" y="93218"/>
                  </a:lnTo>
                  <a:lnTo>
                    <a:pt x="155981" y="98272"/>
                  </a:lnTo>
                  <a:lnTo>
                    <a:pt x="161023" y="98272"/>
                  </a:lnTo>
                  <a:lnTo>
                    <a:pt x="161023" y="93218"/>
                  </a:lnTo>
                  <a:close/>
                </a:path>
                <a:path w="161290" h="242569">
                  <a:moveTo>
                    <a:pt x="161023" y="84759"/>
                  </a:moveTo>
                  <a:lnTo>
                    <a:pt x="155981" y="84759"/>
                  </a:lnTo>
                  <a:lnTo>
                    <a:pt x="155981" y="89801"/>
                  </a:lnTo>
                  <a:lnTo>
                    <a:pt x="161023" y="89801"/>
                  </a:lnTo>
                  <a:lnTo>
                    <a:pt x="161023" y="84759"/>
                  </a:lnTo>
                  <a:close/>
                </a:path>
                <a:path w="161290" h="242569">
                  <a:moveTo>
                    <a:pt x="161023" y="76276"/>
                  </a:moveTo>
                  <a:lnTo>
                    <a:pt x="155981" y="76276"/>
                  </a:lnTo>
                  <a:lnTo>
                    <a:pt x="155981" y="81330"/>
                  </a:lnTo>
                  <a:lnTo>
                    <a:pt x="161023" y="81330"/>
                  </a:lnTo>
                  <a:lnTo>
                    <a:pt x="161023" y="76276"/>
                  </a:lnTo>
                  <a:close/>
                </a:path>
                <a:path w="161290" h="242569">
                  <a:moveTo>
                    <a:pt x="161023" y="67805"/>
                  </a:moveTo>
                  <a:lnTo>
                    <a:pt x="155981" y="67805"/>
                  </a:lnTo>
                  <a:lnTo>
                    <a:pt x="155981" y="72847"/>
                  </a:lnTo>
                  <a:lnTo>
                    <a:pt x="161023" y="72847"/>
                  </a:lnTo>
                  <a:lnTo>
                    <a:pt x="161023" y="67805"/>
                  </a:lnTo>
                  <a:close/>
                </a:path>
                <a:path w="161290" h="242569">
                  <a:moveTo>
                    <a:pt x="161023" y="59309"/>
                  </a:moveTo>
                  <a:lnTo>
                    <a:pt x="155981" y="59309"/>
                  </a:lnTo>
                  <a:lnTo>
                    <a:pt x="155981" y="64363"/>
                  </a:lnTo>
                  <a:lnTo>
                    <a:pt x="161023" y="64363"/>
                  </a:lnTo>
                  <a:lnTo>
                    <a:pt x="161023" y="59309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7742" y="768108"/>
              <a:ext cx="287655" cy="183515"/>
            </a:xfrm>
            <a:custGeom>
              <a:avLst/>
              <a:gdLst/>
              <a:ahLst/>
              <a:cxnLst/>
              <a:rect l="l" t="t" r="r" b="b"/>
              <a:pathLst>
                <a:path w="287655" h="183515">
                  <a:moveTo>
                    <a:pt x="5041" y="167017"/>
                  </a:moveTo>
                  <a:lnTo>
                    <a:pt x="0" y="167017"/>
                  </a:lnTo>
                  <a:lnTo>
                    <a:pt x="0" y="172059"/>
                  </a:lnTo>
                  <a:lnTo>
                    <a:pt x="5041" y="172059"/>
                  </a:lnTo>
                  <a:lnTo>
                    <a:pt x="5041" y="167017"/>
                  </a:lnTo>
                  <a:close/>
                </a:path>
                <a:path w="287655" h="183515">
                  <a:moveTo>
                    <a:pt x="5041" y="158534"/>
                  </a:moveTo>
                  <a:lnTo>
                    <a:pt x="0" y="158534"/>
                  </a:lnTo>
                  <a:lnTo>
                    <a:pt x="0" y="163588"/>
                  </a:lnTo>
                  <a:lnTo>
                    <a:pt x="5041" y="163588"/>
                  </a:lnTo>
                  <a:lnTo>
                    <a:pt x="5041" y="158534"/>
                  </a:lnTo>
                  <a:close/>
                </a:path>
                <a:path w="287655" h="183515">
                  <a:moveTo>
                    <a:pt x="5041" y="150037"/>
                  </a:moveTo>
                  <a:lnTo>
                    <a:pt x="0" y="150037"/>
                  </a:lnTo>
                  <a:lnTo>
                    <a:pt x="0" y="155079"/>
                  </a:lnTo>
                  <a:lnTo>
                    <a:pt x="5041" y="155079"/>
                  </a:lnTo>
                  <a:lnTo>
                    <a:pt x="5041" y="150037"/>
                  </a:lnTo>
                  <a:close/>
                </a:path>
                <a:path w="287655" h="183515">
                  <a:moveTo>
                    <a:pt x="5041" y="141566"/>
                  </a:moveTo>
                  <a:lnTo>
                    <a:pt x="0" y="141566"/>
                  </a:lnTo>
                  <a:lnTo>
                    <a:pt x="0" y="146621"/>
                  </a:lnTo>
                  <a:lnTo>
                    <a:pt x="5041" y="146621"/>
                  </a:lnTo>
                  <a:lnTo>
                    <a:pt x="5041" y="141566"/>
                  </a:lnTo>
                  <a:close/>
                </a:path>
                <a:path w="287655" h="183515">
                  <a:moveTo>
                    <a:pt x="5041" y="133096"/>
                  </a:moveTo>
                  <a:lnTo>
                    <a:pt x="0" y="133096"/>
                  </a:lnTo>
                  <a:lnTo>
                    <a:pt x="0" y="138137"/>
                  </a:lnTo>
                  <a:lnTo>
                    <a:pt x="5041" y="138137"/>
                  </a:lnTo>
                  <a:lnTo>
                    <a:pt x="5041" y="133096"/>
                  </a:lnTo>
                  <a:close/>
                </a:path>
                <a:path w="287655" h="183515">
                  <a:moveTo>
                    <a:pt x="5041" y="124612"/>
                  </a:moveTo>
                  <a:lnTo>
                    <a:pt x="0" y="124612"/>
                  </a:lnTo>
                  <a:lnTo>
                    <a:pt x="0" y="129667"/>
                  </a:lnTo>
                  <a:lnTo>
                    <a:pt x="5041" y="129667"/>
                  </a:lnTo>
                  <a:lnTo>
                    <a:pt x="5041" y="124612"/>
                  </a:lnTo>
                  <a:close/>
                </a:path>
                <a:path w="287655" h="183515">
                  <a:moveTo>
                    <a:pt x="5041" y="116141"/>
                  </a:moveTo>
                  <a:lnTo>
                    <a:pt x="0" y="116141"/>
                  </a:lnTo>
                  <a:lnTo>
                    <a:pt x="0" y="121196"/>
                  </a:lnTo>
                  <a:lnTo>
                    <a:pt x="5041" y="121196"/>
                  </a:lnTo>
                  <a:lnTo>
                    <a:pt x="5041" y="116141"/>
                  </a:lnTo>
                  <a:close/>
                </a:path>
                <a:path w="287655" h="183515">
                  <a:moveTo>
                    <a:pt x="5041" y="90716"/>
                  </a:moveTo>
                  <a:lnTo>
                    <a:pt x="0" y="90716"/>
                  </a:lnTo>
                  <a:lnTo>
                    <a:pt x="0" y="95770"/>
                  </a:lnTo>
                  <a:lnTo>
                    <a:pt x="5041" y="95770"/>
                  </a:lnTo>
                  <a:lnTo>
                    <a:pt x="5041" y="90716"/>
                  </a:lnTo>
                  <a:close/>
                </a:path>
                <a:path w="287655" h="183515">
                  <a:moveTo>
                    <a:pt x="5041" y="82257"/>
                  </a:moveTo>
                  <a:lnTo>
                    <a:pt x="0" y="82257"/>
                  </a:lnTo>
                  <a:lnTo>
                    <a:pt x="0" y="87299"/>
                  </a:lnTo>
                  <a:lnTo>
                    <a:pt x="5041" y="87299"/>
                  </a:lnTo>
                  <a:lnTo>
                    <a:pt x="5041" y="82257"/>
                  </a:lnTo>
                  <a:close/>
                </a:path>
                <a:path w="287655" h="183515">
                  <a:moveTo>
                    <a:pt x="5041" y="73774"/>
                  </a:moveTo>
                  <a:lnTo>
                    <a:pt x="0" y="73774"/>
                  </a:lnTo>
                  <a:lnTo>
                    <a:pt x="0" y="78828"/>
                  </a:lnTo>
                  <a:lnTo>
                    <a:pt x="5041" y="78828"/>
                  </a:lnTo>
                  <a:lnTo>
                    <a:pt x="5041" y="73774"/>
                  </a:lnTo>
                  <a:close/>
                </a:path>
                <a:path w="287655" h="183515">
                  <a:moveTo>
                    <a:pt x="5041" y="65303"/>
                  </a:moveTo>
                  <a:lnTo>
                    <a:pt x="0" y="65303"/>
                  </a:lnTo>
                  <a:lnTo>
                    <a:pt x="0" y="70345"/>
                  </a:lnTo>
                  <a:lnTo>
                    <a:pt x="5041" y="70345"/>
                  </a:lnTo>
                  <a:lnTo>
                    <a:pt x="5041" y="65303"/>
                  </a:lnTo>
                  <a:close/>
                </a:path>
                <a:path w="287655" h="183515">
                  <a:moveTo>
                    <a:pt x="5041" y="56807"/>
                  </a:moveTo>
                  <a:lnTo>
                    <a:pt x="0" y="56807"/>
                  </a:lnTo>
                  <a:lnTo>
                    <a:pt x="0" y="61861"/>
                  </a:lnTo>
                  <a:lnTo>
                    <a:pt x="5041" y="61861"/>
                  </a:lnTo>
                  <a:lnTo>
                    <a:pt x="5041" y="56807"/>
                  </a:lnTo>
                  <a:close/>
                </a:path>
                <a:path w="287655" h="183515">
                  <a:moveTo>
                    <a:pt x="5041" y="48336"/>
                  </a:moveTo>
                  <a:lnTo>
                    <a:pt x="0" y="48336"/>
                  </a:lnTo>
                  <a:lnTo>
                    <a:pt x="0" y="53378"/>
                  </a:lnTo>
                  <a:lnTo>
                    <a:pt x="5041" y="53378"/>
                  </a:lnTo>
                  <a:lnTo>
                    <a:pt x="5041" y="48336"/>
                  </a:lnTo>
                  <a:close/>
                </a:path>
                <a:path w="287655" h="183515">
                  <a:moveTo>
                    <a:pt x="13055" y="175475"/>
                  </a:moveTo>
                  <a:lnTo>
                    <a:pt x="8026" y="175475"/>
                  </a:lnTo>
                  <a:lnTo>
                    <a:pt x="8026" y="180530"/>
                  </a:lnTo>
                  <a:lnTo>
                    <a:pt x="13055" y="180530"/>
                  </a:lnTo>
                  <a:lnTo>
                    <a:pt x="13055" y="175475"/>
                  </a:lnTo>
                  <a:close/>
                </a:path>
                <a:path w="287655" h="183515">
                  <a:moveTo>
                    <a:pt x="13055" y="158534"/>
                  </a:moveTo>
                  <a:lnTo>
                    <a:pt x="8026" y="158534"/>
                  </a:lnTo>
                  <a:lnTo>
                    <a:pt x="8026" y="163588"/>
                  </a:lnTo>
                  <a:lnTo>
                    <a:pt x="13055" y="163588"/>
                  </a:lnTo>
                  <a:lnTo>
                    <a:pt x="13055" y="158534"/>
                  </a:lnTo>
                  <a:close/>
                </a:path>
                <a:path w="287655" h="183515">
                  <a:moveTo>
                    <a:pt x="13055" y="150037"/>
                  </a:moveTo>
                  <a:lnTo>
                    <a:pt x="8026" y="150037"/>
                  </a:lnTo>
                  <a:lnTo>
                    <a:pt x="8026" y="155079"/>
                  </a:lnTo>
                  <a:lnTo>
                    <a:pt x="13055" y="155079"/>
                  </a:lnTo>
                  <a:lnTo>
                    <a:pt x="13055" y="150037"/>
                  </a:lnTo>
                  <a:close/>
                </a:path>
                <a:path w="287655" h="183515">
                  <a:moveTo>
                    <a:pt x="13055" y="141566"/>
                  </a:moveTo>
                  <a:lnTo>
                    <a:pt x="8026" y="141566"/>
                  </a:lnTo>
                  <a:lnTo>
                    <a:pt x="8026" y="146621"/>
                  </a:lnTo>
                  <a:lnTo>
                    <a:pt x="13055" y="146621"/>
                  </a:lnTo>
                  <a:lnTo>
                    <a:pt x="13055" y="141566"/>
                  </a:lnTo>
                  <a:close/>
                </a:path>
                <a:path w="287655" h="183515">
                  <a:moveTo>
                    <a:pt x="13055" y="133096"/>
                  </a:moveTo>
                  <a:lnTo>
                    <a:pt x="8026" y="133096"/>
                  </a:lnTo>
                  <a:lnTo>
                    <a:pt x="8026" y="138137"/>
                  </a:lnTo>
                  <a:lnTo>
                    <a:pt x="13055" y="138137"/>
                  </a:lnTo>
                  <a:lnTo>
                    <a:pt x="13055" y="133096"/>
                  </a:lnTo>
                  <a:close/>
                </a:path>
                <a:path w="287655" h="183515">
                  <a:moveTo>
                    <a:pt x="13055" y="124612"/>
                  </a:moveTo>
                  <a:lnTo>
                    <a:pt x="8026" y="124612"/>
                  </a:lnTo>
                  <a:lnTo>
                    <a:pt x="8026" y="129667"/>
                  </a:lnTo>
                  <a:lnTo>
                    <a:pt x="13055" y="129667"/>
                  </a:lnTo>
                  <a:lnTo>
                    <a:pt x="13055" y="124612"/>
                  </a:lnTo>
                  <a:close/>
                </a:path>
                <a:path w="287655" h="183515">
                  <a:moveTo>
                    <a:pt x="13055" y="116141"/>
                  </a:moveTo>
                  <a:lnTo>
                    <a:pt x="8026" y="116141"/>
                  </a:lnTo>
                  <a:lnTo>
                    <a:pt x="8026" y="121196"/>
                  </a:lnTo>
                  <a:lnTo>
                    <a:pt x="13055" y="121196"/>
                  </a:lnTo>
                  <a:lnTo>
                    <a:pt x="13055" y="116141"/>
                  </a:lnTo>
                  <a:close/>
                </a:path>
                <a:path w="287655" h="183515">
                  <a:moveTo>
                    <a:pt x="13055" y="90716"/>
                  </a:moveTo>
                  <a:lnTo>
                    <a:pt x="8026" y="90716"/>
                  </a:lnTo>
                  <a:lnTo>
                    <a:pt x="8026" y="95770"/>
                  </a:lnTo>
                  <a:lnTo>
                    <a:pt x="13055" y="95770"/>
                  </a:lnTo>
                  <a:lnTo>
                    <a:pt x="13055" y="90716"/>
                  </a:lnTo>
                  <a:close/>
                </a:path>
                <a:path w="287655" h="183515">
                  <a:moveTo>
                    <a:pt x="13055" y="82257"/>
                  </a:moveTo>
                  <a:lnTo>
                    <a:pt x="8026" y="82257"/>
                  </a:lnTo>
                  <a:lnTo>
                    <a:pt x="8026" y="87299"/>
                  </a:lnTo>
                  <a:lnTo>
                    <a:pt x="13055" y="87299"/>
                  </a:lnTo>
                  <a:lnTo>
                    <a:pt x="13055" y="82257"/>
                  </a:lnTo>
                  <a:close/>
                </a:path>
                <a:path w="287655" h="183515">
                  <a:moveTo>
                    <a:pt x="13055" y="73774"/>
                  </a:moveTo>
                  <a:lnTo>
                    <a:pt x="8026" y="73774"/>
                  </a:lnTo>
                  <a:lnTo>
                    <a:pt x="8026" y="78828"/>
                  </a:lnTo>
                  <a:lnTo>
                    <a:pt x="13055" y="78828"/>
                  </a:lnTo>
                  <a:lnTo>
                    <a:pt x="13055" y="73774"/>
                  </a:lnTo>
                  <a:close/>
                </a:path>
                <a:path w="287655" h="183515">
                  <a:moveTo>
                    <a:pt x="13055" y="65303"/>
                  </a:moveTo>
                  <a:lnTo>
                    <a:pt x="8026" y="65303"/>
                  </a:lnTo>
                  <a:lnTo>
                    <a:pt x="8026" y="70345"/>
                  </a:lnTo>
                  <a:lnTo>
                    <a:pt x="13055" y="70345"/>
                  </a:lnTo>
                  <a:lnTo>
                    <a:pt x="13055" y="65303"/>
                  </a:lnTo>
                  <a:close/>
                </a:path>
                <a:path w="287655" h="183515">
                  <a:moveTo>
                    <a:pt x="13055" y="56807"/>
                  </a:moveTo>
                  <a:lnTo>
                    <a:pt x="8026" y="56807"/>
                  </a:lnTo>
                  <a:lnTo>
                    <a:pt x="8026" y="61861"/>
                  </a:lnTo>
                  <a:lnTo>
                    <a:pt x="13055" y="61861"/>
                  </a:lnTo>
                  <a:lnTo>
                    <a:pt x="13055" y="56807"/>
                  </a:lnTo>
                  <a:close/>
                </a:path>
                <a:path w="287655" h="183515">
                  <a:moveTo>
                    <a:pt x="13055" y="48336"/>
                  </a:moveTo>
                  <a:lnTo>
                    <a:pt x="8026" y="48336"/>
                  </a:lnTo>
                  <a:lnTo>
                    <a:pt x="8026" y="53378"/>
                  </a:lnTo>
                  <a:lnTo>
                    <a:pt x="13055" y="53378"/>
                  </a:lnTo>
                  <a:lnTo>
                    <a:pt x="13055" y="48336"/>
                  </a:lnTo>
                  <a:close/>
                </a:path>
                <a:path w="287655" h="183515">
                  <a:moveTo>
                    <a:pt x="45745" y="178003"/>
                  </a:moveTo>
                  <a:lnTo>
                    <a:pt x="40703" y="178003"/>
                  </a:lnTo>
                  <a:lnTo>
                    <a:pt x="40703" y="183057"/>
                  </a:lnTo>
                  <a:lnTo>
                    <a:pt x="45745" y="183057"/>
                  </a:lnTo>
                  <a:lnTo>
                    <a:pt x="45745" y="178003"/>
                  </a:lnTo>
                  <a:close/>
                </a:path>
                <a:path w="287655" h="183515">
                  <a:moveTo>
                    <a:pt x="45745" y="169519"/>
                  </a:moveTo>
                  <a:lnTo>
                    <a:pt x="40703" y="169519"/>
                  </a:lnTo>
                  <a:lnTo>
                    <a:pt x="40703" y="174574"/>
                  </a:lnTo>
                  <a:lnTo>
                    <a:pt x="45745" y="174574"/>
                  </a:lnTo>
                  <a:lnTo>
                    <a:pt x="45745" y="169519"/>
                  </a:lnTo>
                  <a:close/>
                </a:path>
                <a:path w="287655" h="183515">
                  <a:moveTo>
                    <a:pt x="53771" y="178003"/>
                  </a:moveTo>
                  <a:lnTo>
                    <a:pt x="48717" y="178003"/>
                  </a:lnTo>
                  <a:lnTo>
                    <a:pt x="48717" y="183057"/>
                  </a:lnTo>
                  <a:lnTo>
                    <a:pt x="53771" y="183057"/>
                  </a:lnTo>
                  <a:lnTo>
                    <a:pt x="53771" y="178003"/>
                  </a:lnTo>
                  <a:close/>
                </a:path>
                <a:path w="287655" h="183515">
                  <a:moveTo>
                    <a:pt x="53771" y="169519"/>
                  </a:moveTo>
                  <a:lnTo>
                    <a:pt x="48717" y="169519"/>
                  </a:lnTo>
                  <a:lnTo>
                    <a:pt x="48717" y="174574"/>
                  </a:lnTo>
                  <a:lnTo>
                    <a:pt x="53771" y="174574"/>
                  </a:lnTo>
                  <a:lnTo>
                    <a:pt x="53771" y="169519"/>
                  </a:lnTo>
                  <a:close/>
                </a:path>
                <a:path w="287655" h="183515">
                  <a:moveTo>
                    <a:pt x="53771" y="161048"/>
                  </a:moveTo>
                  <a:lnTo>
                    <a:pt x="48717" y="161048"/>
                  </a:lnTo>
                  <a:lnTo>
                    <a:pt x="48717" y="166103"/>
                  </a:lnTo>
                  <a:lnTo>
                    <a:pt x="53771" y="166103"/>
                  </a:lnTo>
                  <a:lnTo>
                    <a:pt x="53771" y="161048"/>
                  </a:lnTo>
                  <a:close/>
                </a:path>
                <a:path w="287655" h="183515">
                  <a:moveTo>
                    <a:pt x="53771" y="152577"/>
                  </a:moveTo>
                  <a:lnTo>
                    <a:pt x="48717" y="152577"/>
                  </a:lnTo>
                  <a:lnTo>
                    <a:pt x="48717" y="157619"/>
                  </a:lnTo>
                  <a:lnTo>
                    <a:pt x="53771" y="157619"/>
                  </a:lnTo>
                  <a:lnTo>
                    <a:pt x="53771" y="152577"/>
                  </a:lnTo>
                  <a:close/>
                </a:path>
                <a:path w="287655" h="183515">
                  <a:moveTo>
                    <a:pt x="53771" y="144106"/>
                  </a:moveTo>
                  <a:lnTo>
                    <a:pt x="48717" y="144106"/>
                  </a:lnTo>
                  <a:lnTo>
                    <a:pt x="48717" y="149148"/>
                  </a:lnTo>
                  <a:lnTo>
                    <a:pt x="53771" y="149148"/>
                  </a:lnTo>
                  <a:lnTo>
                    <a:pt x="53771" y="144106"/>
                  </a:lnTo>
                  <a:close/>
                </a:path>
                <a:path w="287655" h="183515">
                  <a:moveTo>
                    <a:pt x="53771" y="127152"/>
                  </a:moveTo>
                  <a:lnTo>
                    <a:pt x="48717" y="127152"/>
                  </a:lnTo>
                  <a:lnTo>
                    <a:pt x="48717" y="132194"/>
                  </a:lnTo>
                  <a:lnTo>
                    <a:pt x="53771" y="132194"/>
                  </a:lnTo>
                  <a:lnTo>
                    <a:pt x="53771" y="127152"/>
                  </a:lnTo>
                  <a:close/>
                </a:path>
                <a:path w="287655" h="183515">
                  <a:moveTo>
                    <a:pt x="53771" y="110210"/>
                  </a:moveTo>
                  <a:lnTo>
                    <a:pt x="48717" y="110210"/>
                  </a:lnTo>
                  <a:lnTo>
                    <a:pt x="48717" y="115252"/>
                  </a:lnTo>
                  <a:lnTo>
                    <a:pt x="53771" y="115252"/>
                  </a:lnTo>
                  <a:lnTo>
                    <a:pt x="53771" y="110210"/>
                  </a:lnTo>
                  <a:close/>
                </a:path>
                <a:path w="287655" h="183515">
                  <a:moveTo>
                    <a:pt x="53771" y="101727"/>
                  </a:moveTo>
                  <a:lnTo>
                    <a:pt x="48717" y="101727"/>
                  </a:lnTo>
                  <a:lnTo>
                    <a:pt x="48717" y="106781"/>
                  </a:lnTo>
                  <a:lnTo>
                    <a:pt x="53771" y="106781"/>
                  </a:lnTo>
                  <a:lnTo>
                    <a:pt x="53771" y="101727"/>
                  </a:lnTo>
                  <a:close/>
                </a:path>
                <a:path w="287655" h="183515">
                  <a:moveTo>
                    <a:pt x="53771" y="93230"/>
                  </a:moveTo>
                  <a:lnTo>
                    <a:pt x="48717" y="93230"/>
                  </a:lnTo>
                  <a:lnTo>
                    <a:pt x="48717" y="98285"/>
                  </a:lnTo>
                  <a:lnTo>
                    <a:pt x="53771" y="98285"/>
                  </a:lnTo>
                  <a:lnTo>
                    <a:pt x="53771" y="93230"/>
                  </a:lnTo>
                  <a:close/>
                </a:path>
                <a:path w="287655" h="183515">
                  <a:moveTo>
                    <a:pt x="53771" y="84772"/>
                  </a:moveTo>
                  <a:lnTo>
                    <a:pt x="48717" y="84772"/>
                  </a:lnTo>
                  <a:lnTo>
                    <a:pt x="48717" y="89814"/>
                  </a:lnTo>
                  <a:lnTo>
                    <a:pt x="53771" y="89814"/>
                  </a:lnTo>
                  <a:lnTo>
                    <a:pt x="53771" y="84772"/>
                  </a:lnTo>
                  <a:close/>
                </a:path>
                <a:path w="287655" h="183515">
                  <a:moveTo>
                    <a:pt x="53771" y="76288"/>
                  </a:moveTo>
                  <a:lnTo>
                    <a:pt x="48717" y="76288"/>
                  </a:lnTo>
                  <a:lnTo>
                    <a:pt x="48717" y="81330"/>
                  </a:lnTo>
                  <a:lnTo>
                    <a:pt x="53771" y="81330"/>
                  </a:lnTo>
                  <a:lnTo>
                    <a:pt x="53771" y="76288"/>
                  </a:lnTo>
                  <a:close/>
                </a:path>
                <a:path w="287655" h="183515">
                  <a:moveTo>
                    <a:pt x="53771" y="67805"/>
                  </a:moveTo>
                  <a:lnTo>
                    <a:pt x="48717" y="67805"/>
                  </a:lnTo>
                  <a:lnTo>
                    <a:pt x="48717" y="72859"/>
                  </a:lnTo>
                  <a:lnTo>
                    <a:pt x="53771" y="72859"/>
                  </a:lnTo>
                  <a:lnTo>
                    <a:pt x="53771" y="67805"/>
                  </a:lnTo>
                  <a:close/>
                </a:path>
                <a:path w="287655" h="183515">
                  <a:moveTo>
                    <a:pt x="53771" y="59347"/>
                  </a:moveTo>
                  <a:lnTo>
                    <a:pt x="48717" y="59347"/>
                  </a:lnTo>
                  <a:lnTo>
                    <a:pt x="48717" y="64389"/>
                  </a:lnTo>
                  <a:lnTo>
                    <a:pt x="53771" y="64389"/>
                  </a:lnTo>
                  <a:lnTo>
                    <a:pt x="53771" y="59347"/>
                  </a:lnTo>
                  <a:close/>
                </a:path>
                <a:path w="287655" h="183515">
                  <a:moveTo>
                    <a:pt x="53771" y="50876"/>
                  </a:moveTo>
                  <a:lnTo>
                    <a:pt x="48717" y="50876"/>
                  </a:lnTo>
                  <a:lnTo>
                    <a:pt x="48717" y="55918"/>
                  </a:lnTo>
                  <a:lnTo>
                    <a:pt x="53771" y="55918"/>
                  </a:lnTo>
                  <a:lnTo>
                    <a:pt x="53771" y="50876"/>
                  </a:lnTo>
                  <a:close/>
                </a:path>
                <a:path w="287655" h="183515">
                  <a:moveTo>
                    <a:pt x="53771" y="42392"/>
                  </a:moveTo>
                  <a:lnTo>
                    <a:pt x="48717" y="42392"/>
                  </a:lnTo>
                  <a:lnTo>
                    <a:pt x="48717" y="47434"/>
                  </a:lnTo>
                  <a:lnTo>
                    <a:pt x="53771" y="47434"/>
                  </a:lnTo>
                  <a:lnTo>
                    <a:pt x="53771" y="42392"/>
                  </a:lnTo>
                  <a:close/>
                </a:path>
                <a:path w="287655" h="183515">
                  <a:moveTo>
                    <a:pt x="53771" y="33909"/>
                  </a:moveTo>
                  <a:lnTo>
                    <a:pt x="48717" y="33909"/>
                  </a:lnTo>
                  <a:lnTo>
                    <a:pt x="48717" y="38963"/>
                  </a:lnTo>
                  <a:lnTo>
                    <a:pt x="53771" y="38963"/>
                  </a:lnTo>
                  <a:lnTo>
                    <a:pt x="53771" y="33909"/>
                  </a:lnTo>
                  <a:close/>
                </a:path>
                <a:path w="287655" h="183515">
                  <a:moveTo>
                    <a:pt x="53771" y="25450"/>
                  </a:moveTo>
                  <a:lnTo>
                    <a:pt x="48717" y="25450"/>
                  </a:lnTo>
                  <a:lnTo>
                    <a:pt x="48717" y="30492"/>
                  </a:lnTo>
                  <a:lnTo>
                    <a:pt x="53771" y="30492"/>
                  </a:lnTo>
                  <a:lnTo>
                    <a:pt x="53771" y="25450"/>
                  </a:lnTo>
                  <a:close/>
                </a:path>
                <a:path w="287655" h="183515">
                  <a:moveTo>
                    <a:pt x="53771" y="16967"/>
                  </a:moveTo>
                  <a:lnTo>
                    <a:pt x="48717" y="16967"/>
                  </a:lnTo>
                  <a:lnTo>
                    <a:pt x="48717" y="22021"/>
                  </a:lnTo>
                  <a:lnTo>
                    <a:pt x="53771" y="22021"/>
                  </a:lnTo>
                  <a:lnTo>
                    <a:pt x="53771" y="16967"/>
                  </a:lnTo>
                  <a:close/>
                </a:path>
                <a:path w="287655" h="183515">
                  <a:moveTo>
                    <a:pt x="53771" y="8496"/>
                  </a:moveTo>
                  <a:lnTo>
                    <a:pt x="48717" y="8496"/>
                  </a:lnTo>
                  <a:lnTo>
                    <a:pt x="48717" y="13538"/>
                  </a:lnTo>
                  <a:lnTo>
                    <a:pt x="53771" y="13538"/>
                  </a:lnTo>
                  <a:lnTo>
                    <a:pt x="53771" y="8496"/>
                  </a:lnTo>
                  <a:close/>
                </a:path>
                <a:path w="287655" h="183515">
                  <a:moveTo>
                    <a:pt x="53771" y="0"/>
                  </a:moveTo>
                  <a:lnTo>
                    <a:pt x="48717" y="0"/>
                  </a:lnTo>
                  <a:lnTo>
                    <a:pt x="48717" y="5054"/>
                  </a:lnTo>
                  <a:lnTo>
                    <a:pt x="53771" y="5054"/>
                  </a:lnTo>
                  <a:lnTo>
                    <a:pt x="53771" y="0"/>
                  </a:lnTo>
                  <a:close/>
                </a:path>
                <a:path w="287655" h="183515">
                  <a:moveTo>
                    <a:pt x="279565" y="172059"/>
                  </a:moveTo>
                  <a:lnTo>
                    <a:pt x="274510" y="172059"/>
                  </a:lnTo>
                  <a:lnTo>
                    <a:pt x="274510" y="177114"/>
                  </a:lnTo>
                  <a:lnTo>
                    <a:pt x="279565" y="177114"/>
                  </a:lnTo>
                  <a:lnTo>
                    <a:pt x="279565" y="172059"/>
                  </a:lnTo>
                  <a:close/>
                </a:path>
                <a:path w="287655" h="183515">
                  <a:moveTo>
                    <a:pt x="279565" y="163588"/>
                  </a:moveTo>
                  <a:lnTo>
                    <a:pt x="274510" y="163588"/>
                  </a:lnTo>
                  <a:lnTo>
                    <a:pt x="274510" y="168630"/>
                  </a:lnTo>
                  <a:lnTo>
                    <a:pt x="279565" y="168630"/>
                  </a:lnTo>
                  <a:lnTo>
                    <a:pt x="279565" y="163588"/>
                  </a:lnTo>
                  <a:close/>
                </a:path>
                <a:path w="287655" h="183515">
                  <a:moveTo>
                    <a:pt x="279565" y="155105"/>
                  </a:moveTo>
                  <a:lnTo>
                    <a:pt x="274510" y="155105"/>
                  </a:lnTo>
                  <a:lnTo>
                    <a:pt x="274510" y="160159"/>
                  </a:lnTo>
                  <a:lnTo>
                    <a:pt x="279565" y="160159"/>
                  </a:lnTo>
                  <a:lnTo>
                    <a:pt x="279565" y="155105"/>
                  </a:lnTo>
                  <a:close/>
                </a:path>
                <a:path w="287655" h="183515">
                  <a:moveTo>
                    <a:pt x="279565" y="146646"/>
                  </a:moveTo>
                  <a:lnTo>
                    <a:pt x="274510" y="146646"/>
                  </a:lnTo>
                  <a:lnTo>
                    <a:pt x="274510" y="151688"/>
                  </a:lnTo>
                  <a:lnTo>
                    <a:pt x="279565" y="151688"/>
                  </a:lnTo>
                  <a:lnTo>
                    <a:pt x="279565" y="146646"/>
                  </a:lnTo>
                  <a:close/>
                </a:path>
                <a:path w="287655" h="183515">
                  <a:moveTo>
                    <a:pt x="279565" y="138163"/>
                  </a:moveTo>
                  <a:lnTo>
                    <a:pt x="274510" y="138163"/>
                  </a:lnTo>
                  <a:lnTo>
                    <a:pt x="274510" y="143217"/>
                  </a:lnTo>
                  <a:lnTo>
                    <a:pt x="279565" y="143217"/>
                  </a:lnTo>
                  <a:lnTo>
                    <a:pt x="279565" y="138163"/>
                  </a:lnTo>
                  <a:close/>
                </a:path>
                <a:path w="287655" h="183515">
                  <a:moveTo>
                    <a:pt x="279565" y="129667"/>
                  </a:moveTo>
                  <a:lnTo>
                    <a:pt x="274510" y="129667"/>
                  </a:lnTo>
                  <a:lnTo>
                    <a:pt x="274510" y="134708"/>
                  </a:lnTo>
                  <a:lnTo>
                    <a:pt x="279565" y="134708"/>
                  </a:lnTo>
                  <a:lnTo>
                    <a:pt x="279565" y="129667"/>
                  </a:lnTo>
                  <a:close/>
                </a:path>
                <a:path w="287655" h="183515">
                  <a:moveTo>
                    <a:pt x="279565" y="121196"/>
                  </a:moveTo>
                  <a:lnTo>
                    <a:pt x="274510" y="121196"/>
                  </a:lnTo>
                  <a:lnTo>
                    <a:pt x="274510" y="126250"/>
                  </a:lnTo>
                  <a:lnTo>
                    <a:pt x="279565" y="126250"/>
                  </a:lnTo>
                  <a:lnTo>
                    <a:pt x="279565" y="121196"/>
                  </a:lnTo>
                  <a:close/>
                </a:path>
                <a:path w="287655" h="183515">
                  <a:moveTo>
                    <a:pt x="279565" y="112725"/>
                  </a:moveTo>
                  <a:lnTo>
                    <a:pt x="274510" y="112725"/>
                  </a:lnTo>
                  <a:lnTo>
                    <a:pt x="274510" y="117767"/>
                  </a:lnTo>
                  <a:lnTo>
                    <a:pt x="279565" y="117767"/>
                  </a:lnTo>
                  <a:lnTo>
                    <a:pt x="279565" y="112725"/>
                  </a:lnTo>
                  <a:close/>
                </a:path>
                <a:path w="287655" h="183515">
                  <a:moveTo>
                    <a:pt x="279565" y="95770"/>
                  </a:moveTo>
                  <a:lnTo>
                    <a:pt x="274510" y="95770"/>
                  </a:lnTo>
                  <a:lnTo>
                    <a:pt x="274510" y="100812"/>
                  </a:lnTo>
                  <a:lnTo>
                    <a:pt x="279565" y="100812"/>
                  </a:lnTo>
                  <a:lnTo>
                    <a:pt x="279565" y="95770"/>
                  </a:lnTo>
                  <a:close/>
                </a:path>
                <a:path w="287655" h="183515">
                  <a:moveTo>
                    <a:pt x="279565" y="87299"/>
                  </a:moveTo>
                  <a:lnTo>
                    <a:pt x="274510" y="87299"/>
                  </a:lnTo>
                  <a:lnTo>
                    <a:pt x="274510" y="92354"/>
                  </a:lnTo>
                  <a:lnTo>
                    <a:pt x="279565" y="92354"/>
                  </a:lnTo>
                  <a:lnTo>
                    <a:pt x="279565" y="87299"/>
                  </a:lnTo>
                  <a:close/>
                </a:path>
                <a:path w="287655" h="183515">
                  <a:moveTo>
                    <a:pt x="279565" y="78828"/>
                  </a:moveTo>
                  <a:lnTo>
                    <a:pt x="274510" y="78828"/>
                  </a:lnTo>
                  <a:lnTo>
                    <a:pt x="274510" y="83870"/>
                  </a:lnTo>
                  <a:lnTo>
                    <a:pt x="279565" y="83870"/>
                  </a:lnTo>
                  <a:lnTo>
                    <a:pt x="279565" y="78828"/>
                  </a:lnTo>
                  <a:close/>
                </a:path>
                <a:path w="287655" h="183515">
                  <a:moveTo>
                    <a:pt x="279565" y="70345"/>
                  </a:moveTo>
                  <a:lnTo>
                    <a:pt x="274510" y="70345"/>
                  </a:lnTo>
                  <a:lnTo>
                    <a:pt x="274510" y="75399"/>
                  </a:lnTo>
                  <a:lnTo>
                    <a:pt x="279565" y="75399"/>
                  </a:lnTo>
                  <a:lnTo>
                    <a:pt x="279565" y="70345"/>
                  </a:lnTo>
                  <a:close/>
                </a:path>
                <a:path w="287655" h="183515">
                  <a:moveTo>
                    <a:pt x="279565" y="61874"/>
                  </a:moveTo>
                  <a:lnTo>
                    <a:pt x="274510" y="61874"/>
                  </a:lnTo>
                  <a:lnTo>
                    <a:pt x="274510" y="66929"/>
                  </a:lnTo>
                  <a:lnTo>
                    <a:pt x="279565" y="66929"/>
                  </a:lnTo>
                  <a:lnTo>
                    <a:pt x="279565" y="61874"/>
                  </a:lnTo>
                  <a:close/>
                </a:path>
                <a:path w="287655" h="183515">
                  <a:moveTo>
                    <a:pt x="279565" y="53403"/>
                  </a:moveTo>
                  <a:lnTo>
                    <a:pt x="274510" y="53403"/>
                  </a:lnTo>
                  <a:lnTo>
                    <a:pt x="274510" y="58458"/>
                  </a:lnTo>
                  <a:lnTo>
                    <a:pt x="279565" y="58458"/>
                  </a:lnTo>
                  <a:lnTo>
                    <a:pt x="279565" y="53403"/>
                  </a:lnTo>
                  <a:close/>
                </a:path>
                <a:path w="287655" h="183515">
                  <a:moveTo>
                    <a:pt x="279565" y="44932"/>
                  </a:moveTo>
                  <a:lnTo>
                    <a:pt x="274510" y="44932"/>
                  </a:lnTo>
                  <a:lnTo>
                    <a:pt x="274510" y="49974"/>
                  </a:lnTo>
                  <a:lnTo>
                    <a:pt x="279565" y="49974"/>
                  </a:lnTo>
                  <a:lnTo>
                    <a:pt x="279565" y="44932"/>
                  </a:lnTo>
                  <a:close/>
                </a:path>
                <a:path w="287655" h="183515">
                  <a:moveTo>
                    <a:pt x="279565" y="36449"/>
                  </a:moveTo>
                  <a:lnTo>
                    <a:pt x="274510" y="36449"/>
                  </a:lnTo>
                  <a:lnTo>
                    <a:pt x="274510" y="41503"/>
                  </a:lnTo>
                  <a:lnTo>
                    <a:pt x="279565" y="41503"/>
                  </a:lnTo>
                  <a:lnTo>
                    <a:pt x="279565" y="36449"/>
                  </a:lnTo>
                  <a:close/>
                </a:path>
                <a:path w="287655" h="183515">
                  <a:moveTo>
                    <a:pt x="279565" y="27965"/>
                  </a:moveTo>
                  <a:lnTo>
                    <a:pt x="274510" y="27965"/>
                  </a:lnTo>
                  <a:lnTo>
                    <a:pt x="274510" y="33007"/>
                  </a:lnTo>
                  <a:lnTo>
                    <a:pt x="279565" y="33007"/>
                  </a:lnTo>
                  <a:lnTo>
                    <a:pt x="279565" y="27965"/>
                  </a:lnTo>
                  <a:close/>
                </a:path>
                <a:path w="287655" h="183515">
                  <a:moveTo>
                    <a:pt x="279565" y="19481"/>
                  </a:moveTo>
                  <a:lnTo>
                    <a:pt x="274510" y="19481"/>
                  </a:lnTo>
                  <a:lnTo>
                    <a:pt x="274510" y="24536"/>
                  </a:lnTo>
                  <a:lnTo>
                    <a:pt x="279565" y="24536"/>
                  </a:lnTo>
                  <a:lnTo>
                    <a:pt x="279565" y="19481"/>
                  </a:lnTo>
                  <a:close/>
                </a:path>
                <a:path w="287655" h="183515">
                  <a:moveTo>
                    <a:pt x="279565" y="11010"/>
                  </a:moveTo>
                  <a:lnTo>
                    <a:pt x="274510" y="11010"/>
                  </a:lnTo>
                  <a:lnTo>
                    <a:pt x="274510" y="16052"/>
                  </a:lnTo>
                  <a:lnTo>
                    <a:pt x="279565" y="16052"/>
                  </a:lnTo>
                  <a:lnTo>
                    <a:pt x="279565" y="11010"/>
                  </a:lnTo>
                  <a:close/>
                </a:path>
                <a:path w="287655" h="183515">
                  <a:moveTo>
                    <a:pt x="287604" y="36449"/>
                  </a:moveTo>
                  <a:lnTo>
                    <a:pt x="282562" y="36449"/>
                  </a:lnTo>
                  <a:lnTo>
                    <a:pt x="282562" y="41503"/>
                  </a:lnTo>
                  <a:lnTo>
                    <a:pt x="287604" y="41503"/>
                  </a:lnTo>
                  <a:lnTo>
                    <a:pt x="287604" y="36449"/>
                  </a:lnTo>
                  <a:close/>
                </a:path>
                <a:path w="287655" h="183515">
                  <a:moveTo>
                    <a:pt x="287604" y="27965"/>
                  </a:moveTo>
                  <a:lnTo>
                    <a:pt x="282562" y="27965"/>
                  </a:lnTo>
                  <a:lnTo>
                    <a:pt x="282562" y="33007"/>
                  </a:lnTo>
                  <a:lnTo>
                    <a:pt x="287604" y="33007"/>
                  </a:lnTo>
                  <a:lnTo>
                    <a:pt x="287604" y="27965"/>
                  </a:lnTo>
                  <a:close/>
                </a:path>
                <a:path w="287655" h="183515">
                  <a:moveTo>
                    <a:pt x="287604" y="19481"/>
                  </a:moveTo>
                  <a:lnTo>
                    <a:pt x="282562" y="19481"/>
                  </a:lnTo>
                  <a:lnTo>
                    <a:pt x="282562" y="24536"/>
                  </a:lnTo>
                  <a:lnTo>
                    <a:pt x="287604" y="24536"/>
                  </a:lnTo>
                  <a:lnTo>
                    <a:pt x="287604" y="19481"/>
                  </a:lnTo>
                  <a:close/>
                </a:path>
                <a:path w="287655" h="183515">
                  <a:moveTo>
                    <a:pt x="287604" y="11010"/>
                  </a:moveTo>
                  <a:lnTo>
                    <a:pt x="282562" y="11010"/>
                  </a:lnTo>
                  <a:lnTo>
                    <a:pt x="282562" y="16052"/>
                  </a:lnTo>
                  <a:lnTo>
                    <a:pt x="287604" y="16052"/>
                  </a:lnTo>
                  <a:lnTo>
                    <a:pt x="287604" y="1101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72743" y="804557"/>
              <a:ext cx="52705" cy="140970"/>
            </a:xfrm>
            <a:custGeom>
              <a:avLst/>
              <a:gdLst/>
              <a:ahLst/>
              <a:cxnLst/>
              <a:rect l="l" t="t" r="r" b="b"/>
              <a:pathLst>
                <a:path w="52705" h="140969">
                  <a:moveTo>
                    <a:pt x="5054" y="83858"/>
                  </a:moveTo>
                  <a:lnTo>
                    <a:pt x="0" y="83858"/>
                  </a:lnTo>
                  <a:lnTo>
                    <a:pt x="0" y="88900"/>
                  </a:lnTo>
                  <a:lnTo>
                    <a:pt x="5054" y="88900"/>
                  </a:lnTo>
                  <a:lnTo>
                    <a:pt x="5054" y="83858"/>
                  </a:lnTo>
                  <a:close/>
                </a:path>
                <a:path w="52705" h="140969">
                  <a:moveTo>
                    <a:pt x="5054" y="75387"/>
                  </a:moveTo>
                  <a:lnTo>
                    <a:pt x="0" y="75387"/>
                  </a:lnTo>
                  <a:lnTo>
                    <a:pt x="0" y="80429"/>
                  </a:lnTo>
                  <a:lnTo>
                    <a:pt x="5054" y="80429"/>
                  </a:lnTo>
                  <a:lnTo>
                    <a:pt x="5054" y="75387"/>
                  </a:lnTo>
                  <a:close/>
                </a:path>
                <a:path w="52705" h="140969">
                  <a:moveTo>
                    <a:pt x="5054" y="66903"/>
                  </a:moveTo>
                  <a:lnTo>
                    <a:pt x="0" y="66903"/>
                  </a:lnTo>
                  <a:lnTo>
                    <a:pt x="0" y="71945"/>
                  </a:lnTo>
                  <a:lnTo>
                    <a:pt x="5054" y="71945"/>
                  </a:lnTo>
                  <a:lnTo>
                    <a:pt x="5054" y="66903"/>
                  </a:lnTo>
                  <a:close/>
                </a:path>
                <a:path w="52705" h="140969">
                  <a:moveTo>
                    <a:pt x="5054" y="58432"/>
                  </a:moveTo>
                  <a:lnTo>
                    <a:pt x="0" y="58432"/>
                  </a:lnTo>
                  <a:lnTo>
                    <a:pt x="0" y="63487"/>
                  </a:lnTo>
                  <a:lnTo>
                    <a:pt x="5054" y="63487"/>
                  </a:lnTo>
                  <a:lnTo>
                    <a:pt x="5054" y="58432"/>
                  </a:lnTo>
                  <a:close/>
                </a:path>
                <a:path w="52705" h="140969">
                  <a:moveTo>
                    <a:pt x="5054" y="49961"/>
                  </a:moveTo>
                  <a:lnTo>
                    <a:pt x="0" y="49961"/>
                  </a:lnTo>
                  <a:lnTo>
                    <a:pt x="0" y="55003"/>
                  </a:lnTo>
                  <a:lnTo>
                    <a:pt x="5054" y="55003"/>
                  </a:lnTo>
                  <a:lnTo>
                    <a:pt x="5054" y="49961"/>
                  </a:lnTo>
                  <a:close/>
                </a:path>
                <a:path w="52705" h="140969">
                  <a:moveTo>
                    <a:pt x="5054" y="41478"/>
                  </a:moveTo>
                  <a:lnTo>
                    <a:pt x="0" y="41478"/>
                  </a:lnTo>
                  <a:lnTo>
                    <a:pt x="0" y="46532"/>
                  </a:lnTo>
                  <a:lnTo>
                    <a:pt x="5054" y="46532"/>
                  </a:lnTo>
                  <a:lnTo>
                    <a:pt x="5054" y="41478"/>
                  </a:lnTo>
                  <a:close/>
                </a:path>
                <a:path w="52705" h="140969">
                  <a:moveTo>
                    <a:pt x="5054" y="33007"/>
                  </a:moveTo>
                  <a:lnTo>
                    <a:pt x="0" y="33007"/>
                  </a:lnTo>
                  <a:lnTo>
                    <a:pt x="0" y="38061"/>
                  </a:lnTo>
                  <a:lnTo>
                    <a:pt x="5054" y="38061"/>
                  </a:lnTo>
                  <a:lnTo>
                    <a:pt x="5054" y="33007"/>
                  </a:lnTo>
                  <a:close/>
                </a:path>
                <a:path w="52705" h="140969">
                  <a:moveTo>
                    <a:pt x="5054" y="24536"/>
                  </a:moveTo>
                  <a:lnTo>
                    <a:pt x="0" y="24536"/>
                  </a:lnTo>
                  <a:lnTo>
                    <a:pt x="0" y="29591"/>
                  </a:lnTo>
                  <a:lnTo>
                    <a:pt x="5054" y="29591"/>
                  </a:lnTo>
                  <a:lnTo>
                    <a:pt x="5054" y="24536"/>
                  </a:lnTo>
                  <a:close/>
                </a:path>
                <a:path w="52705" h="140969">
                  <a:moveTo>
                    <a:pt x="5054" y="16065"/>
                  </a:moveTo>
                  <a:lnTo>
                    <a:pt x="0" y="16065"/>
                  </a:lnTo>
                  <a:lnTo>
                    <a:pt x="0" y="21107"/>
                  </a:lnTo>
                  <a:lnTo>
                    <a:pt x="5054" y="21107"/>
                  </a:lnTo>
                  <a:lnTo>
                    <a:pt x="5054" y="16065"/>
                  </a:lnTo>
                  <a:close/>
                </a:path>
                <a:path w="52705" h="140969">
                  <a:moveTo>
                    <a:pt x="5054" y="7569"/>
                  </a:moveTo>
                  <a:lnTo>
                    <a:pt x="0" y="7569"/>
                  </a:lnTo>
                  <a:lnTo>
                    <a:pt x="0" y="12611"/>
                  </a:lnTo>
                  <a:lnTo>
                    <a:pt x="5054" y="12611"/>
                  </a:lnTo>
                  <a:lnTo>
                    <a:pt x="5054" y="7569"/>
                  </a:lnTo>
                  <a:close/>
                </a:path>
                <a:path w="52705" h="140969">
                  <a:moveTo>
                    <a:pt x="13081" y="75387"/>
                  </a:moveTo>
                  <a:lnTo>
                    <a:pt x="8026" y="75387"/>
                  </a:lnTo>
                  <a:lnTo>
                    <a:pt x="8026" y="80429"/>
                  </a:lnTo>
                  <a:lnTo>
                    <a:pt x="13081" y="80429"/>
                  </a:lnTo>
                  <a:lnTo>
                    <a:pt x="13081" y="75387"/>
                  </a:lnTo>
                  <a:close/>
                </a:path>
                <a:path w="52705" h="140969">
                  <a:moveTo>
                    <a:pt x="13081" y="66903"/>
                  </a:moveTo>
                  <a:lnTo>
                    <a:pt x="8026" y="66903"/>
                  </a:lnTo>
                  <a:lnTo>
                    <a:pt x="8026" y="71945"/>
                  </a:lnTo>
                  <a:lnTo>
                    <a:pt x="13081" y="71945"/>
                  </a:lnTo>
                  <a:lnTo>
                    <a:pt x="13081" y="66903"/>
                  </a:lnTo>
                  <a:close/>
                </a:path>
                <a:path w="52705" h="140969">
                  <a:moveTo>
                    <a:pt x="13081" y="58432"/>
                  </a:moveTo>
                  <a:lnTo>
                    <a:pt x="8026" y="58432"/>
                  </a:lnTo>
                  <a:lnTo>
                    <a:pt x="8026" y="63487"/>
                  </a:lnTo>
                  <a:lnTo>
                    <a:pt x="13081" y="63487"/>
                  </a:lnTo>
                  <a:lnTo>
                    <a:pt x="13081" y="58432"/>
                  </a:lnTo>
                  <a:close/>
                </a:path>
                <a:path w="52705" h="140969">
                  <a:moveTo>
                    <a:pt x="13081" y="49961"/>
                  </a:moveTo>
                  <a:lnTo>
                    <a:pt x="8026" y="49961"/>
                  </a:lnTo>
                  <a:lnTo>
                    <a:pt x="8026" y="55003"/>
                  </a:lnTo>
                  <a:lnTo>
                    <a:pt x="13081" y="55003"/>
                  </a:lnTo>
                  <a:lnTo>
                    <a:pt x="13081" y="49961"/>
                  </a:lnTo>
                  <a:close/>
                </a:path>
                <a:path w="52705" h="140969">
                  <a:moveTo>
                    <a:pt x="13081" y="41478"/>
                  </a:moveTo>
                  <a:lnTo>
                    <a:pt x="8026" y="41478"/>
                  </a:lnTo>
                  <a:lnTo>
                    <a:pt x="8026" y="46532"/>
                  </a:lnTo>
                  <a:lnTo>
                    <a:pt x="13081" y="46532"/>
                  </a:lnTo>
                  <a:lnTo>
                    <a:pt x="13081" y="41478"/>
                  </a:lnTo>
                  <a:close/>
                </a:path>
                <a:path w="52705" h="140969">
                  <a:moveTo>
                    <a:pt x="13081" y="33007"/>
                  </a:moveTo>
                  <a:lnTo>
                    <a:pt x="8026" y="33007"/>
                  </a:lnTo>
                  <a:lnTo>
                    <a:pt x="8026" y="38061"/>
                  </a:lnTo>
                  <a:lnTo>
                    <a:pt x="13081" y="38061"/>
                  </a:lnTo>
                  <a:lnTo>
                    <a:pt x="13081" y="33007"/>
                  </a:lnTo>
                  <a:close/>
                </a:path>
                <a:path w="52705" h="140969">
                  <a:moveTo>
                    <a:pt x="13081" y="24536"/>
                  </a:moveTo>
                  <a:lnTo>
                    <a:pt x="8026" y="24536"/>
                  </a:lnTo>
                  <a:lnTo>
                    <a:pt x="8026" y="29591"/>
                  </a:lnTo>
                  <a:lnTo>
                    <a:pt x="13081" y="29591"/>
                  </a:lnTo>
                  <a:lnTo>
                    <a:pt x="13081" y="24536"/>
                  </a:lnTo>
                  <a:close/>
                </a:path>
                <a:path w="52705" h="140969">
                  <a:moveTo>
                    <a:pt x="13081" y="16065"/>
                  </a:moveTo>
                  <a:lnTo>
                    <a:pt x="8026" y="16065"/>
                  </a:lnTo>
                  <a:lnTo>
                    <a:pt x="8026" y="21107"/>
                  </a:lnTo>
                  <a:lnTo>
                    <a:pt x="13081" y="21107"/>
                  </a:lnTo>
                  <a:lnTo>
                    <a:pt x="13081" y="16065"/>
                  </a:lnTo>
                  <a:close/>
                </a:path>
                <a:path w="52705" h="140969">
                  <a:moveTo>
                    <a:pt x="13081" y="7569"/>
                  </a:moveTo>
                  <a:lnTo>
                    <a:pt x="8026" y="7569"/>
                  </a:lnTo>
                  <a:lnTo>
                    <a:pt x="8026" y="12611"/>
                  </a:lnTo>
                  <a:lnTo>
                    <a:pt x="13081" y="12611"/>
                  </a:lnTo>
                  <a:lnTo>
                    <a:pt x="13081" y="7569"/>
                  </a:lnTo>
                  <a:close/>
                </a:path>
                <a:path w="52705" h="140969">
                  <a:moveTo>
                    <a:pt x="52603" y="135610"/>
                  </a:moveTo>
                  <a:lnTo>
                    <a:pt x="47561" y="135610"/>
                  </a:lnTo>
                  <a:lnTo>
                    <a:pt x="47561" y="140665"/>
                  </a:lnTo>
                  <a:lnTo>
                    <a:pt x="52603" y="140665"/>
                  </a:lnTo>
                  <a:lnTo>
                    <a:pt x="52603" y="135610"/>
                  </a:lnTo>
                  <a:close/>
                </a:path>
                <a:path w="52705" h="140969">
                  <a:moveTo>
                    <a:pt x="52603" y="127139"/>
                  </a:moveTo>
                  <a:lnTo>
                    <a:pt x="47561" y="127139"/>
                  </a:lnTo>
                  <a:lnTo>
                    <a:pt x="47561" y="132181"/>
                  </a:lnTo>
                  <a:lnTo>
                    <a:pt x="52603" y="132181"/>
                  </a:lnTo>
                  <a:lnTo>
                    <a:pt x="52603" y="127139"/>
                  </a:lnTo>
                  <a:close/>
                </a:path>
                <a:path w="52705" h="140969">
                  <a:moveTo>
                    <a:pt x="52603" y="118656"/>
                  </a:moveTo>
                  <a:lnTo>
                    <a:pt x="47561" y="118656"/>
                  </a:lnTo>
                  <a:lnTo>
                    <a:pt x="47561" y="123710"/>
                  </a:lnTo>
                  <a:lnTo>
                    <a:pt x="52603" y="123710"/>
                  </a:lnTo>
                  <a:lnTo>
                    <a:pt x="52603" y="118656"/>
                  </a:lnTo>
                  <a:close/>
                </a:path>
                <a:path w="52705" h="140969">
                  <a:moveTo>
                    <a:pt x="52603" y="110197"/>
                  </a:moveTo>
                  <a:lnTo>
                    <a:pt x="47561" y="110197"/>
                  </a:lnTo>
                  <a:lnTo>
                    <a:pt x="47561" y="115239"/>
                  </a:lnTo>
                  <a:lnTo>
                    <a:pt x="52603" y="115239"/>
                  </a:lnTo>
                  <a:lnTo>
                    <a:pt x="52603" y="110197"/>
                  </a:lnTo>
                  <a:close/>
                </a:path>
                <a:path w="52705" h="140969">
                  <a:moveTo>
                    <a:pt x="52603" y="101714"/>
                  </a:moveTo>
                  <a:lnTo>
                    <a:pt x="47561" y="101714"/>
                  </a:lnTo>
                  <a:lnTo>
                    <a:pt x="47561" y="106768"/>
                  </a:lnTo>
                  <a:lnTo>
                    <a:pt x="52603" y="106768"/>
                  </a:lnTo>
                  <a:lnTo>
                    <a:pt x="52603" y="101714"/>
                  </a:lnTo>
                  <a:close/>
                </a:path>
                <a:path w="52705" h="140969">
                  <a:moveTo>
                    <a:pt x="52603" y="93218"/>
                  </a:moveTo>
                  <a:lnTo>
                    <a:pt x="47561" y="93218"/>
                  </a:lnTo>
                  <a:lnTo>
                    <a:pt x="47561" y="98259"/>
                  </a:lnTo>
                  <a:lnTo>
                    <a:pt x="52603" y="98259"/>
                  </a:lnTo>
                  <a:lnTo>
                    <a:pt x="52603" y="93218"/>
                  </a:lnTo>
                  <a:close/>
                </a:path>
                <a:path w="52705" h="140969">
                  <a:moveTo>
                    <a:pt x="52603" y="84747"/>
                  </a:moveTo>
                  <a:lnTo>
                    <a:pt x="47561" y="84747"/>
                  </a:lnTo>
                  <a:lnTo>
                    <a:pt x="47561" y="89801"/>
                  </a:lnTo>
                  <a:lnTo>
                    <a:pt x="52603" y="89801"/>
                  </a:lnTo>
                  <a:lnTo>
                    <a:pt x="52603" y="84747"/>
                  </a:lnTo>
                  <a:close/>
                </a:path>
                <a:path w="52705" h="140969">
                  <a:moveTo>
                    <a:pt x="52603" y="76276"/>
                  </a:moveTo>
                  <a:lnTo>
                    <a:pt x="47561" y="76276"/>
                  </a:lnTo>
                  <a:lnTo>
                    <a:pt x="47561" y="81318"/>
                  </a:lnTo>
                  <a:lnTo>
                    <a:pt x="52603" y="81318"/>
                  </a:lnTo>
                  <a:lnTo>
                    <a:pt x="52603" y="76276"/>
                  </a:lnTo>
                  <a:close/>
                </a:path>
                <a:path w="52705" h="140969">
                  <a:moveTo>
                    <a:pt x="52603" y="67792"/>
                  </a:moveTo>
                  <a:lnTo>
                    <a:pt x="47561" y="67792"/>
                  </a:lnTo>
                  <a:lnTo>
                    <a:pt x="47561" y="72847"/>
                  </a:lnTo>
                  <a:lnTo>
                    <a:pt x="52603" y="72847"/>
                  </a:lnTo>
                  <a:lnTo>
                    <a:pt x="52603" y="67792"/>
                  </a:lnTo>
                  <a:close/>
                </a:path>
                <a:path w="52705" h="140969">
                  <a:moveTo>
                    <a:pt x="52603" y="59321"/>
                  </a:moveTo>
                  <a:lnTo>
                    <a:pt x="47561" y="59321"/>
                  </a:lnTo>
                  <a:lnTo>
                    <a:pt x="47561" y="64363"/>
                  </a:lnTo>
                  <a:lnTo>
                    <a:pt x="52603" y="64363"/>
                  </a:lnTo>
                  <a:lnTo>
                    <a:pt x="52603" y="59321"/>
                  </a:lnTo>
                  <a:close/>
                </a:path>
                <a:path w="52705" h="140969">
                  <a:moveTo>
                    <a:pt x="52603" y="50850"/>
                  </a:moveTo>
                  <a:lnTo>
                    <a:pt x="47561" y="50850"/>
                  </a:lnTo>
                  <a:lnTo>
                    <a:pt x="47561" y="55905"/>
                  </a:lnTo>
                  <a:lnTo>
                    <a:pt x="52603" y="55905"/>
                  </a:lnTo>
                  <a:lnTo>
                    <a:pt x="52603" y="50850"/>
                  </a:lnTo>
                  <a:close/>
                </a:path>
                <a:path w="52705" h="140969">
                  <a:moveTo>
                    <a:pt x="52603" y="42379"/>
                  </a:moveTo>
                  <a:lnTo>
                    <a:pt x="47561" y="42379"/>
                  </a:lnTo>
                  <a:lnTo>
                    <a:pt x="47561" y="47421"/>
                  </a:lnTo>
                  <a:lnTo>
                    <a:pt x="52603" y="47421"/>
                  </a:lnTo>
                  <a:lnTo>
                    <a:pt x="52603" y="42379"/>
                  </a:lnTo>
                  <a:close/>
                </a:path>
                <a:path w="52705" h="140969">
                  <a:moveTo>
                    <a:pt x="52603" y="33896"/>
                  </a:moveTo>
                  <a:lnTo>
                    <a:pt x="47561" y="33896"/>
                  </a:lnTo>
                  <a:lnTo>
                    <a:pt x="47561" y="38950"/>
                  </a:lnTo>
                  <a:lnTo>
                    <a:pt x="52603" y="38950"/>
                  </a:lnTo>
                  <a:lnTo>
                    <a:pt x="52603" y="33896"/>
                  </a:lnTo>
                  <a:close/>
                </a:path>
                <a:path w="52705" h="140969">
                  <a:moveTo>
                    <a:pt x="52603" y="25425"/>
                  </a:moveTo>
                  <a:lnTo>
                    <a:pt x="47561" y="25425"/>
                  </a:lnTo>
                  <a:lnTo>
                    <a:pt x="47561" y="30480"/>
                  </a:lnTo>
                  <a:lnTo>
                    <a:pt x="52603" y="30480"/>
                  </a:lnTo>
                  <a:lnTo>
                    <a:pt x="52603" y="25425"/>
                  </a:lnTo>
                  <a:close/>
                </a:path>
                <a:path w="52705" h="140969">
                  <a:moveTo>
                    <a:pt x="52603" y="16954"/>
                  </a:moveTo>
                  <a:lnTo>
                    <a:pt x="47561" y="16954"/>
                  </a:lnTo>
                  <a:lnTo>
                    <a:pt x="47561" y="22009"/>
                  </a:lnTo>
                  <a:lnTo>
                    <a:pt x="52603" y="22009"/>
                  </a:lnTo>
                  <a:lnTo>
                    <a:pt x="52603" y="16954"/>
                  </a:lnTo>
                  <a:close/>
                </a:path>
                <a:path w="52705" h="140969">
                  <a:moveTo>
                    <a:pt x="52603" y="8483"/>
                  </a:moveTo>
                  <a:lnTo>
                    <a:pt x="47561" y="8483"/>
                  </a:lnTo>
                  <a:lnTo>
                    <a:pt x="47561" y="13525"/>
                  </a:lnTo>
                  <a:lnTo>
                    <a:pt x="52603" y="13525"/>
                  </a:lnTo>
                  <a:lnTo>
                    <a:pt x="52603" y="8483"/>
                  </a:lnTo>
                  <a:close/>
                </a:path>
                <a:path w="52705" h="140969">
                  <a:moveTo>
                    <a:pt x="52603" y="0"/>
                  </a:moveTo>
                  <a:lnTo>
                    <a:pt x="47561" y="0"/>
                  </a:lnTo>
                  <a:lnTo>
                    <a:pt x="47561" y="5054"/>
                  </a:lnTo>
                  <a:lnTo>
                    <a:pt x="52603" y="5054"/>
                  </a:lnTo>
                  <a:lnTo>
                    <a:pt x="52603" y="0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14705" y="484657"/>
              <a:ext cx="527050" cy="478790"/>
            </a:xfrm>
            <a:custGeom>
              <a:avLst/>
              <a:gdLst/>
              <a:ahLst/>
              <a:cxnLst/>
              <a:rect l="l" t="t" r="r" b="b"/>
              <a:pathLst>
                <a:path w="527050" h="478790">
                  <a:moveTo>
                    <a:pt x="62953" y="29464"/>
                  </a:moveTo>
                  <a:lnTo>
                    <a:pt x="35598" y="203"/>
                  </a:lnTo>
                  <a:lnTo>
                    <a:pt x="33553" y="0"/>
                  </a:lnTo>
                  <a:lnTo>
                    <a:pt x="29400" y="0"/>
                  </a:lnTo>
                  <a:lnTo>
                    <a:pt x="203" y="27406"/>
                  </a:lnTo>
                  <a:lnTo>
                    <a:pt x="0" y="29464"/>
                  </a:lnTo>
                  <a:lnTo>
                    <a:pt x="0" y="33591"/>
                  </a:lnTo>
                  <a:lnTo>
                    <a:pt x="27355" y="62839"/>
                  </a:lnTo>
                  <a:lnTo>
                    <a:pt x="29400" y="63030"/>
                  </a:lnTo>
                  <a:lnTo>
                    <a:pt x="33553" y="63030"/>
                  </a:lnTo>
                  <a:lnTo>
                    <a:pt x="62750" y="35636"/>
                  </a:lnTo>
                  <a:lnTo>
                    <a:pt x="62953" y="33591"/>
                  </a:lnTo>
                  <a:lnTo>
                    <a:pt x="62953" y="31521"/>
                  </a:lnTo>
                  <a:lnTo>
                    <a:pt x="62953" y="29464"/>
                  </a:lnTo>
                  <a:close/>
                </a:path>
                <a:path w="527050" h="478790">
                  <a:moveTo>
                    <a:pt x="207899" y="5816"/>
                  </a:moveTo>
                  <a:lnTo>
                    <a:pt x="199402" y="5816"/>
                  </a:lnTo>
                  <a:lnTo>
                    <a:pt x="199402" y="478548"/>
                  </a:lnTo>
                  <a:lnTo>
                    <a:pt x="207899" y="478548"/>
                  </a:lnTo>
                  <a:lnTo>
                    <a:pt x="207899" y="5816"/>
                  </a:lnTo>
                  <a:close/>
                </a:path>
                <a:path w="527050" h="478790">
                  <a:moveTo>
                    <a:pt x="367360" y="5816"/>
                  </a:moveTo>
                  <a:lnTo>
                    <a:pt x="358876" y="5816"/>
                  </a:lnTo>
                  <a:lnTo>
                    <a:pt x="358876" y="478548"/>
                  </a:lnTo>
                  <a:lnTo>
                    <a:pt x="367360" y="478548"/>
                  </a:lnTo>
                  <a:lnTo>
                    <a:pt x="367360" y="5816"/>
                  </a:lnTo>
                  <a:close/>
                </a:path>
                <a:path w="527050" h="478790">
                  <a:moveTo>
                    <a:pt x="526821" y="5816"/>
                  </a:moveTo>
                  <a:lnTo>
                    <a:pt x="518350" y="5816"/>
                  </a:lnTo>
                  <a:lnTo>
                    <a:pt x="518350" y="478548"/>
                  </a:lnTo>
                  <a:lnTo>
                    <a:pt x="526821" y="478548"/>
                  </a:lnTo>
                  <a:lnTo>
                    <a:pt x="526821" y="5816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9404" y="4893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55" y="25044"/>
                  </a:moveTo>
                  <a:lnTo>
                    <a:pt x="28536" y="0"/>
                  </a:lnTo>
                  <a:lnTo>
                    <a:pt x="25019" y="0"/>
                  </a:lnTo>
                  <a:lnTo>
                    <a:pt x="0" y="25044"/>
                  </a:lnTo>
                  <a:lnTo>
                    <a:pt x="0" y="28562"/>
                  </a:lnTo>
                  <a:lnTo>
                    <a:pt x="25019" y="53594"/>
                  </a:lnTo>
                  <a:lnTo>
                    <a:pt x="28536" y="53594"/>
                  </a:lnTo>
                  <a:lnTo>
                    <a:pt x="53555" y="28562"/>
                  </a:lnTo>
                  <a:lnTo>
                    <a:pt x="53555" y="26797"/>
                  </a:lnTo>
                  <a:lnTo>
                    <a:pt x="53555" y="25044"/>
                  </a:lnTo>
                  <a:close/>
                </a:path>
              </a:pathLst>
            </a:custGeom>
            <a:solidFill>
              <a:srgbClr val="F0F0F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9815" y="495592"/>
              <a:ext cx="266065" cy="280035"/>
            </a:xfrm>
            <a:custGeom>
              <a:avLst/>
              <a:gdLst/>
              <a:ahLst/>
              <a:cxnLst/>
              <a:rect l="l" t="t" r="r" b="b"/>
              <a:pathLst>
                <a:path w="266065" h="280034">
                  <a:moveTo>
                    <a:pt x="152361" y="13906"/>
                  </a:moveTo>
                  <a:lnTo>
                    <a:pt x="152285" y="13347"/>
                  </a:lnTo>
                  <a:lnTo>
                    <a:pt x="151676" y="12280"/>
                  </a:lnTo>
                  <a:lnTo>
                    <a:pt x="151231" y="11925"/>
                  </a:lnTo>
                  <a:lnTo>
                    <a:pt x="150037" y="11607"/>
                  </a:lnTo>
                  <a:lnTo>
                    <a:pt x="149479" y="11684"/>
                  </a:lnTo>
                  <a:lnTo>
                    <a:pt x="139852" y="17119"/>
                  </a:lnTo>
                  <a:lnTo>
                    <a:pt x="139852" y="1612"/>
                  </a:lnTo>
                  <a:lnTo>
                    <a:pt x="139636" y="1079"/>
                  </a:lnTo>
                  <a:lnTo>
                    <a:pt x="138772" y="215"/>
                  </a:lnTo>
                  <a:lnTo>
                    <a:pt x="138252" y="0"/>
                  </a:lnTo>
                  <a:lnTo>
                    <a:pt x="137020" y="0"/>
                  </a:lnTo>
                  <a:lnTo>
                    <a:pt x="136499" y="215"/>
                  </a:lnTo>
                  <a:lnTo>
                    <a:pt x="135623" y="1079"/>
                  </a:lnTo>
                  <a:lnTo>
                    <a:pt x="135420" y="1612"/>
                  </a:lnTo>
                  <a:lnTo>
                    <a:pt x="135420" y="21793"/>
                  </a:lnTo>
                  <a:lnTo>
                    <a:pt x="135775" y="22428"/>
                  </a:lnTo>
                  <a:lnTo>
                    <a:pt x="136842" y="23063"/>
                  </a:lnTo>
                  <a:lnTo>
                    <a:pt x="137223" y="23164"/>
                  </a:lnTo>
                  <a:lnTo>
                    <a:pt x="137629" y="23164"/>
                  </a:lnTo>
                  <a:lnTo>
                    <a:pt x="138036" y="23164"/>
                  </a:lnTo>
                  <a:lnTo>
                    <a:pt x="138417" y="23075"/>
                  </a:lnTo>
                  <a:lnTo>
                    <a:pt x="151701" y="15544"/>
                  </a:lnTo>
                  <a:lnTo>
                    <a:pt x="152044" y="15100"/>
                  </a:lnTo>
                  <a:lnTo>
                    <a:pt x="152361" y="13906"/>
                  </a:lnTo>
                  <a:close/>
                </a:path>
                <a:path w="266065" h="280034">
                  <a:moveTo>
                    <a:pt x="265633" y="73342"/>
                  </a:moveTo>
                  <a:lnTo>
                    <a:pt x="0" y="73342"/>
                  </a:lnTo>
                  <a:lnTo>
                    <a:pt x="0" y="279958"/>
                  </a:lnTo>
                  <a:lnTo>
                    <a:pt x="265633" y="279958"/>
                  </a:lnTo>
                  <a:lnTo>
                    <a:pt x="265633" y="73342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3494" y="572606"/>
              <a:ext cx="258445" cy="199390"/>
            </a:xfrm>
            <a:custGeom>
              <a:avLst/>
              <a:gdLst/>
              <a:ahLst/>
              <a:cxnLst/>
              <a:rect l="l" t="t" r="r" b="b"/>
              <a:pathLst>
                <a:path w="258444" h="199390">
                  <a:moveTo>
                    <a:pt x="258282" y="0"/>
                  </a:moveTo>
                  <a:lnTo>
                    <a:pt x="0" y="0"/>
                  </a:lnTo>
                  <a:lnTo>
                    <a:pt x="0" y="199251"/>
                  </a:lnTo>
                  <a:lnTo>
                    <a:pt x="258282" y="199251"/>
                  </a:lnTo>
                  <a:lnTo>
                    <a:pt x="258282" y="0"/>
                  </a:lnTo>
                  <a:close/>
                </a:path>
              </a:pathLst>
            </a:custGeom>
            <a:solidFill>
              <a:srgbClr val="EBEBEB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1621" y="597090"/>
              <a:ext cx="198120" cy="154940"/>
            </a:xfrm>
            <a:custGeom>
              <a:avLst/>
              <a:gdLst/>
              <a:ahLst/>
              <a:cxnLst/>
              <a:rect l="l" t="t" r="r" b="b"/>
              <a:pathLst>
                <a:path w="198119" h="154940">
                  <a:moveTo>
                    <a:pt x="33705" y="0"/>
                  </a:moveTo>
                  <a:lnTo>
                    <a:pt x="3594" y="0"/>
                  </a:lnTo>
                  <a:lnTo>
                    <a:pt x="3594" y="42608"/>
                  </a:lnTo>
                  <a:lnTo>
                    <a:pt x="33705" y="42608"/>
                  </a:lnTo>
                  <a:lnTo>
                    <a:pt x="33705" y="0"/>
                  </a:lnTo>
                  <a:close/>
                </a:path>
                <a:path w="198119" h="154940">
                  <a:moveTo>
                    <a:pt x="37350" y="109474"/>
                  </a:moveTo>
                  <a:lnTo>
                    <a:pt x="5943" y="105346"/>
                  </a:lnTo>
                  <a:lnTo>
                    <a:pt x="0" y="150545"/>
                  </a:lnTo>
                  <a:lnTo>
                    <a:pt x="31407" y="154686"/>
                  </a:lnTo>
                  <a:lnTo>
                    <a:pt x="37350" y="109474"/>
                  </a:lnTo>
                  <a:close/>
                </a:path>
                <a:path w="198119" h="154940">
                  <a:moveTo>
                    <a:pt x="72898" y="12598"/>
                  </a:moveTo>
                  <a:lnTo>
                    <a:pt x="41224" y="12598"/>
                  </a:lnTo>
                  <a:lnTo>
                    <a:pt x="41224" y="58191"/>
                  </a:lnTo>
                  <a:lnTo>
                    <a:pt x="72898" y="58191"/>
                  </a:lnTo>
                  <a:lnTo>
                    <a:pt x="72898" y="12598"/>
                  </a:lnTo>
                  <a:close/>
                </a:path>
                <a:path w="198119" h="154940">
                  <a:moveTo>
                    <a:pt x="76695" y="100558"/>
                  </a:moveTo>
                  <a:lnTo>
                    <a:pt x="45021" y="100558"/>
                  </a:lnTo>
                  <a:lnTo>
                    <a:pt x="45021" y="146151"/>
                  </a:lnTo>
                  <a:lnTo>
                    <a:pt x="76695" y="146151"/>
                  </a:lnTo>
                  <a:lnTo>
                    <a:pt x="76695" y="100558"/>
                  </a:lnTo>
                  <a:close/>
                </a:path>
                <a:path w="198119" h="154940">
                  <a:moveTo>
                    <a:pt x="114566" y="105359"/>
                  </a:moveTo>
                  <a:lnTo>
                    <a:pt x="82880" y="105359"/>
                  </a:lnTo>
                  <a:lnTo>
                    <a:pt x="82880" y="150964"/>
                  </a:lnTo>
                  <a:lnTo>
                    <a:pt x="114566" y="150964"/>
                  </a:lnTo>
                  <a:lnTo>
                    <a:pt x="114566" y="105359"/>
                  </a:lnTo>
                  <a:close/>
                </a:path>
                <a:path w="198119" h="154940">
                  <a:moveTo>
                    <a:pt x="169024" y="3098"/>
                  </a:moveTo>
                  <a:lnTo>
                    <a:pt x="149352" y="3098"/>
                  </a:lnTo>
                  <a:lnTo>
                    <a:pt x="149352" y="22783"/>
                  </a:lnTo>
                  <a:lnTo>
                    <a:pt x="169024" y="22783"/>
                  </a:lnTo>
                  <a:lnTo>
                    <a:pt x="169024" y="3098"/>
                  </a:lnTo>
                  <a:close/>
                </a:path>
                <a:path w="198119" h="154940">
                  <a:moveTo>
                    <a:pt x="197612" y="9080"/>
                  </a:moveTo>
                  <a:lnTo>
                    <a:pt x="179247" y="2032"/>
                  </a:lnTo>
                  <a:lnTo>
                    <a:pt x="172212" y="20421"/>
                  </a:lnTo>
                  <a:lnTo>
                    <a:pt x="190588" y="27457"/>
                  </a:lnTo>
                  <a:lnTo>
                    <a:pt x="197612" y="9080"/>
                  </a:lnTo>
                  <a:close/>
                </a:path>
              </a:pathLst>
            </a:custGeom>
            <a:solidFill>
              <a:srgbClr val="F5F5F5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8289" y="599033"/>
              <a:ext cx="213360" cy="151765"/>
            </a:xfrm>
            <a:custGeom>
              <a:avLst/>
              <a:gdLst/>
              <a:ahLst/>
              <a:cxnLst/>
              <a:rect l="l" t="t" r="r" b="b"/>
              <a:pathLst>
                <a:path w="213359" h="151765">
                  <a:moveTo>
                    <a:pt x="2438" y="106324"/>
                  </a:moveTo>
                  <a:lnTo>
                    <a:pt x="2374" y="105981"/>
                  </a:lnTo>
                  <a:lnTo>
                    <a:pt x="2146" y="105676"/>
                  </a:lnTo>
                  <a:lnTo>
                    <a:pt x="1917" y="105371"/>
                  </a:lnTo>
                  <a:lnTo>
                    <a:pt x="1612" y="105219"/>
                  </a:lnTo>
                  <a:lnTo>
                    <a:pt x="838" y="105219"/>
                  </a:lnTo>
                  <a:lnTo>
                    <a:pt x="520" y="105371"/>
                  </a:lnTo>
                  <a:lnTo>
                    <a:pt x="76" y="105981"/>
                  </a:lnTo>
                  <a:lnTo>
                    <a:pt x="0" y="106324"/>
                  </a:lnTo>
                  <a:lnTo>
                    <a:pt x="279" y="107251"/>
                  </a:lnTo>
                  <a:lnTo>
                    <a:pt x="647" y="107530"/>
                  </a:lnTo>
                  <a:lnTo>
                    <a:pt x="1803" y="107530"/>
                  </a:lnTo>
                  <a:lnTo>
                    <a:pt x="2171" y="107251"/>
                  </a:lnTo>
                  <a:lnTo>
                    <a:pt x="2336" y="106692"/>
                  </a:lnTo>
                  <a:lnTo>
                    <a:pt x="2438" y="106324"/>
                  </a:lnTo>
                  <a:close/>
                </a:path>
                <a:path w="213359" h="151765">
                  <a:moveTo>
                    <a:pt x="13131" y="838"/>
                  </a:moveTo>
                  <a:lnTo>
                    <a:pt x="13017" y="558"/>
                  </a:lnTo>
                  <a:lnTo>
                    <a:pt x="12560" y="101"/>
                  </a:lnTo>
                  <a:lnTo>
                    <a:pt x="12280" y="0"/>
                  </a:lnTo>
                  <a:lnTo>
                    <a:pt x="11658" y="0"/>
                  </a:lnTo>
                  <a:lnTo>
                    <a:pt x="11379" y="101"/>
                  </a:lnTo>
                  <a:lnTo>
                    <a:pt x="10934" y="558"/>
                  </a:lnTo>
                  <a:lnTo>
                    <a:pt x="10820" y="838"/>
                  </a:lnTo>
                  <a:lnTo>
                    <a:pt x="10820" y="1473"/>
                  </a:lnTo>
                  <a:lnTo>
                    <a:pt x="10934" y="1752"/>
                  </a:lnTo>
                  <a:lnTo>
                    <a:pt x="11379" y="2197"/>
                  </a:lnTo>
                  <a:lnTo>
                    <a:pt x="11658" y="2311"/>
                  </a:lnTo>
                  <a:lnTo>
                    <a:pt x="12280" y="2311"/>
                  </a:lnTo>
                  <a:lnTo>
                    <a:pt x="12560" y="2197"/>
                  </a:lnTo>
                  <a:lnTo>
                    <a:pt x="13017" y="1752"/>
                  </a:lnTo>
                  <a:lnTo>
                    <a:pt x="13131" y="1473"/>
                  </a:lnTo>
                  <a:lnTo>
                    <a:pt x="13131" y="1155"/>
                  </a:lnTo>
                  <a:lnTo>
                    <a:pt x="13131" y="838"/>
                  </a:lnTo>
                  <a:close/>
                </a:path>
                <a:path w="213359" h="151765">
                  <a:moveTo>
                    <a:pt x="51536" y="13995"/>
                  </a:moveTo>
                  <a:lnTo>
                    <a:pt x="51384" y="13423"/>
                  </a:lnTo>
                  <a:lnTo>
                    <a:pt x="51015" y="13144"/>
                  </a:lnTo>
                  <a:lnTo>
                    <a:pt x="49847" y="13144"/>
                  </a:lnTo>
                  <a:lnTo>
                    <a:pt x="49479" y="13423"/>
                  </a:lnTo>
                  <a:lnTo>
                    <a:pt x="49326" y="13995"/>
                  </a:lnTo>
                  <a:lnTo>
                    <a:pt x="49479" y="14554"/>
                  </a:lnTo>
                  <a:lnTo>
                    <a:pt x="49847" y="14820"/>
                  </a:lnTo>
                  <a:lnTo>
                    <a:pt x="51015" y="14820"/>
                  </a:lnTo>
                  <a:lnTo>
                    <a:pt x="51384" y="14554"/>
                  </a:lnTo>
                  <a:lnTo>
                    <a:pt x="51536" y="13995"/>
                  </a:lnTo>
                  <a:close/>
                </a:path>
                <a:path w="213359" h="151765">
                  <a:moveTo>
                    <a:pt x="55333" y="100888"/>
                  </a:moveTo>
                  <a:lnTo>
                    <a:pt x="55232" y="100622"/>
                  </a:lnTo>
                  <a:lnTo>
                    <a:pt x="55003" y="100406"/>
                  </a:lnTo>
                  <a:lnTo>
                    <a:pt x="54775" y="100177"/>
                  </a:lnTo>
                  <a:lnTo>
                    <a:pt x="54508" y="100063"/>
                  </a:lnTo>
                  <a:lnTo>
                    <a:pt x="53873" y="100063"/>
                  </a:lnTo>
                  <a:lnTo>
                    <a:pt x="53606" y="100177"/>
                  </a:lnTo>
                  <a:lnTo>
                    <a:pt x="53378" y="100406"/>
                  </a:lnTo>
                  <a:lnTo>
                    <a:pt x="53149" y="100622"/>
                  </a:lnTo>
                  <a:lnTo>
                    <a:pt x="53035" y="100888"/>
                  </a:lnTo>
                  <a:lnTo>
                    <a:pt x="53035" y="101536"/>
                  </a:lnTo>
                  <a:lnTo>
                    <a:pt x="53149" y="101815"/>
                  </a:lnTo>
                  <a:lnTo>
                    <a:pt x="53606" y="102260"/>
                  </a:lnTo>
                  <a:lnTo>
                    <a:pt x="53873" y="102374"/>
                  </a:lnTo>
                  <a:lnTo>
                    <a:pt x="54508" y="102374"/>
                  </a:lnTo>
                  <a:lnTo>
                    <a:pt x="54775" y="102260"/>
                  </a:lnTo>
                  <a:lnTo>
                    <a:pt x="55232" y="101815"/>
                  </a:lnTo>
                  <a:lnTo>
                    <a:pt x="55333" y="101536"/>
                  </a:lnTo>
                  <a:lnTo>
                    <a:pt x="55333" y="101219"/>
                  </a:lnTo>
                  <a:lnTo>
                    <a:pt x="55333" y="100888"/>
                  </a:lnTo>
                  <a:close/>
                </a:path>
                <a:path w="213359" h="151765">
                  <a:moveTo>
                    <a:pt x="93205" y="105219"/>
                  </a:moveTo>
                  <a:lnTo>
                    <a:pt x="93091" y="104940"/>
                  </a:lnTo>
                  <a:lnTo>
                    <a:pt x="92646" y="104482"/>
                  </a:lnTo>
                  <a:lnTo>
                    <a:pt x="92367" y="104368"/>
                  </a:lnTo>
                  <a:lnTo>
                    <a:pt x="91732" y="104368"/>
                  </a:lnTo>
                  <a:lnTo>
                    <a:pt x="91465" y="104482"/>
                  </a:lnTo>
                  <a:lnTo>
                    <a:pt x="91008" y="104940"/>
                  </a:lnTo>
                  <a:lnTo>
                    <a:pt x="90893" y="105219"/>
                  </a:lnTo>
                  <a:lnTo>
                    <a:pt x="90893" y="105841"/>
                  </a:lnTo>
                  <a:lnTo>
                    <a:pt x="91008" y="106121"/>
                  </a:lnTo>
                  <a:lnTo>
                    <a:pt x="91465" y="106578"/>
                  </a:lnTo>
                  <a:lnTo>
                    <a:pt x="91732" y="106692"/>
                  </a:lnTo>
                  <a:lnTo>
                    <a:pt x="92367" y="106692"/>
                  </a:lnTo>
                  <a:lnTo>
                    <a:pt x="92646" y="106578"/>
                  </a:lnTo>
                  <a:lnTo>
                    <a:pt x="93091" y="106121"/>
                  </a:lnTo>
                  <a:lnTo>
                    <a:pt x="93205" y="105841"/>
                  </a:lnTo>
                  <a:lnTo>
                    <a:pt x="93205" y="105537"/>
                  </a:lnTo>
                  <a:lnTo>
                    <a:pt x="93205" y="105219"/>
                  </a:lnTo>
                  <a:close/>
                </a:path>
                <a:path w="213359" h="151765">
                  <a:moveTo>
                    <a:pt x="152539" y="3962"/>
                  </a:moveTo>
                  <a:lnTo>
                    <a:pt x="152527" y="3644"/>
                  </a:lnTo>
                  <a:lnTo>
                    <a:pt x="152527" y="3327"/>
                  </a:lnTo>
                  <a:lnTo>
                    <a:pt x="152412" y="3060"/>
                  </a:lnTo>
                  <a:lnTo>
                    <a:pt x="152184" y="2844"/>
                  </a:lnTo>
                  <a:lnTo>
                    <a:pt x="151955" y="2616"/>
                  </a:lnTo>
                  <a:lnTo>
                    <a:pt x="151688" y="2514"/>
                  </a:lnTo>
                  <a:lnTo>
                    <a:pt x="151053" y="2514"/>
                  </a:lnTo>
                  <a:lnTo>
                    <a:pt x="150774" y="2616"/>
                  </a:lnTo>
                  <a:lnTo>
                    <a:pt x="150558" y="2857"/>
                  </a:lnTo>
                  <a:lnTo>
                    <a:pt x="150329" y="3086"/>
                  </a:lnTo>
                  <a:lnTo>
                    <a:pt x="150215" y="3352"/>
                  </a:lnTo>
                  <a:lnTo>
                    <a:pt x="150215" y="4000"/>
                  </a:lnTo>
                  <a:lnTo>
                    <a:pt x="150342" y="4267"/>
                  </a:lnTo>
                  <a:lnTo>
                    <a:pt x="150787" y="4711"/>
                  </a:lnTo>
                  <a:lnTo>
                    <a:pt x="151066" y="4826"/>
                  </a:lnTo>
                  <a:lnTo>
                    <a:pt x="151714" y="4826"/>
                  </a:lnTo>
                  <a:lnTo>
                    <a:pt x="151980" y="4699"/>
                  </a:lnTo>
                  <a:lnTo>
                    <a:pt x="152209" y="4470"/>
                  </a:lnTo>
                  <a:lnTo>
                    <a:pt x="152438" y="4241"/>
                  </a:lnTo>
                  <a:lnTo>
                    <a:pt x="152539" y="3962"/>
                  </a:lnTo>
                  <a:close/>
                </a:path>
                <a:path w="213359" h="151765">
                  <a:moveTo>
                    <a:pt x="175171" y="3327"/>
                  </a:moveTo>
                  <a:lnTo>
                    <a:pt x="175056" y="3048"/>
                  </a:lnTo>
                  <a:lnTo>
                    <a:pt x="174599" y="2590"/>
                  </a:lnTo>
                  <a:lnTo>
                    <a:pt x="174332" y="2489"/>
                  </a:lnTo>
                  <a:lnTo>
                    <a:pt x="173697" y="2489"/>
                  </a:lnTo>
                  <a:lnTo>
                    <a:pt x="173431" y="2590"/>
                  </a:lnTo>
                  <a:lnTo>
                    <a:pt x="172974" y="3048"/>
                  </a:lnTo>
                  <a:lnTo>
                    <a:pt x="172872" y="3327"/>
                  </a:lnTo>
                  <a:lnTo>
                    <a:pt x="172872" y="3962"/>
                  </a:lnTo>
                  <a:lnTo>
                    <a:pt x="172974" y="4241"/>
                  </a:lnTo>
                  <a:lnTo>
                    <a:pt x="173431" y="4686"/>
                  </a:lnTo>
                  <a:lnTo>
                    <a:pt x="173697" y="4800"/>
                  </a:lnTo>
                  <a:lnTo>
                    <a:pt x="174332" y="4800"/>
                  </a:lnTo>
                  <a:lnTo>
                    <a:pt x="174599" y="4686"/>
                  </a:lnTo>
                  <a:lnTo>
                    <a:pt x="175056" y="4241"/>
                  </a:lnTo>
                  <a:lnTo>
                    <a:pt x="175171" y="3962"/>
                  </a:lnTo>
                  <a:lnTo>
                    <a:pt x="175171" y="3644"/>
                  </a:lnTo>
                  <a:lnTo>
                    <a:pt x="175171" y="3327"/>
                  </a:lnTo>
                  <a:close/>
                </a:path>
                <a:path w="213359" h="151765">
                  <a:moveTo>
                    <a:pt x="191731" y="107848"/>
                  </a:moveTo>
                  <a:lnTo>
                    <a:pt x="136626" y="107848"/>
                  </a:lnTo>
                  <a:lnTo>
                    <a:pt x="136626" y="151396"/>
                  </a:lnTo>
                  <a:lnTo>
                    <a:pt x="191731" y="151396"/>
                  </a:lnTo>
                  <a:lnTo>
                    <a:pt x="191731" y="107848"/>
                  </a:lnTo>
                  <a:close/>
                </a:path>
                <a:path w="213359" h="151765">
                  <a:moveTo>
                    <a:pt x="213347" y="62763"/>
                  </a:moveTo>
                  <a:lnTo>
                    <a:pt x="150215" y="62763"/>
                  </a:lnTo>
                  <a:lnTo>
                    <a:pt x="150215" y="102374"/>
                  </a:lnTo>
                  <a:lnTo>
                    <a:pt x="213347" y="102374"/>
                  </a:lnTo>
                  <a:lnTo>
                    <a:pt x="213347" y="62763"/>
                  </a:lnTo>
                  <a:close/>
                </a:path>
              </a:pathLst>
            </a:custGeom>
            <a:solidFill>
              <a:srgbClr val="E0E0E0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470" y="936658"/>
              <a:ext cx="142979" cy="185482"/>
            </a:xfrm>
            <a:prstGeom prst="rect">
              <a:avLst/>
            </a:prstGeom>
          </p:spPr>
        </p:pic>
      </p:grpSp>
      <p:grpSp>
        <p:nvGrpSpPr>
          <p:cNvPr id="23" name="object 23" descr=""/>
          <p:cNvGrpSpPr/>
          <p:nvPr/>
        </p:nvGrpSpPr>
        <p:grpSpPr>
          <a:xfrm>
            <a:off x="682346" y="634602"/>
            <a:ext cx="861694" cy="588645"/>
            <a:chOff x="682346" y="634602"/>
            <a:chExt cx="861694" cy="588645"/>
          </a:xfrm>
        </p:grpSpPr>
        <p:sp>
          <p:nvSpPr>
            <p:cNvPr id="24" name="object 24" descr=""/>
            <p:cNvSpPr/>
            <p:nvPr/>
          </p:nvSpPr>
          <p:spPr>
            <a:xfrm>
              <a:off x="682346" y="1172765"/>
              <a:ext cx="861694" cy="50800"/>
            </a:xfrm>
            <a:custGeom>
              <a:avLst/>
              <a:gdLst/>
              <a:ahLst/>
              <a:cxnLst/>
              <a:rect l="l" t="t" r="r" b="b"/>
              <a:pathLst>
                <a:path w="861694" h="50800">
                  <a:moveTo>
                    <a:pt x="451939" y="0"/>
                  </a:moveTo>
                  <a:lnTo>
                    <a:pt x="381560" y="131"/>
                  </a:lnTo>
                  <a:lnTo>
                    <a:pt x="312493" y="940"/>
                  </a:lnTo>
                  <a:lnTo>
                    <a:pt x="259424" y="2047"/>
                  </a:lnTo>
                  <a:lnTo>
                    <a:pt x="203277" y="3762"/>
                  </a:lnTo>
                  <a:lnTo>
                    <a:pt x="162949" y="5429"/>
                  </a:lnTo>
                  <a:lnTo>
                    <a:pt x="93308" y="9501"/>
                  </a:lnTo>
                  <a:lnTo>
                    <a:pt x="47542" y="13644"/>
                  </a:lnTo>
                  <a:lnTo>
                    <a:pt x="9656" y="19835"/>
                  </a:lnTo>
                  <a:lnTo>
                    <a:pt x="0" y="24741"/>
                  </a:lnTo>
                  <a:lnTo>
                    <a:pt x="0" y="25562"/>
                  </a:lnTo>
                  <a:lnTo>
                    <a:pt x="38349" y="35540"/>
                  </a:lnTo>
                  <a:lnTo>
                    <a:pt x="88977" y="40481"/>
                  </a:lnTo>
                  <a:lnTo>
                    <a:pt x="152055" y="44350"/>
                  </a:lnTo>
                  <a:lnTo>
                    <a:pt x="191466" y="46089"/>
                  </a:lnTo>
                  <a:lnTo>
                    <a:pt x="233946" y="47553"/>
                  </a:lnTo>
                  <a:lnTo>
                    <a:pt x="279035" y="48720"/>
                  </a:lnTo>
                  <a:lnTo>
                    <a:pt x="339839" y="49768"/>
                  </a:lnTo>
                  <a:lnTo>
                    <a:pt x="402622" y="50280"/>
                  </a:lnTo>
                  <a:lnTo>
                    <a:pt x="458986" y="50280"/>
                  </a:lnTo>
                  <a:lnTo>
                    <a:pt x="521768" y="49768"/>
                  </a:lnTo>
                  <a:lnTo>
                    <a:pt x="582573" y="48720"/>
                  </a:lnTo>
                  <a:lnTo>
                    <a:pt x="640104" y="47160"/>
                  </a:lnTo>
                  <a:lnTo>
                    <a:pt x="687430" y="45374"/>
                  </a:lnTo>
                  <a:lnTo>
                    <a:pt x="759345" y="41445"/>
                  </a:lnTo>
                  <a:lnTo>
                    <a:pt x="803946" y="37742"/>
                  </a:lnTo>
                  <a:lnTo>
                    <a:pt x="846987" y="31670"/>
                  </a:lnTo>
                  <a:lnTo>
                    <a:pt x="861608" y="25562"/>
                  </a:lnTo>
                  <a:lnTo>
                    <a:pt x="861608" y="25145"/>
                  </a:lnTo>
                  <a:lnTo>
                    <a:pt x="861608" y="24741"/>
                  </a:lnTo>
                  <a:lnTo>
                    <a:pt x="823258" y="14763"/>
                  </a:lnTo>
                  <a:lnTo>
                    <a:pt x="772631" y="9822"/>
                  </a:lnTo>
                  <a:lnTo>
                    <a:pt x="714887" y="6215"/>
                  </a:lnTo>
                  <a:lnTo>
                    <a:pt x="633889" y="2941"/>
                  </a:lnTo>
                  <a:lnTo>
                    <a:pt x="582573" y="1583"/>
                  </a:lnTo>
                  <a:lnTo>
                    <a:pt x="521768" y="535"/>
                  </a:lnTo>
                  <a:lnTo>
                    <a:pt x="451939" y="0"/>
                  </a:lnTo>
                  <a:close/>
                </a:path>
              </a:pathLst>
            </a:custGeom>
            <a:solidFill>
              <a:srgbClr val="F5F5F5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6475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6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97" y="7858"/>
                  </a:lnTo>
                  <a:lnTo>
                    <a:pt x="216" y="8381"/>
                  </a:lnTo>
                  <a:lnTo>
                    <a:pt x="405" y="8893"/>
                  </a:lnTo>
                  <a:lnTo>
                    <a:pt x="57616" y="222658"/>
                  </a:lnTo>
                  <a:lnTo>
                    <a:pt x="68903" y="231552"/>
                  </a:lnTo>
                  <a:lnTo>
                    <a:pt x="201061" y="231552"/>
                  </a:lnTo>
                  <a:lnTo>
                    <a:pt x="201597" y="231576"/>
                  </a:lnTo>
                  <a:lnTo>
                    <a:pt x="207980" y="224778"/>
                  </a:lnTo>
                  <a:lnTo>
                    <a:pt x="207873" y="223694"/>
                  </a:lnTo>
                  <a:lnTo>
                    <a:pt x="207574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6475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6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97" y="7858"/>
                  </a:lnTo>
                  <a:lnTo>
                    <a:pt x="216" y="8381"/>
                  </a:lnTo>
                  <a:lnTo>
                    <a:pt x="405" y="8893"/>
                  </a:lnTo>
                  <a:lnTo>
                    <a:pt x="57616" y="222658"/>
                  </a:lnTo>
                  <a:lnTo>
                    <a:pt x="68903" y="231552"/>
                  </a:lnTo>
                  <a:lnTo>
                    <a:pt x="201061" y="231552"/>
                  </a:lnTo>
                  <a:lnTo>
                    <a:pt x="201597" y="231576"/>
                  </a:lnTo>
                  <a:lnTo>
                    <a:pt x="207980" y="224778"/>
                  </a:lnTo>
                  <a:lnTo>
                    <a:pt x="207873" y="223694"/>
                  </a:lnTo>
                  <a:lnTo>
                    <a:pt x="207574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76087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57" y="0"/>
                  </a:moveTo>
                  <a:lnTo>
                    <a:pt x="0" y="0"/>
                  </a:lnTo>
                  <a:lnTo>
                    <a:pt x="56339" y="210514"/>
                  </a:lnTo>
                  <a:lnTo>
                    <a:pt x="185309" y="210514"/>
                  </a:lnTo>
                  <a:lnTo>
                    <a:pt x="128957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22033" y="1010816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4" y="0"/>
                  </a:moveTo>
                  <a:lnTo>
                    <a:pt x="18611" y="20526"/>
                  </a:lnTo>
                  <a:lnTo>
                    <a:pt x="2572" y="57626"/>
                  </a:lnTo>
                  <a:lnTo>
                    <a:pt x="0" y="86153"/>
                  </a:lnTo>
                  <a:lnTo>
                    <a:pt x="274" y="90820"/>
                  </a:lnTo>
                  <a:lnTo>
                    <a:pt x="15538" y="133218"/>
                  </a:lnTo>
                  <a:lnTo>
                    <a:pt x="40172" y="146232"/>
                  </a:lnTo>
                  <a:lnTo>
                    <a:pt x="43208" y="146161"/>
                  </a:lnTo>
                  <a:lnTo>
                    <a:pt x="77236" y="122277"/>
                  </a:lnTo>
                  <a:lnTo>
                    <a:pt x="91820" y="83915"/>
                  </a:lnTo>
                  <a:lnTo>
                    <a:pt x="93463" y="60078"/>
                  </a:lnTo>
                  <a:lnTo>
                    <a:pt x="93192" y="55411"/>
                  </a:lnTo>
                  <a:lnTo>
                    <a:pt x="77940" y="13013"/>
                  </a:lnTo>
                  <a:lnTo>
                    <a:pt x="56293" y="392"/>
                  </a:lnTo>
                  <a:lnTo>
                    <a:pt x="53294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30363" y="1031519"/>
              <a:ext cx="66675" cy="100330"/>
            </a:xfrm>
            <a:custGeom>
              <a:avLst/>
              <a:gdLst/>
              <a:ahLst/>
              <a:cxnLst/>
              <a:rect l="l" t="t" r="r" b="b"/>
              <a:pathLst>
                <a:path w="66675" h="100330">
                  <a:moveTo>
                    <a:pt x="56121" y="64439"/>
                  </a:moveTo>
                  <a:lnTo>
                    <a:pt x="52870" y="52298"/>
                  </a:lnTo>
                  <a:lnTo>
                    <a:pt x="23812" y="52298"/>
                  </a:lnTo>
                  <a:lnTo>
                    <a:pt x="27089" y="64439"/>
                  </a:lnTo>
                  <a:lnTo>
                    <a:pt x="56121" y="64439"/>
                  </a:lnTo>
                  <a:close/>
                </a:path>
                <a:path w="66675" h="100330">
                  <a:moveTo>
                    <a:pt x="59182" y="75895"/>
                  </a:moveTo>
                  <a:lnTo>
                    <a:pt x="57619" y="70002"/>
                  </a:lnTo>
                  <a:lnTo>
                    <a:pt x="28575" y="70002"/>
                  </a:lnTo>
                  <a:lnTo>
                    <a:pt x="30149" y="75895"/>
                  </a:lnTo>
                  <a:lnTo>
                    <a:pt x="59182" y="75895"/>
                  </a:lnTo>
                  <a:close/>
                </a:path>
                <a:path w="66675" h="100330">
                  <a:moveTo>
                    <a:pt x="61963" y="86245"/>
                  </a:moveTo>
                  <a:lnTo>
                    <a:pt x="61252" y="83553"/>
                  </a:lnTo>
                  <a:lnTo>
                    <a:pt x="32194" y="83553"/>
                  </a:lnTo>
                  <a:lnTo>
                    <a:pt x="32905" y="86245"/>
                  </a:lnTo>
                  <a:lnTo>
                    <a:pt x="61963" y="86245"/>
                  </a:lnTo>
                  <a:close/>
                </a:path>
                <a:path w="66675" h="100330">
                  <a:moveTo>
                    <a:pt x="65646" y="100037"/>
                  </a:moveTo>
                  <a:lnTo>
                    <a:pt x="65290" y="98679"/>
                  </a:lnTo>
                  <a:lnTo>
                    <a:pt x="36233" y="98679"/>
                  </a:lnTo>
                  <a:lnTo>
                    <a:pt x="36588" y="100037"/>
                  </a:lnTo>
                  <a:lnTo>
                    <a:pt x="65646" y="100037"/>
                  </a:lnTo>
                  <a:close/>
                </a:path>
                <a:path w="66675" h="100330">
                  <a:moveTo>
                    <a:pt x="66522" y="33261"/>
                  </a:moveTo>
                  <a:lnTo>
                    <a:pt x="24345" y="0"/>
                  </a:lnTo>
                  <a:lnTo>
                    <a:pt x="0" y="33261"/>
                  </a:lnTo>
                  <a:lnTo>
                    <a:pt x="18732" y="33261"/>
                  </a:lnTo>
                  <a:lnTo>
                    <a:pt x="22707" y="48120"/>
                  </a:lnTo>
                  <a:lnTo>
                    <a:pt x="51765" y="48120"/>
                  </a:lnTo>
                  <a:lnTo>
                    <a:pt x="47790" y="33261"/>
                  </a:lnTo>
                  <a:lnTo>
                    <a:pt x="66522" y="33261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64678" y="967943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7886" y="224790"/>
                  </a:moveTo>
                  <a:lnTo>
                    <a:pt x="207772" y="223710"/>
                  </a:lnTo>
                  <a:lnTo>
                    <a:pt x="207657" y="223189"/>
                  </a:lnTo>
                  <a:lnTo>
                    <a:pt x="207467" y="222681"/>
                  </a:lnTo>
                  <a:lnTo>
                    <a:pt x="167513" y="72986"/>
                  </a:lnTo>
                  <a:lnTo>
                    <a:pt x="167474" y="72821"/>
                  </a:lnTo>
                  <a:lnTo>
                    <a:pt x="164147" y="60439"/>
                  </a:lnTo>
                  <a:lnTo>
                    <a:pt x="150355" y="8928"/>
                  </a:lnTo>
                  <a:lnTo>
                    <a:pt x="6362" y="0"/>
                  </a:lnTo>
                  <a:lnTo>
                    <a:pt x="5829" y="50"/>
                  </a:lnTo>
                  <a:lnTo>
                    <a:pt x="0" y="6807"/>
                  </a:lnTo>
                  <a:lnTo>
                    <a:pt x="0" y="6959"/>
                  </a:lnTo>
                  <a:lnTo>
                    <a:pt x="101" y="8039"/>
                  </a:lnTo>
                  <a:lnTo>
                    <a:pt x="228" y="8559"/>
                  </a:lnTo>
                  <a:lnTo>
                    <a:pt x="406" y="9080"/>
                  </a:lnTo>
                  <a:lnTo>
                    <a:pt x="31508" y="125069"/>
                  </a:lnTo>
                  <a:lnTo>
                    <a:pt x="57683" y="222770"/>
                  </a:lnTo>
                  <a:lnTo>
                    <a:pt x="58051" y="224015"/>
                  </a:lnTo>
                  <a:lnTo>
                    <a:pt x="68973" y="231660"/>
                  </a:lnTo>
                  <a:lnTo>
                    <a:pt x="201129" y="231660"/>
                  </a:lnTo>
                  <a:lnTo>
                    <a:pt x="201663" y="231673"/>
                  </a:lnTo>
                  <a:lnTo>
                    <a:pt x="207886" y="225336"/>
                  </a:lnTo>
                  <a:lnTo>
                    <a:pt x="207886" y="22479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196315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34" y="0"/>
                  </a:moveTo>
                  <a:lnTo>
                    <a:pt x="68903" y="11"/>
                  </a:lnTo>
                  <a:lnTo>
                    <a:pt x="405" y="222670"/>
                  </a:lnTo>
                  <a:lnTo>
                    <a:pt x="216" y="223182"/>
                  </a:lnTo>
                  <a:lnTo>
                    <a:pt x="106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028" y="231564"/>
                  </a:lnTo>
                  <a:lnTo>
                    <a:pt x="207894" y="7869"/>
                  </a:lnTo>
                  <a:lnTo>
                    <a:pt x="208001" y="6786"/>
                  </a:lnTo>
                  <a:lnTo>
                    <a:pt x="207989" y="6250"/>
                  </a:lnTo>
                  <a:lnTo>
                    <a:pt x="203228" y="273"/>
                  </a:lnTo>
                  <a:lnTo>
                    <a:pt x="20163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96315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34" y="0"/>
                  </a:moveTo>
                  <a:lnTo>
                    <a:pt x="68903" y="11"/>
                  </a:lnTo>
                  <a:lnTo>
                    <a:pt x="405" y="222670"/>
                  </a:lnTo>
                  <a:lnTo>
                    <a:pt x="216" y="223182"/>
                  </a:lnTo>
                  <a:lnTo>
                    <a:pt x="106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028" y="231564"/>
                  </a:lnTo>
                  <a:lnTo>
                    <a:pt x="207894" y="7869"/>
                  </a:lnTo>
                  <a:lnTo>
                    <a:pt x="208001" y="6786"/>
                  </a:lnTo>
                  <a:lnTo>
                    <a:pt x="207989" y="6250"/>
                  </a:lnTo>
                  <a:lnTo>
                    <a:pt x="203228" y="273"/>
                  </a:lnTo>
                  <a:lnTo>
                    <a:pt x="201634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207675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284" y="0"/>
                  </a:moveTo>
                  <a:lnTo>
                    <a:pt x="56339" y="0"/>
                  </a:lnTo>
                  <a:lnTo>
                    <a:pt x="0" y="210514"/>
                  </a:lnTo>
                  <a:lnTo>
                    <a:pt x="128933" y="210514"/>
                  </a:lnTo>
                  <a:lnTo>
                    <a:pt x="18528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35796" y="1010959"/>
              <a:ext cx="129539" cy="146050"/>
            </a:xfrm>
            <a:custGeom>
              <a:avLst/>
              <a:gdLst/>
              <a:ahLst/>
              <a:cxnLst/>
              <a:rect l="l" t="t" r="r" b="b"/>
              <a:pathLst>
                <a:path w="129540" h="146050">
                  <a:moveTo>
                    <a:pt x="109871" y="0"/>
                  </a:moveTo>
                  <a:lnTo>
                    <a:pt x="70472" y="16073"/>
                  </a:lnTo>
                  <a:lnTo>
                    <a:pt x="37554" y="46541"/>
                  </a:lnTo>
                  <a:lnTo>
                    <a:pt x="14420" y="79366"/>
                  </a:lnTo>
                  <a:lnTo>
                    <a:pt x="274" y="118705"/>
                  </a:lnTo>
                  <a:lnTo>
                    <a:pt x="0" y="124063"/>
                  </a:lnTo>
                  <a:lnTo>
                    <a:pt x="48" y="125741"/>
                  </a:lnTo>
                  <a:lnTo>
                    <a:pt x="19156" y="146006"/>
                  </a:lnTo>
                  <a:lnTo>
                    <a:pt x="20680" y="145994"/>
                  </a:lnTo>
                  <a:lnTo>
                    <a:pt x="58555" y="129944"/>
                  </a:lnTo>
                  <a:lnTo>
                    <a:pt x="89534" y="101679"/>
                  </a:lnTo>
                  <a:lnTo>
                    <a:pt x="113230" y="69032"/>
                  </a:lnTo>
                  <a:lnTo>
                    <a:pt x="127851" y="33111"/>
                  </a:lnTo>
                  <a:lnTo>
                    <a:pt x="129015" y="21955"/>
                  </a:lnTo>
                  <a:lnTo>
                    <a:pt x="128970" y="20276"/>
                  </a:lnTo>
                  <a:lnTo>
                    <a:pt x="122169" y="4167"/>
                  </a:lnTo>
                  <a:lnTo>
                    <a:pt x="121231" y="3381"/>
                  </a:lnTo>
                  <a:lnTo>
                    <a:pt x="112763" y="214"/>
                  </a:lnTo>
                  <a:lnTo>
                    <a:pt x="109871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68564" y="1036612"/>
              <a:ext cx="71120" cy="94615"/>
            </a:xfrm>
            <a:custGeom>
              <a:avLst/>
              <a:gdLst/>
              <a:ahLst/>
              <a:cxnLst/>
              <a:rect l="l" t="t" r="r" b="b"/>
              <a:pathLst>
                <a:path w="71119" h="94615">
                  <a:moveTo>
                    <a:pt x="30975" y="90271"/>
                  </a:moveTo>
                  <a:lnTo>
                    <a:pt x="9512" y="90271"/>
                  </a:lnTo>
                  <a:lnTo>
                    <a:pt x="8953" y="92671"/>
                  </a:lnTo>
                  <a:lnTo>
                    <a:pt x="13195" y="94576"/>
                  </a:lnTo>
                  <a:lnTo>
                    <a:pt x="24955" y="94576"/>
                  </a:lnTo>
                  <a:lnTo>
                    <a:pt x="30302" y="92671"/>
                  </a:lnTo>
                  <a:lnTo>
                    <a:pt x="30975" y="90271"/>
                  </a:lnTo>
                  <a:close/>
                </a:path>
                <a:path w="71119" h="94615">
                  <a:moveTo>
                    <a:pt x="39598" y="84531"/>
                  </a:moveTo>
                  <a:lnTo>
                    <a:pt x="38709" y="83527"/>
                  </a:lnTo>
                  <a:lnTo>
                    <a:pt x="6121" y="83515"/>
                  </a:lnTo>
                  <a:lnTo>
                    <a:pt x="5486" y="83705"/>
                  </a:lnTo>
                  <a:lnTo>
                    <a:pt x="4305" y="84531"/>
                  </a:lnTo>
                  <a:lnTo>
                    <a:pt x="3898" y="85064"/>
                  </a:lnTo>
                  <a:lnTo>
                    <a:pt x="3670" y="85763"/>
                  </a:lnTo>
                  <a:lnTo>
                    <a:pt x="3416" y="86995"/>
                  </a:lnTo>
                  <a:lnTo>
                    <a:pt x="4419" y="87972"/>
                  </a:lnTo>
                  <a:lnTo>
                    <a:pt x="35814" y="87972"/>
                  </a:lnTo>
                  <a:lnTo>
                    <a:pt x="37426" y="87972"/>
                  </a:lnTo>
                  <a:lnTo>
                    <a:pt x="38557" y="87236"/>
                  </a:lnTo>
                  <a:lnTo>
                    <a:pt x="39204" y="85763"/>
                  </a:lnTo>
                  <a:lnTo>
                    <a:pt x="39598" y="84531"/>
                  </a:lnTo>
                  <a:close/>
                </a:path>
                <a:path w="71119" h="94615">
                  <a:moveTo>
                    <a:pt x="42837" y="77685"/>
                  </a:moveTo>
                  <a:lnTo>
                    <a:pt x="41948" y="76644"/>
                  </a:lnTo>
                  <a:lnTo>
                    <a:pt x="6680" y="76619"/>
                  </a:lnTo>
                  <a:lnTo>
                    <a:pt x="6019" y="76835"/>
                  </a:lnTo>
                  <a:lnTo>
                    <a:pt x="4826" y="77698"/>
                  </a:lnTo>
                  <a:lnTo>
                    <a:pt x="4419" y="78270"/>
                  </a:lnTo>
                  <a:lnTo>
                    <a:pt x="3911" y="80175"/>
                  </a:lnTo>
                  <a:lnTo>
                    <a:pt x="4927" y="81203"/>
                  </a:lnTo>
                  <a:lnTo>
                    <a:pt x="38912" y="81203"/>
                  </a:lnTo>
                  <a:lnTo>
                    <a:pt x="40551" y="81229"/>
                  </a:lnTo>
                  <a:lnTo>
                    <a:pt x="41732" y="80479"/>
                  </a:lnTo>
                  <a:lnTo>
                    <a:pt x="42418" y="78968"/>
                  </a:lnTo>
                  <a:lnTo>
                    <a:pt x="42837" y="77685"/>
                  </a:lnTo>
                  <a:close/>
                </a:path>
                <a:path w="71119" h="94615">
                  <a:moveTo>
                    <a:pt x="46050" y="44284"/>
                  </a:moveTo>
                  <a:lnTo>
                    <a:pt x="39751" y="44284"/>
                  </a:lnTo>
                  <a:lnTo>
                    <a:pt x="39306" y="44310"/>
                  </a:lnTo>
                  <a:lnTo>
                    <a:pt x="39039" y="44094"/>
                  </a:lnTo>
                  <a:lnTo>
                    <a:pt x="38455" y="39433"/>
                  </a:lnTo>
                  <a:lnTo>
                    <a:pt x="32004" y="48844"/>
                  </a:lnTo>
                  <a:lnTo>
                    <a:pt x="31635" y="49047"/>
                  </a:lnTo>
                  <a:lnTo>
                    <a:pt x="30683" y="49085"/>
                  </a:lnTo>
                  <a:lnTo>
                    <a:pt x="30429" y="48869"/>
                  </a:lnTo>
                  <a:lnTo>
                    <a:pt x="29197" y="39522"/>
                  </a:lnTo>
                  <a:lnTo>
                    <a:pt x="26263" y="44183"/>
                  </a:lnTo>
                  <a:lnTo>
                    <a:pt x="25895" y="44399"/>
                  </a:lnTo>
                  <a:lnTo>
                    <a:pt x="19291" y="44411"/>
                  </a:lnTo>
                  <a:lnTo>
                    <a:pt x="22682" y="51435"/>
                  </a:lnTo>
                  <a:lnTo>
                    <a:pt x="21310" y="62953"/>
                  </a:lnTo>
                  <a:lnTo>
                    <a:pt x="20713" y="66903"/>
                  </a:lnTo>
                  <a:lnTo>
                    <a:pt x="33286" y="66903"/>
                  </a:lnTo>
                  <a:lnTo>
                    <a:pt x="35699" y="60807"/>
                  </a:lnTo>
                  <a:lnTo>
                    <a:pt x="38646" y="55003"/>
                  </a:lnTo>
                  <a:lnTo>
                    <a:pt x="42087" y="49504"/>
                  </a:lnTo>
                  <a:lnTo>
                    <a:pt x="46050" y="44284"/>
                  </a:lnTo>
                  <a:close/>
                </a:path>
                <a:path w="71119" h="94615">
                  <a:moveTo>
                    <a:pt x="46278" y="70294"/>
                  </a:moveTo>
                  <a:lnTo>
                    <a:pt x="45377" y="69215"/>
                  </a:lnTo>
                  <a:lnTo>
                    <a:pt x="7353" y="69202"/>
                  </a:lnTo>
                  <a:lnTo>
                    <a:pt x="6642" y="69418"/>
                  </a:lnTo>
                  <a:lnTo>
                    <a:pt x="5410" y="70319"/>
                  </a:lnTo>
                  <a:lnTo>
                    <a:pt x="4991" y="70916"/>
                  </a:lnTo>
                  <a:lnTo>
                    <a:pt x="4419" y="72974"/>
                  </a:lnTo>
                  <a:lnTo>
                    <a:pt x="5473" y="74028"/>
                  </a:lnTo>
                  <a:lnTo>
                    <a:pt x="42151" y="74028"/>
                  </a:lnTo>
                  <a:lnTo>
                    <a:pt x="42951" y="74041"/>
                  </a:lnTo>
                  <a:lnTo>
                    <a:pt x="43675" y="73825"/>
                  </a:lnTo>
                  <a:lnTo>
                    <a:pt x="45008" y="72961"/>
                  </a:lnTo>
                  <a:lnTo>
                    <a:pt x="45504" y="72390"/>
                  </a:lnTo>
                  <a:lnTo>
                    <a:pt x="45821" y="71653"/>
                  </a:lnTo>
                  <a:lnTo>
                    <a:pt x="46278" y="70294"/>
                  </a:lnTo>
                  <a:close/>
                </a:path>
                <a:path w="71119" h="94615">
                  <a:moveTo>
                    <a:pt x="70700" y="22352"/>
                  </a:moveTo>
                  <a:lnTo>
                    <a:pt x="66916" y="10883"/>
                  </a:lnTo>
                  <a:lnTo>
                    <a:pt x="57912" y="2959"/>
                  </a:lnTo>
                  <a:lnTo>
                    <a:pt x="44399" y="0"/>
                  </a:lnTo>
                  <a:lnTo>
                    <a:pt x="29324" y="2959"/>
                  </a:lnTo>
                  <a:lnTo>
                    <a:pt x="16078" y="10883"/>
                  </a:lnTo>
                  <a:lnTo>
                    <a:pt x="6121" y="22377"/>
                  </a:lnTo>
                  <a:lnTo>
                    <a:pt x="901" y="36004"/>
                  </a:lnTo>
                  <a:lnTo>
                    <a:pt x="0" y="40195"/>
                  </a:lnTo>
                  <a:lnTo>
                    <a:pt x="190" y="44335"/>
                  </a:lnTo>
                  <a:lnTo>
                    <a:pt x="2743" y="52527"/>
                  </a:lnTo>
                  <a:lnTo>
                    <a:pt x="4927" y="56057"/>
                  </a:lnTo>
                  <a:lnTo>
                    <a:pt x="8039" y="58991"/>
                  </a:lnTo>
                  <a:lnTo>
                    <a:pt x="8039" y="66941"/>
                  </a:lnTo>
                  <a:lnTo>
                    <a:pt x="18707" y="66941"/>
                  </a:lnTo>
                  <a:lnTo>
                    <a:pt x="19316" y="62712"/>
                  </a:lnTo>
                  <a:lnTo>
                    <a:pt x="20624" y="50177"/>
                  </a:lnTo>
                  <a:lnTo>
                    <a:pt x="16243" y="43764"/>
                  </a:lnTo>
                  <a:lnTo>
                    <a:pt x="16243" y="43421"/>
                  </a:lnTo>
                  <a:lnTo>
                    <a:pt x="16751" y="42722"/>
                  </a:lnTo>
                  <a:lnTo>
                    <a:pt x="17119" y="42532"/>
                  </a:lnTo>
                  <a:lnTo>
                    <a:pt x="25044" y="42519"/>
                  </a:lnTo>
                  <a:lnTo>
                    <a:pt x="29273" y="35801"/>
                  </a:lnTo>
                  <a:lnTo>
                    <a:pt x="29654" y="35572"/>
                  </a:lnTo>
                  <a:lnTo>
                    <a:pt x="30645" y="35521"/>
                  </a:lnTo>
                  <a:lnTo>
                    <a:pt x="30911" y="35750"/>
                  </a:lnTo>
                  <a:lnTo>
                    <a:pt x="32118" y="45339"/>
                  </a:lnTo>
                  <a:lnTo>
                    <a:pt x="38620" y="35788"/>
                  </a:lnTo>
                  <a:lnTo>
                    <a:pt x="39014" y="35572"/>
                  </a:lnTo>
                  <a:lnTo>
                    <a:pt x="39979" y="35521"/>
                  </a:lnTo>
                  <a:lnTo>
                    <a:pt x="40246" y="35725"/>
                  </a:lnTo>
                  <a:lnTo>
                    <a:pt x="40995" y="42278"/>
                  </a:lnTo>
                  <a:lnTo>
                    <a:pt x="48387" y="42278"/>
                  </a:lnTo>
                  <a:lnTo>
                    <a:pt x="48780" y="42240"/>
                  </a:lnTo>
                  <a:lnTo>
                    <a:pt x="49034" y="42418"/>
                  </a:lnTo>
                  <a:lnTo>
                    <a:pt x="49225" y="43192"/>
                  </a:lnTo>
                  <a:lnTo>
                    <a:pt x="49098" y="43535"/>
                  </a:lnTo>
                  <a:lnTo>
                    <a:pt x="48768" y="43815"/>
                  </a:lnTo>
                  <a:lnTo>
                    <a:pt x="44488" y="49060"/>
                  </a:lnTo>
                  <a:lnTo>
                    <a:pt x="40792" y="54660"/>
                  </a:lnTo>
                  <a:lnTo>
                    <a:pt x="37680" y="60604"/>
                  </a:lnTo>
                  <a:lnTo>
                    <a:pt x="35179" y="66903"/>
                  </a:lnTo>
                  <a:lnTo>
                    <a:pt x="44792" y="66903"/>
                  </a:lnTo>
                  <a:lnTo>
                    <a:pt x="49123" y="58953"/>
                  </a:lnTo>
                  <a:lnTo>
                    <a:pt x="53555" y="56299"/>
                  </a:lnTo>
                  <a:lnTo>
                    <a:pt x="57429" y="53009"/>
                  </a:lnTo>
                  <a:lnTo>
                    <a:pt x="64096" y="45135"/>
                  </a:lnTo>
                  <a:lnTo>
                    <a:pt x="66700" y="40767"/>
                  </a:lnTo>
                  <a:lnTo>
                    <a:pt x="68592" y="35953"/>
                  </a:lnTo>
                  <a:lnTo>
                    <a:pt x="70700" y="22352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3108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3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213" y="8381"/>
                  </a:lnTo>
                  <a:lnTo>
                    <a:pt x="405" y="8893"/>
                  </a:lnTo>
                  <a:lnTo>
                    <a:pt x="57613" y="222658"/>
                  </a:lnTo>
                  <a:lnTo>
                    <a:pt x="68900" y="231552"/>
                  </a:lnTo>
                  <a:lnTo>
                    <a:pt x="201061" y="231552"/>
                  </a:lnTo>
                  <a:lnTo>
                    <a:pt x="201606" y="231576"/>
                  </a:lnTo>
                  <a:lnTo>
                    <a:pt x="207977" y="224778"/>
                  </a:lnTo>
                  <a:lnTo>
                    <a:pt x="207870" y="223694"/>
                  </a:lnTo>
                  <a:lnTo>
                    <a:pt x="207751" y="223170"/>
                  </a:lnTo>
                  <a:lnTo>
                    <a:pt x="207571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31082" y="968049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89" y="0"/>
                  </a:moveTo>
                  <a:lnTo>
                    <a:pt x="6903" y="0"/>
                  </a:lnTo>
                  <a:lnTo>
                    <a:pt x="5833" y="35"/>
                  </a:lnTo>
                  <a:lnTo>
                    <a:pt x="0" y="6774"/>
                  </a:lnTo>
                  <a:lnTo>
                    <a:pt x="213" y="8381"/>
                  </a:lnTo>
                  <a:lnTo>
                    <a:pt x="405" y="8893"/>
                  </a:lnTo>
                  <a:lnTo>
                    <a:pt x="57613" y="222658"/>
                  </a:lnTo>
                  <a:lnTo>
                    <a:pt x="68900" y="231552"/>
                  </a:lnTo>
                  <a:lnTo>
                    <a:pt x="201061" y="231552"/>
                  </a:lnTo>
                  <a:lnTo>
                    <a:pt x="201606" y="231576"/>
                  </a:lnTo>
                  <a:lnTo>
                    <a:pt x="207977" y="224778"/>
                  </a:lnTo>
                  <a:lnTo>
                    <a:pt x="207870" y="223694"/>
                  </a:lnTo>
                  <a:lnTo>
                    <a:pt x="207751" y="223170"/>
                  </a:lnTo>
                  <a:lnTo>
                    <a:pt x="207571" y="222658"/>
                  </a:lnTo>
                  <a:lnTo>
                    <a:pt x="149995" y="7667"/>
                  </a:lnTo>
                  <a:lnTo>
                    <a:pt x="140375" y="71"/>
                  </a:lnTo>
                  <a:lnTo>
                    <a:pt x="13908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42417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54" y="0"/>
                  </a:moveTo>
                  <a:lnTo>
                    <a:pt x="0" y="0"/>
                  </a:lnTo>
                  <a:lnTo>
                    <a:pt x="56363" y="210514"/>
                  </a:lnTo>
                  <a:lnTo>
                    <a:pt x="185306" y="210514"/>
                  </a:lnTo>
                  <a:lnTo>
                    <a:pt x="12895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188363" y="1010804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1" y="0"/>
                  </a:moveTo>
                  <a:lnTo>
                    <a:pt x="18608" y="20538"/>
                  </a:lnTo>
                  <a:lnTo>
                    <a:pt x="2560" y="57626"/>
                  </a:lnTo>
                  <a:lnTo>
                    <a:pt x="0" y="86165"/>
                  </a:lnTo>
                  <a:lnTo>
                    <a:pt x="274" y="90820"/>
                  </a:lnTo>
                  <a:lnTo>
                    <a:pt x="15526" y="133218"/>
                  </a:lnTo>
                  <a:lnTo>
                    <a:pt x="40172" y="146244"/>
                  </a:lnTo>
                  <a:lnTo>
                    <a:pt x="43196" y="146161"/>
                  </a:lnTo>
                  <a:lnTo>
                    <a:pt x="77236" y="122277"/>
                  </a:lnTo>
                  <a:lnTo>
                    <a:pt x="91808" y="83915"/>
                  </a:lnTo>
                  <a:lnTo>
                    <a:pt x="93451" y="60078"/>
                  </a:lnTo>
                  <a:lnTo>
                    <a:pt x="93189" y="55423"/>
                  </a:lnTo>
                  <a:lnTo>
                    <a:pt x="77925" y="13013"/>
                  </a:lnTo>
                  <a:lnTo>
                    <a:pt x="53291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93622" y="1039126"/>
              <a:ext cx="82550" cy="89535"/>
            </a:xfrm>
            <a:custGeom>
              <a:avLst/>
              <a:gdLst/>
              <a:ahLst/>
              <a:cxnLst/>
              <a:rect l="l" t="t" r="r" b="b"/>
              <a:pathLst>
                <a:path w="82550" h="89534">
                  <a:moveTo>
                    <a:pt x="56222" y="66903"/>
                  </a:moveTo>
                  <a:lnTo>
                    <a:pt x="53987" y="58318"/>
                  </a:lnTo>
                  <a:lnTo>
                    <a:pt x="49555" y="57886"/>
                  </a:lnTo>
                  <a:lnTo>
                    <a:pt x="48133" y="54978"/>
                  </a:lnTo>
                  <a:lnTo>
                    <a:pt x="46342" y="52336"/>
                  </a:lnTo>
                  <a:lnTo>
                    <a:pt x="45085" y="50990"/>
                  </a:lnTo>
                  <a:lnTo>
                    <a:pt x="44132" y="49961"/>
                  </a:lnTo>
                  <a:lnTo>
                    <a:pt x="46037" y="46532"/>
                  </a:lnTo>
                  <a:lnTo>
                    <a:pt x="41821" y="43230"/>
                  </a:lnTo>
                  <a:lnTo>
                    <a:pt x="41389" y="42900"/>
                  </a:lnTo>
                  <a:lnTo>
                    <a:pt x="41389" y="69011"/>
                  </a:lnTo>
                  <a:lnTo>
                    <a:pt x="37592" y="74206"/>
                  </a:lnTo>
                  <a:lnTo>
                    <a:pt x="31191" y="74206"/>
                  </a:lnTo>
                  <a:lnTo>
                    <a:pt x="29527" y="74129"/>
                  </a:lnTo>
                  <a:lnTo>
                    <a:pt x="14744" y="56172"/>
                  </a:lnTo>
                  <a:lnTo>
                    <a:pt x="18567" y="50990"/>
                  </a:lnTo>
                  <a:lnTo>
                    <a:pt x="24980" y="50990"/>
                  </a:lnTo>
                  <a:lnTo>
                    <a:pt x="26657" y="51079"/>
                  </a:lnTo>
                  <a:lnTo>
                    <a:pt x="41389" y="69011"/>
                  </a:lnTo>
                  <a:lnTo>
                    <a:pt x="41389" y="42900"/>
                  </a:lnTo>
                  <a:lnTo>
                    <a:pt x="38188" y="40386"/>
                  </a:lnTo>
                  <a:lnTo>
                    <a:pt x="35521" y="43230"/>
                  </a:lnTo>
                  <a:lnTo>
                    <a:pt x="32753" y="41643"/>
                  </a:lnTo>
                  <a:lnTo>
                    <a:pt x="29781" y="40551"/>
                  </a:lnTo>
                  <a:lnTo>
                    <a:pt x="26644" y="39941"/>
                  </a:lnTo>
                  <a:lnTo>
                    <a:pt x="25057" y="35483"/>
                  </a:lnTo>
                  <a:lnTo>
                    <a:pt x="16484" y="35483"/>
                  </a:lnTo>
                  <a:lnTo>
                    <a:pt x="17233" y="39941"/>
                  </a:lnTo>
                  <a:lnTo>
                    <a:pt x="14643" y="40474"/>
                  </a:lnTo>
                  <a:lnTo>
                    <a:pt x="12306" y="41579"/>
                  </a:lnTo>
                  <a:lnTo>
                    <a:pt x="10223" y="43230"/>
                  </a:lnTo>
                  <a:lnTo>
                    <a:pt x="6172" y="40386"/>
                  </a:lnTo>
                  <a:lnTo>
                    <a:pt x="1739" y="46456"/>
                  </a:lnTo>
                  <a:lnTo>
                    <a:pt x="5486" y="49885"/>
                  </a:lnTo>
                  <a:lnTo>
                    <a:pt x="4546" y="52336"/>
                  </a:lnTo>
                  <a:lnTo>
                    <a:pt x="4483" y="52603"/>
                  </a:lnTo>
                  <a:lnTo>
                    <a:pt x="4127" y="54978"/>
                  </a:lnTo>
                  <a:lnTo>
                    <a:pt x="4305" y="57797"/>
                  </a:lnTo>
                  <a:lnTo>
                    <a:pt x="0" y="58216"/>
                  </a:lnTo>
                  <a:lnTo>
                    <a:pt x="2222" y="66802"/>
                  </a:lnTo>
                  <a:lnTo>
                    <a:pt x="6667" y="67208"/>
                  </a:lnTo>
                  <a:lnTo>
                    <a:pt x="8064" y="70129"/>
                  </a:lnTo>
                  <a:lnTo>
                    <a:pt x="9880" y="72783"/>
                  </a:lnTo>
                  <a:lnTo>
                    <a:pt x="12077" y="75145"/>
                  </a:lnTo>
                  <a:lnTo>
                    <a:pt x="10172" y="78562"/>
                  </a:lnTo>
                  <a:lnTo>
                    <a:pt x="17843" y="84632"/>
                  </a:lnTo>
                  <a:lnTo>
                    <a:pt x="20510" y="81788"/>
                  </a:lnTo>
                  <a:lnTo>
                    <a:pt x="23291" y="83362"/>
                  </a:lnTo>
                  <a:lnTo>
                    <a:pt x="26263" y="84455"/>
                  </a:lnTo>
                  <a:lnTo>
                    <a:pt x="29387" y="85090"/>
                  </a:lnTo>
                  <a:lnTo>
                    <a:pt x="31000" y="89535"/>
                  </a:lnTo>
                  <a:lnTo>
                    <a:pt x="39497" y="89535"/>
                  </a:lnTo>
                  <a:lnTo>
                    <a:pt x="38747" y="85090"/>
                  </a:lnTo>
                  <a:lnTo>
                    <a:pt x="41351" y="84531"/>
                  </a:lnTo>
                  <a:lnTo>
                    <a:pt x="43675" y="83439"/>
                  </a:lnTo>
                  <a:lnTo>
                    <a:pt x="45770" y="81788"/>
                  </a:lnTo>
                  <a:lnTo>
                    <a:pt x="49949" y="84632"/>
                  </a:lnTo>
                  <a:lnTo>
                    <a:pt x="52031" y="81788"/>
                  </a:lnTo>
                  <a:lnTo>
                    <a:pt x="54394" y="78562"/>
                  </a:lnTo>
                  <a:lnTo>
                    <a:pt x="50634" y="75145"/>
                  </a:lnTo>
                  <a:lnTo>
                    <a:pt x="51003" y="74206"/>
                  </a:lnTo>
                  <a:lnTo>
                    <a:pt x="51625" y="72593"/>
                  </a:lnTo>
                  <a:lnTo>
                    <a:pt x="51993" y="70129"/>
                  </a:lnTo>
                  <a:lnTo>
                    <a:pt x="51904" y="68491"/>
                  </a:lnTo>
                  <a:lnTo>
                    <a:pt x="51816" y="67208"/>
                  </a:lnTo>
                  <a:lnTo>
                    <a:pt x="56222" y="66903"/>
                  </a:lnTo>
                  <a:close/>
                </a:path>
                <a:path w="82550" h="89534">
                  <a:moveTo>
                    <a:pt x="66014" y="24472"/>
                  </a:moveTo>
                  <a:lnTo>
                    <a:pt x="64223" y="17805"/>
                  </a:lnTo>
                  <a:lnTo>
                    <a:pt x="60655" y="17475"/>
                  </a:lnTo>
                  <a:lnTo>
                    <a:pt x="59563" y="15189"/>
                  </a:lnTo>
                  <a:lnTo>
                    <a:pt x="58153" y="13119"/>
                  </a:lnTo>
                  <a:lnTo>
                    <a:pt x="57162" y="12065"/>
                  </a:lnTo>
                  <a:lnTo>
                    <a:pt x="56426" y="11277"/>
                  </a:lnTo>
                  <a:lnTo>
                    <a:pt x="57924" y="8585"/>
                  </a:lnTo>
                  <a:lnTo>
                    <a:pt x="54724" y="6045"/>
                  </a:lnTo>
                  <a:lnTo>
                    <a:pt x="53454" y="5054"/>
                  </a:lnTo>
                  <a:lnTo>
                    <a:pt x="53454" y="24434"/>
                  </a:lnTo>
                  <a:lnTo>
                    <a:pt x="53378" y="25069"/>
                  </a:lnTo>
                  <a:lnTo>
                    <a:pt x="46926" y="30340"/>
                  </a:lnTo>
                  <a:lnTo>
                    <a:pt x="45059" y="30238"/>
                  </a:lnTo>
                  <a:lnTo>
                    <a:pt x="34798" y="21120"/>
                  </a:lnTo>
                  <a:lnTo>
                    <a:pt x="34632" y="20688"/>
                  </a:lnTo>
                  <a:lnTo>
                    <a:pt x="34505" y="20142"/>
                  </a:lnTo>
                  <a:lnTo>
                    <a:pt x="34467" y="19862"/>
                  </a:lnTo>
                  <a:lnTo>
                    <a:pt x="34505" y="17360"/>
                  </a:lnTo>
                  <a:lnTo>
                    <a:pt x="40944" y="12065"/>
                  </a:lnTo>
                  <a:lnTo>
                    <a:pt x="41503" y="12115"/>
                  </a:lnTo>
                  <a:lnTo>
                    <a:pt x="42811" y="12179"/>
                  </a:lnTo>
                  <a:lnTo>
                    <a:pt x="53035" y="21120"/>
                  </a:lnTo>
                  <a:lnTo>
                    <a:pt x="53238" y="21742"/>
                  </a:lnTo>
                  <a:lnTo>
                    <a:pt x="53390" y="22275"/>
                  </a:lnTo>
                  <a:lnTo>
                    <a:pt x="53454" y="24434"/>
                  </a:lnTo>
                  <a:lnTo>
                    <a:pt x="53454" y="5054"/>
                  </a:lnTo>
                  <a:lnTo>
                    <a:pt x="51904" y="3822"/>
                  </a:lnTo>
                  <a:lnTo>
                    <a:pt x="49809" y="6045"/>
                  </a:lnTo>
                  <a:lnTo>
                    <a:pt x="47663" y="4813"/>
                  </a:lnTo>
                  <a:lnTo>
                    <a:pt x="45364" y="3949"/>
                  </a:lnTo>
                  <a:lnTo>
                    <a:pt x="42926" y="3467"/>
                  </a:lnTo>
                  <a:lnTo>
                    <a:pt x="41656" y="0"/>
                  </a:lnTo>
                  <a:lnTo>
                    <a:pt x="35001" y="0"/>
                  </a:lnTo>
                  <a:lnTo>
                    <a:pt x="35521" y="3416"/>
                  </a:lnTo>
                  <a:lnTo>
                    <a:pt x="33489" y="3848"/>
                  </a:lnTo>
                  <a:lnTo>
                    <a:pt x="31661" y="4711"/>
                  </a:lnTo>
                  <a:lnTo>
                    <a:pt x="30010" y="5994"/>
                  </a:lnTo>
                  <a:lnTo>
                    <a:pt x="26720" y="3771"/>
                  </a:lnTo>
                  <a:lnTo>
                    <a:pt x="23266" y="8534"/>
                  </a:lnTo>
                  <a:lnTo>
                    <a:pt x="26200" y="11226"/>
                  </a:lnTo>
                  <a:lnTo>
                    <a:pt x="25438" y="13220"/>
                  </a:lnTo>
                  <a:lnTo>
                    <a:pt x="25273" y="14363"/>
                  </a:lnTo>
                  <a:lnTo>
                    <a:pt x="25158" y="15595"/>
                  </a:lnTo>
                  <a:lnTo>
                    <a:pt x="25285" y="17424"/>
                  </a:lnTo>
                  <a:lnTo>
                    <a:pt x="21907" y="17767"/>
                  </a:lnTo>
                  <a:lnTo>
                    <a:pt x="23698" y="24434"/>
                  </a:lnTo>
                  <a:lnTo>
                    <a:pt x="27266" y="24777"/>
                  </a:lnTo>
                  <a:lnTo>
                    <a:pt x="28308" y="26949"/>
                  </a:lnTo>
                  <a:lnTo>
                    <a:pt x="28409" y="27139"/>
                  </a:lnTo>
                  <a:lnTo>
                    <a:pt x="29819" y="29171"/>
                  </a:lnTo>
                  <a:lnTo>
                    <a:pt x="31508" y="30975"/>
                  </a:lnTo>
                  <a:lnTo>
                    <a:pt x="29997" y="33667"/>
                  </a:lnTo>
                  <a:lnTo>
                    <a:pt x="36017" y="38404"/>
                  </a:lnTo>
                  <a:lnTo>
                    <a:pt x="38112" y="36182"/>
                  </a:lnTo>
                  <a:lnTo>
                    <a:pt x="40271" y="37401"/>
                  </a:lnTo>
                  <a:lnTo>
                    <a:pt x="42570" y="38265"/>
                  </a:lnTo>
                  <a:lnTo>
                    <a:pt x="45008" y="38760"/>
                  </a:lnTo>
                  <a:lnTo>
                    <a:pt x="46266" y="42227"/>
                  </a:lnTo>
                  <a:lnTo>
                    <a:pt x="52933" y="42227"/>
                  </a:lnTo>
                  <a:lnTo>
                    <a:pt x="52324" y="38760"/>
                  </a:lnTo>
                  <a:lnTo>
                    <a:pt x="54356" y="38341"/>
                  </a:lnTo>
                  <a:lnTo>
                    <a:pt x="56210" y="37465"/>
                  </a:lnTo>
                  <a:lnTo>
                    <a:pt x="57835" y="36182"/>
                  </a:lnTo>
                  <a:lnTo>
                    <a:pt x="61125" y="38404"/>
                  </a:lnTo>
                  <a:lnTo>
                    <a:pt x="62750" y="36182"/>
                  </a:lnTo>
                  <a:lnTo>
                    <a:pt x="64592" y="33667"/>
                  </a:lnTo>
                  <a:lnTo>
                    <a:pt x="61734" y="31026"/>
                  </a:lnTo>
                  <a:lnTo>
                    <a:pt x="61988" y="30340"/>
                  </a:lnTo>
                  <a:lnTo>
                    <a:pt x="62484" y="29006"/>
                  </a:lnTo>
                  <a:lnTo>
                    <a:pt x="62750" y="27139"/>
                  </a:lnTo>
                  <a:lnTo>
                    <a:pt x="62636" y="24815"/>
                  </a:lnTo>
                  <a:lnTo>
                    <a:pt x="66014" y="24472"/>
                  </a:lnTo>
                  <a:close/>
                </a:path>
                <a:path w="82550" h="89534">
                  <a:moveTo>
                    <a:pt x="82537" y="55867"/>
                  </a:moveTo>
                  <a:lnTo>
                    <a:pt x="81407" y="51587"/>
                  </a:lnTo>
                  <a:lnTo>
                    <a:pt x="79184" y="51396"/>
                  </a:lnTo>
                  <a:lnTo>
                    <a:pt x="78498" y="49949"/>
                  </a:lnTo>
                  <a:lnTo>
                    <a:pt x="77584" y="48615"/>
                  </a:lnTo>
                  <a:lnTo>
                    <a:pt x="76923" y="47904"/>
                  </a:lnTo>
                  <a:lnTo>
                    <a:pt x="76504" y="47459"/>
                  </a:lnTo>
                  <a:lnTo>
                    <a:pt x="77457" y="45745"/>
                  </a:lnTo>
                  <a:lnTo>
                    <a:pt x="75438" y="44145"/>
                  </a:lnTo>
                  <a:lnTo>
                    <a:pt x="74536" y="43434"/>
                  </a:lnTo>
                  <a:lnTo>
                    <a:pt x="74536" y="54406"/>
                  </a:lnTo>
                  <a:lnTo>
                    <a:pt x="74510" y="55867"/>
                  </a:lnTo>
                  <a:lnTo>
                    <a:pt x="70777" y="59550"/>
                  </a:lnTo>
                  <a:lnTo>
                    <a:pt x="68351" y="59410"/>
                  </a:lnTo>
                  <a:lnTo>
                    <a:pt x="66827" y="58839"/>
                  </a:lnTo>
                  <a:lnTo>
                    <a:pt x="64147" y="56718"/>
                  </a:lnTo>
                  <a:lnTo>
                    <a:pt x="63233" y="55359"/>
                  </a:lnTo>
                  <a:lnTo>
                    <a:pt x="62738" y="53733"/>
                  </a:lnTo>
                  <a:lnTo>
                    <a:pt x="62496" y="53047"/>
                  </a:lnTo>
                  <a:lnTo>
                    <a:pt x="66255" y="47904"/>
                  </a:lnTo>
                  <a:lnTo>
                    <a:pt x="68707" y="48056"/>
                  </a:lnTo>
                  <a:lnTo>
                    <a:pt x="70231" y="48628"/>
                  </a:lnTo>
                  <a:lnTo>
                    <a:pt x="72885" y="50723"/>
                  </a:lnTo>
                  <a:lnTo>
                    <a:pt x="73787" y="52082"/>
                  </a:lnTo>
                  <a:lnTo>
                    <a:pt x="74282" y="53733"/>
                  </a:lnTo>
                  <a:lnTo>
                    <a:pt x="74536" y="54406"/>
                  </a:lnTo>
                  <a:lnTo>
                    <a:pt x="74536" y="43434"/>
                  </a:lnTo>
                  <a:lnTo>
                    <a:pt x="73634" y="42722"/>
                  </a:lnTo>
                  <a:lnTo>
                    <a:pt x="72326" y="44145"/>
                  </a:lnTo>
                  <a:lnTo>
                    <a:pt x="70916" y="43357"/>
                  </a:lnTo>
                  <a:lnTo>
                    <a:pt x="69443" y="42811"/>
                  </a:lnTo>
                  <a:lnTo>
                    <a:pt x="67868" y="42494"/>
                  </a:lnTo>
                  <a:lnTo>
                    <a:pt x="67081" y="40271"/>
                  </a:lnTo>
                  <a:lnTo>
                    <a:pt x="62814" y="40271"/>
                  </a:lnTo>
                  <a:lnTo>
                    <a:pt x="63195" y="42494"/>
                  </a:lnTo>
                  <a:lnTo>
                    <a:pt x="61899" y="42773"/>
                  </a:lnTo>
                  <a:lnTo>
                    <a:pt x="60680" y="43357"/>
                  </a:lnTo>
                  <a:lnTo>
                    <a:pt x="59677" y="44145"/>
                  </a:lnTo>
                  <a:lnTo>
                    <a:pt x="57581" y="42722"/>
                  </a:lnTo>
                  <a:lnTo>
                    <a:pt x="55372" y="45745"/>
                  </a:lnTo>
                  <a:lnTo>
                    <a:pt x="57238" y="47459"/>
                  </a:lnTo>
                  <a:lnTo>
                    <a:pt x="56781" y="48666"/>
                  </a:lnTo>
                  <a:lnTo>
                    <a:pt x="56654" y="51396"/>
                  </a:lnTo>
                  <a:lnTo>
                    <a:pt x="54432" y="51587"/>
                  </a:lnTo>
                  <a:lnTo>
                    <a:pt x="55587" y="55867"/>
                  </a:lnTo>
                  <a:lnTo>
                    <a:pt x="57810" y="56057"/>
                  </a:lnTo>
                  <a:lnTo>
                    <a:pt x="58521" y="57518"/>
                  </a:lnTo>
                  <a:lnTo>
                    <a:pt x="59423" y="58839"/>
                  </a:lnTo>
                  <a:lnTo>
                    <a:pt x="60502" y="60007"/>
                  </a:lnTo>
                  <a:lnTo>
                    <a:pt x="59550" y="61709"/>
                  </a:lnTo>
                  <a:lnTo>
                    <a:pt x="63373" y="64731"/>
                  </a:lnTo>
                  <a:lnTo>
                    <a:pt x="64706" y="63309"/>
                  </a:lnTo>
                  <a:lnTo>
                    <a:pt x="66154" y="64135"/>
                  </a:lnTo>
                  <a:lnTo>
                    <a:pt x="67576" y="64655"/>
                  </a:lnTo>
                  <a:lnTo>
                    <a:pt x="69151" y="64960"/>
                  </a:lnTo>
                  <a:lnTo>
                    <a:pt x="69951" y="67183"/>
                  </a:lnTo>
                  <a:lnTo>
                    <a:pt x="74180" y="67183"/>
                  </a:lnTo>
                  <a:lnTo>
                    <a:pt x="73812" y="64960"/>
                  </a:lnTo>
                  <a:lnTo>
                    <a:pt x="75158" y="64655"/>
                  </a:lnTo>
                  <a:lnTo>
                    <a:pt x="76314" y="64109"/>
                  </a:lnTo>
                  <a:lnTo>
                    <a:pt x="77330" y="63309"/>
                  </a:lnTo>
                  <a:lnTo>
                    <a:pt x="79387" y="64731"/>
                  </a:lnTo>
                  <a:lnTo>
                    <a:pt x="80429" y="63309"/>
                  </a:lnTo>
                  <a:lnTo>
                    <a:pt x="81610" y="61709"/>
                  </a:lnTo>
                  <a:lnTo>
                    <a:pt x="79743" y="60007"/>
                  </a:lnTo>
                  <a:lnTo>
                    <a:pt x="79908" y="59550"/>
                  </a:lnTo>
                  <a:lnTo>
                    <a:pt x="80187" y="58839"/>
                  </a:lnTo>
                  <a:lnTo>
                    <a:pt x="80276" y="58343"/>
                  </a:lnTo>
                  <a:lnTo>
                    <a:pt x="80403" y="57518"/>
                  </a:lnTo>
                  <a:lnTo>
                    <a:pt x="80314" y="56057"/>
                  </a:lnTo>
                  <a:lnTo>
                    <a:pt x="82537" y="55867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31074" y="968286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7975" y="224548"/>
                  </a:moveTo>
                  <a:lnTo>
                    <a:pt x="207873" y="223469"/>
                  </a:lnTo>
                  <a:lnTo>
                    <a:pt x="207759" y="222935"/>
                  </a:lnTo>
                  <a:lnTo>
                    <a:pt x="207568" y="222427"/>
                  </a:lnTo>
                  <a:lnTo>
                    <a:pt x="179819" y="119075"/>
                  </a:lnTo>
                  <a:lnTo>
                    <a:pt x="149999" y="7670"/>
                  </a:lnTo>
                  <a:lnTo>
                    <a:pt x="6375" y="0"/>
                  </a:lnTo>
                  <a:lnTo>
                    <a:pt x="5829" y="38"/>
                  </a:lnTo>
                  <a:lnTo>
                    <a:pt x="0" y="6794"/>
                  </a:lnTo>
                  <a:lnTo>
                    <a:pt x="215" y="8407"/>
                  </a:lnTo>
                  <a:lnTo>
                    <a:pt x="406" y="8915"/>
                  </a:lnTo>
                  <a:lnTo>
                    <a:pt x="43891" y="171284"/>
                  </a:lnTo>
                  <a:lnTo>
                    <a:pt x="57619" y="222427"/>
                  </a:lnTo>
                  <a:lnTo>
                    <a:pt x="57988" y="223672"/>
                  </a:lnTo>
                  <a:lnTo>
                    <a:pt x="68897" y="231317"/>
                  </a:lnTo>
                  <a:lnTo>
                    <a:pt x="201066" y="231317"/>
                  </a:lnTo>
                  <a:lnTo>
                    <a:pt x="201612" y="231343"/>
                  </a:lnTo>
                  <a:lnTo>
                    <a:pt x="207962" y="225094"/>
                  </a:lnTo>
                  <a:lnTo>
                    <a:pt x="207975" y="224548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02804" y="73631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208" y="0"/>
                  </a:moveTo>
                  <a:lnTo>
                    <a:pt x="6906" y="0"/>
                  </a:lnTo>
                  <a:lnTo>
                    <a:pt x="5833" y="36"/>
                  </a:lnTo>
                  <a:lnTo>
                    <a:pt x="0" y="6775"/>
                  </a:lnTo>
                  <a:lnTo>
                    <a:pt x="213" y="8381"/>
                  </a:lnTo>
                  <a:lnTo>
                    <a:pt x="405" y="8894"/>
                  </a:lnTo>
                  <a:lnTo>
                    <a:pt x="57613" y="222659"/>
                  </a:lnTo>
                  <a:lnTo>
                    <a:pt x="68903" y="231553"/>
                  </a:lnTo>
                  <a:lnTo>
                    <a:pt x="201061" y="231553"/>
                  </a:lnTo>
                  <a:lnTo>
                    <a:pt x="201609" y="231589"/>
                  </a:lnTo>
                  <a:lnTo>
                    <a:pt x="208086" y="224802"/>
                  </a:lnTo>
                  <a:lnTo>
                    <a:pt x="207870" y="223183"/>
                  </a:lnTo>
                  <a:lnTo>
                    <a:pt x="207681" y="222659"/>
                  </a:lnTo>
                  <a:lnTo>
                    <a:pt x="150470" y="8894"/>
                  </a:lnTo>
                  <a:lnTo>
                    <a:pt x="140482" y="73"/>
                  </a:lnTo>
                  <a:lnTo>
                    <a:pt x="139208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02804" y="73631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208" y="0"/>
                  </a:moveTo>
                  <a:lnTo>
                    <a:pt x="6906" y="0"/>
                  </a:lnTo>
                  <a:lnTo>
                    <a:pt x="5833" y="36"/>
                  </a:lnTo>
                  <a:lnTo>
                    <a:pt x="0" y="6775"/>
                  </a:lnTo>
                  <a:lnTo>
                    <a:pt x="213" y="8381"/>
                  </a:lnTo>
                  <a:lnTo>
                    <a:pt x="405" y="8894"/>
                  </a:lnTo>
                  <a:lnTo>
                    <a:pt x="57613" y="222659"/>
                  </a:lnTo>
                  <a:lnTo>
                    <a:pt x="68903" y="231553"/>
                  </a:lnTo>
                  <a:lnTo>
                    <a:pt x="201061" y="231553"/>
                  </a:lnTo>
                  <a:lnTo>
                    <a:pt x="201609" y="231589"/>
                  </a:lnTo>
                  <a:lnTo>
                    <a:pt x="208086" y="224802"/>
                  </a:lnTo>
                  <a:lnTo>
                    <a:pt x="207870" y="223183"/>
                  </a:lnTo>
                  <a:lnTo>
                    <a:pt x="207681" y="222659"/>
                  </a:lnTo>
                  <a:lnTo>
                    <a:pt x="150470" y="8894"/>
                  </a:lnTo>
                  <a:lnTo>
                    <a:pt x="140482" y="73"/>
                  </a:lnTo>
                  <a:lnTo>
                    <a:pt x="139208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14140" y="746842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54" y="0"/>
                  </a:moveTo>
                  <a:lnTo>
                    <a:pt x="0" y="0"/>
                  </a:lnTo>
                  <a:lnTo>
                    <a:pt x="56363" y="210515"/>
                  </a:lnTo>
                  <a:lnTo>
                    <a:pt x="185309" y="210515"/>
                  </a:lnTo>
                  <a:lnTo>
                    <a:pt x="12895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60073" y="778989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4" y="0"/>
                  </a:moveTo>
                  <a:lnTo>
                    <a:pt x="18611" y="20528"/>
                  </a:lnTo>
                  <a:lnTo>
                    <a:pt x="2560" y="57625"/>
                  </a:lnTo>
                  <a:lnTo>
                    <a:pt x="0" y="86154"/>
                  </a:lnTo>
                  <a:lnTo>
                    <a:pt x="274" y="90821"/>
                  </a:lnTo>
                  <a:lnTo>
                    <a:pt x="15526" y="133218"/>
                  </a:lnTo>
                  <a:lnTo>
                    <a:pt x="40172" y="146233"/>
                  </a:lnTo>
                  <a:lnTo>
                    <a:pt x="43196" y="146160"/>
                  </a:lnTo>
                  <a:lnTo>
                    <a:pt x="77236" y="122276"/>
                  </a:lnTo>
                  <a:lnTo>
                    <a:pt x="91808" y="83914"/>
                  </a:lnTo>
                  <a:lnTo>
                    <a:pt x="93463" y="60079"/>
                  </a:lnTo>
                  <a:lnTo>
                    <a:pt x="93189" y="55412"/>
                  </a:lnTo>
                  <a:lnTo>
                    <a:pt x="77928" y="13014"/>
                  </a:lnTo>
                  <a:lnTo>
                    <a:pt x="53294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65364" y="807275"/>
              <a:ext cx="82550" cy="90170"/>
            </a:xfrm>
            <a:custGeom>
              <a:avLst/>
              <a:gdLst/>
              <a:ahLst/>
              <a:cxnLst/>
              <a:rect l="l" t="t" r="r" b="b"/>
              <a:pathLst>
                <a:path w="82550" h="90169">
                  <a:moveTo>
                    <a:pt x="56197" y="66929"/>
                  </a:moveTo>
                  <a:lnTo>
                    <a:pt x="53975" y="58356"/>
                  </a:lnTo>
                  <a:lnTo>
                    <a:pt x="49530" y="57937"/>
                  </a:lnTo>
                  <a:lnTo>
                    <a:pt x="48133" y="55029"/>
                  </a:lnTo>
                  <a:lnTo>
                    <a:pt x="46316" y="52387"/>
                  </a:lnTo>
                  <a:lnTo>
                    <a:pt x="45072" y="51041"/>
                  </a:lnTo>
                  <a:lnTo>
                    <a:pt x="44119" y="50012"/>
                  </a:lnTo>
                  <a:lnTo>
                    <a:pt x="46024" y="46596"/>
                  </a:lnTo>
                  <a:lnTo>
                    <a:pt x="41897" y="43345"/>
                  </a:lnTo>
                  <a:lnTo>
                    <a:pt x="41402" y="42964"/>
                  </a:lnTo>
                  <a:lnTo>
                    <a:pt x="41402" y="69049"/>
                  </a:lnTo>
                  <a:lnTo>
                    <a:pt x="37579" y="74282"/>
                  </a:lnTo>
                  <a:lnTo>
                    <a:pt x="31178" y="74282"/>
                  </a:lnTo>
                  <a:lnTo>
                    <a:pt x="29502" y="74193"/>
                  </a:lnTo>
                  <a:lnTo>
                    <a:pt x="14757" y="56248"/>
                  </a:lnTo>
                  <a:lnTo>
                    <a:pt x="18554" y="51041"/>
                  </a:lnTo>
                  <a:lnTo>
                    <a:pt x="24955" y="51041"/>
                  </a:lnTo>
                  <a:lnTo>
                    <a:pt x="26631" y="51130"/>
                  </a:lnTo>
                  <a:lnTo>
                    <a:pt x="41402" y="69049"/>
                  </a:lnTo>
                  <a:lnTo>
                    <a:pt x="41402" y="42964"/>
                  </a:lnTo>
                  <a:lnTo>
                    <a:pt x="38328" y="40525"/>
                  </a:lnTo>
                  <a:lnTo>
                    <a:pt x="35687" y="43345"/>
                  </a:lnTo>
                  <a:lnTo>
                    <a:pt x="32893" y="41783"/>
                  </a:lnTo>
                  <a:lnTo>
                    <a:pt x="29933" y="40678"/>
                  </a:lnTo>
                  <a:lnTo>
                    <a:pt x="26797" y="40068"/>
                  </a:lnTo>
                  <a:lnTo>
                    <a:pt x="25196" y="35610"/>
                  </a:lnTo>
                  <a:lnTo>
                    <a:pt x="16649" y="35610"/>
                  </a:lnTo>
                  <a:lnTo>
                    <a:pt x="17399" y="40068"/>
                  </a:lnTo>
                  <a:lnTo>
                    <a:pt x="14795" y="40614"/>
                  </a:lnTo>
                  <a:lnTo>
                    <a:pt x="12471" y="41706"/>
                  </a:lnTo>
                  <a:lnTo>
                    <a:pt x="10388" y="43345"/>
                  </a:lnTo>
                  <a:lnTo>
                    <a:pt x="6184" y="40525"/>
                  </a:lnTo>
                  <a:lnTo>
                    <a:pt x="1739" y="46596"/>
                  </a:lnTo>
                  <a:lnTo>
                    <a:pt x="5486" y="50012"/>
                  </a:lnTo>
                  <a:lnTo>
                    <a:pt x="4584" y="52387"/>
                  </a:lnTo>
                  <a:lnTo>
                    <a:pt x="4495" y="52654"/>
                  </a:lnTo>
                  <a:lnTo>
                    <a:pt x="4152" y="55029"/>
                  </a:lnTo>
                  <a:lnTo>
                    <a:pt x="4191" y="56248"/>
                  </a:lnTo>
                  <a:lnTo>
                    <a:pt x="4318" y="57937"/>
                  </a:lnTo>
                  <a:lnTo>
                    <a:pt x="0" y="58356"/>
                  </a:lnTo>
                  <a:lnTo>
                    <a:pt x="2222" y="66929"/>
                  </a:lnTo>
                  <a:lnTo>
                    <a:pt x="6667" y="67348"/>
                  </a:lnTo>
                  <a:lnTo>
                    <a:pt x="8077" y="70256"/>
                  </a:lnTo>
                  <a:lnTo>
                    <a:pt x="9880" y="72898"/>
                  </a:lnTo>
                  <a:lnTo>
                    <a:pt x="12090" y="75272"/>
                  </a:lnTo>
                  <a:lnTo>
                    <a:pt x="10185" y="78714"/>
                  </a:lnTo>
                  <a:lnTo>
                    <a:pt x="17868" y="84759"/>
                  </a:lnTo>
                  <a:lnTo>
                    <a:pt x="20510" y="81940"/>
                  </a:lnTo>
                  <a:lnTo>
                    <a:pt x="23304" y="83502"/>
                  </a:lnTo>
                  <a:lnTo>
                    <a:pt x="26263" y="84607"/>
                  </a:lnTo>
                  <a:lnTo>
                    <a:pt x="29400" y="85229"/>
                  </a:lnTo>
                  <a:lnTo>
                    <a:pt x="30988" y="89674"/>
                  </a:lnTo>
                  <a:lnTo>
                    <a:pt x="39573" y="89674"/>
                  </a:lnTo>
                  <a:lnTo>
                    <a:pt x="38811" y="85229"/>
                  </a:lnTo>
                  <a:lnTo>
                    <a:pt x="41414" y="84670"/>
                  </a:lnTo>
                  <a:lnTo>
                    <a:pt x="43751" y="83578"/>
                  </a:lnTo>
                  <a:lnTo>
                    <a:pt x="45847" y="81940"/>
                  </a:lnTo>
                  <a:lnTo>
                    <a:pt x="50038" y="84759"/>
                  </a:lnTo>
                  <a:lnTo>
                    <a:pt x="52120" y="81940"/>
                  </a:lnTo>
                  <a:lnTo>
                    <a:pt x="54483" y="78714"/>
                  </a:lnTo>
                  <a:lnTo>
                    <a:pt x="50736" y="75272"/>
                  </a:lnTo>
                  <a:lnTo>
                    <a:pt x="51104" y="74282"/>
                  </a:lnTo>
                  <a:lnTo>
                    <a:pt x="51714" y="72669"/>
                  </a:lnTo>
                  <a:lnTo>
                    <a:pt x="52082" y="70256"/>
                  </a:lnTo>
                  <a:lnTo>
                    <a:pt x="51993" y="68567"/>
                  </a:lnTo>
                  <a:lnTo>
                    <a:pt x="51917" y="67348"/>
                  </a:lnTo>
                  <a:lnTo>
                    <a:pt x="56197" y="66929"/>
                  </a:lnTo>
                  <a:close/>
                </a:path>
                <a:path w="82550" h="90169">
                  <a:moveTo>
                    <a:pt x="66001" y="24460"/>
                  </a:moveTo>
                  <a:lnTo>
                    <a:pt x="64198" y="17792"/>
                  </a:lnTo>
                  <a:lnTo>
                    <a:pt x="60642" y="17475"/>
                  </a:lnTo>
                  <a:lnTo>
                    <a:pt x="59550" y="15189"/>
                  </a:lnTo>
                  <a:lnTo>
                    <a:pt x="58140" y="13119"/>
                  </a:lnTo>
                  <a:lnTo>
                    <a:pt x="57226" y="12128"/>
                  </a:lnTo>
                  <a:lnTo>
                    <a:pt x="56413" y="11252"/>
                  </a:lnTo>
                  <a:lnTo>
                    <a:pt x="57899" y="8585"/>
                  </a:lnTo>
                  <a:lnTo>
                    <a:pt x="54698" y="6045"/>
                  </a:lnTo>
                  <a:lnTo>
                    <a:pt x="53454" y="5067"/>
                  </a:lnTo>
                  <a:lnTo>
                    <a:pt x="53454" y="24460"/>
                  </a:lnTo>
                  <a:lnTo>
                    <a:pt x="53365" y="25133"/>
                  </a:lnTo>
                  <a:lnTo>
                    <a:pt x="46913" y="30416"/>
                  </a:lnTo>
                  <a:lnTo>
                    <a:pt x="45046" y="30314"/>
                  </a:lnTo>
                  <a:lnTo>
                    <a:pt x="34772" y="21158"/>
                  </a:lnTo>
                  <a:lnTo>
                    <a:pt x="34607" y="20739"/>
                  </a:lnTo>
                  <a:lnTo>
                    <a:pt x="34480" y="20205"/>
                  </a:lnTo>
                  <a:lnTo>
                    <a:pt x="34442" y="19900"/>
                  </a:lnTo>
                  <a:lnTo>
                    <a:pt x="34480" y="17399"/>
                  </a:lnTo>
                  <a:lnTo>
                    <a:pt x="40919" y="12128"/>
                  </a:lnTo>
                  <a:lnTo>
                    <a:pt x="42799" y="12230"/>
                  </a:lnTo>
                  <a:lnTo>
                    <a:pt x="53022" y="21158"/>
                  </a:lnTo>
                  <a:lnTo>
                    <a:pt x="53225" y="21780"/>
                  </a:lnTo>
                  <a:lnTo>
                    <a:pt x="53365" y="22339"/>
                  </a:lnTo>
                  <a:lnTo>
                    <a:pt x="53454" y="24460"/>
                  </a:lnTo>
                  <a:lnTo>
                    <a:pt x="53454" y="5067"/>
                  </a:lnTo>
                  <a:lnTo>
                    <a:pt x="51892" y="3835"/>
                  </a:lnTo>
                  <a:lnTo>
                    <a:pt x="49796" y="6045"/>
                  </a:lnTo>
                  <a:lnTo>
                    <a:pt x="47637" y="4826"/>
                  </a:lnTo>
                  <a:lnTo>
                    <a:pt x="45339" y="3962"/>
                  </a:lnTo>
                  <a:lnTo>
                    <a:pt x="42913" y="3479"/>
                  </a:lnTo>
                  <a:lnTo>
                    <a:pt x="41643" y="0"/>
                  </a:lnTo>
                  <a:lnTo>
                    <a:pt x="34988" y="0"/>
                  </a:lnTo>
                  <a:lnTo>
                    <a:pt x="35509" y="3479"/>
                  </a:lnTo>
                  <a:lnTo>
                    <a:pt x="33464" y="3898"/>
                  </a:lnTo>
                  <a:lnTo>
                    <a:pt x="31635" y="4762"/>
                  </a:lnTo>
                  <a:lnTo>
                    <a:pt x="29997" y="6045"/>
                  </a:lnTo>
                  <a:lnTo>
                    <a:pt x="26733" y="3835"/>
                  </a:lnTo>
                  <a:lnTo>
                    <a:pt x="23317" y="8585"/>
                  </a:lnTo>
                  <a:lnTo>
                    <a:pt x="26238" y="11252"/>
                  </a:lnTo>
                  <a:lnTo>
                    <a:pt x="25488" y="13258"/>
                  </a:lnTo>
                  <a:lnTo>
                    <a:pt x="25323" y="14427"/>
                  </a:lnTo>
                  <a:lnTo>
                    <a:pt x="25209" y="15633"/>
                  </a:lnTo>
                  <a:lnTo>
                    <a:pt x="25336" y="17475"/>
                  </a:lnTo>
                  <a:lnTo>
                    <a:pt x="21958" y="17792"/>
                  </a:lnTo>
                  <a:lnTo>
                    <a:pt x="23749" y="24460"/>
                  </a:lnTo>
                  <a:lnTo>
                    <a:pt x="27317" y="24777"/>
                  </a:lnTo>
                  <a:lnTo>
                    <a:pt x="28409" y="27063"/>
                  </a:lnTo>
                  <a:lnTo>
                    <a:pt x="29794" y="29108"/>
                  </a:lnTo>
                  <a:lnTo>
                    <a:pt x="31559" y="30975"/>
                  </a:lnTo>
                  <a:lnTo>
                    <a:pt x="30035" y="33667"/>
                  </a:lnTo>
                  <a:lnTo>
                    <a:pt x="36068" y="38430"/>
                  </a:lnTo>
                  <a:lnTo>
                    <a:pt x="38150" y="36207"/>
                  </a:lnTo>
                  <a:lnTo>
                    <a:pt x="40322" y="37426"/>
                  </a:lnTo>
                  <a:lnTo>
                    <a:pt x="42621" y="38290"/>
                  </a:lnTo>
                  <a:lnTo>
                    <a:pt x="45072" y="38785"/>
                  </a:lnTo>
                  <a:lnTo>
                    <a:pt x="46304" y="42252"/>
                  </a:lnTo>
                  <a:lnTo>
                    <a:pt x="52971" y="42252"/>
                  </a:lnTo>
                  <a:lnTo>
                    <a:pt x="52374" y="38785"/>
                  </a:lnTo>
                  <a:lnTo>
                    <a:pt x="54419" y="38354"/>
                  </a:lnTo>
                  <a:lnTo>
                    <a:pt x="56248" y="37503"/>
                  </a:lnTo>
                  <a:lnTo>
                    <a:pt x="57886" y="36207"/>
                  </a:lnTo>
                  <a:lnTo>
                    <a:pt x="61175" y="38430"/>
                  </a:lnTo>
                  <a:lnTo>
                    <a:pt x="62801" y="36207"/>
                  </a:lnTo>
                  <a:lnTo>
                    <a:pt x="64643" y="33667"/>
                  </a:lnTo>
                  <a:lnTo>
                    <a:pt x="61709" y="30975"/>
                  </a:lnTo>
                  <a:lnTo>
                    <a:pt x="61925" y="30416"/>
                  </a:lnTo>
                  <a:lnTo>
                    <a:pt x="62471" y="28981"/>
                  </a:lnTo>
                  <a:lnTo>
                    <a:pt x="62725" y="27216"/>
                  </a:lnTo>
                  <a:lnTo>
                    <a:pt x="62611" y="24777"/>
                  </a:lnTo>
                  <a:lnTo>
                    <a:pt x="66001" y="24460"/>
                  </a:lnTo>
                  <a:close/>
                </a:path>
                <a:path w="82550" h="90169">
                  <a:moveTo>
                    <a:pt x="82499" y="55905"/>
                  </a:moveTo>
                  <a:lnTo>
                    <a:pt x="81368" y="51650"/>
                  </a:lnTo>
                  <a:lnTo>
                    <a:pt x="79146" y="51447"/>
                  </a:lnTo>
                  <a:lnTo>
                    <a:pt x="78435" y="49987"/>
                  </a:lnTo>
                  <a:lnTo>
                    <a:pt x="77520" y="48653"/>
                  </a:lnTo>
                  <a:lnTo>
                    <a:pt x="76885" y="47967"/>
                  </a:lnTo>
                  <a:lnTo>
                    <a:pt x="76441" y="47485"/>
                  </a:lnTo>
                  <a:lnTo>
                    <a:pt x="77393" y="45783"/>
                  </a:lnTo>
                  <a:lnTo>
                    <a:pt x="75374" y="44196"/>
                  </a:lnTo>
                  <a:lnTo>
                    <a:pt x="74510" y="43510"/>
                  </a:lnTo>
                  <a:lnTo>
                    <a:pt x="74510" y="54457"/>
                  </a:lnTo>
                  <a:lnTo>
                    <a:pt x="74485" y="55905"/>
                  </a:lnTo>
                  <a:lnTo>
                    <a:pt x="70764" y="59575"/>
                  </a:lnTo>
                  <a:lnTo>
                    <a:pt x="68326" y="59448"/>
                  </a:lnTo>
                  <a:lnTo>
                    <a:pt x="66802" y="58877"/>
                  </a:lnTo>
                  <a:lnTo>
                    <a:pt x="64135" y="56769"/>
                  </a:lnTo>
                  <a:lnTo>
                    <a:pt x="63207" y="55422"/>
                  </a:lnTo>
                  <a:lnTo>
                    <a:pt x="62725" y="53784"/>
                  </a:lnTo>
                  <a:lnTo>
                    <a:pt x="62471" y="53098"/>
                  </a:lnTo>
                  <a:lnTo>
                    <a:pt x="66230" y="47967"/>
                  </a:lnTo>
                  <a:lnTo>
                    <a:pt x="68694" y="48094"/>
                  </a:lnTo>
                  <a:lnTo>
                    <a:pt x="70205" y="48666"/>
                  </a:lnTo>
                  <a:lnTo>
                    <a:pt x="72872" y="50774"/>
                  </a:lnTo>
                  <a:lnTo>
                    <a:pt x="73787" y="52133"/>
                  </a:lnTo>
                  <a:lnTo>
                    <a:pt x="74256" y="53784"/>
                  </a:lnTo>
                  <a:lnTo>
                    <a:pt x="74510" y="54457"/>
                  </a:lnTo>
                  <a:lnTo>
                    <a:pt x="74510" y="43510"/>
                  </a:lnTo>
                  <a:lnTo>
                    <a:pt x="73571" y="42760"/>
                  </a:lnTo>
                  <a:lnTo>
                    <a:pt x="72263" y="44196"/>
                  </a:lnTo>
                  <a:lnTo>
                    <a:pt x="70866" y="43408"/>
                  </a:lnTo>
                  <a:lnTo>
                    <a:pt x="69392" y="42862"/>
                  </a:lnTo>
                  <a:lnTo>
                    <a:pt x="67818" y="42545"/>
                  </a:lnTo>
                  <a:lnTo>
                    <a:pt x="67017" y="40322"/>
                  </a:lnTo>
                  <a:lnTo>
                    <a:pt x="62750" y="40322"/>
                  </a:lnTo>
                  <a:lnTo>
                    <a:pt x="63131" y="42545"/>
                  </a:lnTo>
                  <a:lnTo>
                    <a:pt x="61849" y="42824"/>
                  </a:lnTo>
                  <a:lnTo>
                    <a:pt x="60693" y="43370"/>
                  </a:lnTo>
                  <a:lnTo>
                    <a:pt x="59664" y="44196"/>
                  </a:lnTo>
                  <a:lnTo>
                    <a:pt x="57569" y="42760"/>
                  </a:lnTo>
                  <a:lnTo>
                    <a:pt x="55359" y="45783"/>
                  </a:lnTo>
                  <a:lnTo>
                    <a:pt x="57226" y="47485"/>
                  </a:lnTo>
                  <a:lnTo>
                    <a:pt x="56756" y="48717"/>
                  </a:lnTo>
                  <a:lnTo>
                    <a:pt x="56642" y="51447"/>
                  </a:lnTo>
                  <a:lnTo>
                    <a:pt x="54419" y="51650"/>
                  </a:lnTo>
                  <a:lnTo>
                    <a:pt x="55562" y="55905"/>
                  </a:lnTo>
                  <a:lnTo>
                    <a:pt x="57772" y="56108"/>
                  </a:lnTo>
                  <a:lnTo>
                    <a:pt x="58470" y="57569"/>
                  </a:lnTo>
                  <a:lnTo>
                    <a:pt x="59372" y="58877"/>
                  </a:lnTo>
                  <a:lnTo>
                    <a:pt x="60464" y="60058"/>
                  </a:lnTo>
                  <a:lnTo>
                    <a:pt x="59512" y="61772"/>
                  </a:lnTo>
                  <a:lnTo>
                    <a:pt x="63334" y="64770"/>
                  </a:lnTo>
                  <a:lnTo>
                    <a:pt x="64668" y="63360"/>
                  </a:lnTo>
                  <a:lnTo>
                    <a:pt x="66052" y="64147"/>
                  </a:lnTo>
                  <a:lnTo>
                    <a:pt x="67538" y="64693"/>
                  </a:lnTo>
                  <a:lnTo>
                    <a:pt x="69100" y="65011"/>
                  </a:lnTo>
                  <a:lnTo>
                    <a:pt x="69900" y="67233"/>
                  </a:lnTo>
                  <a:lnTo>
                    <a:pt x="74155" y="67233"/>
                  </a:lnTo>
                  <a:lnTo>
                    <a:pt x="73774" y="65011"/>
                  </a:lnTo>
                  <a:lnTo>
                    <a:pt x="75069" y="64731"/>
                  </a:lnTo>
                  <a:lnTo>
                    <a:pt x="76288" y="64147"/>
                  </a:lnTo>
                  <a:lnTo>
                    <a:pt x="77279" y="63360"/>
                  </a:lnTo>
                  <a:lnTo>
                    <a:pt x="79349" y="64770"/>
                  </a:lnTo>
                  <a:lnTo>
                    <a:pt x="80391" y="63360"/>
                  </a:lnTo>
                  <a:lnTo>
                    <a:pt x="81572" y="61772"/>
                  </a:lnTo>
                  <a:lnTo>
                    <a:pt x="79705" y="60058"/>
                  </a:lnTo>
                  <a:lnTo>
                    <a:pt x="79883" y="59575"/>
                  </a:lnTo>
                  <a:lnTo>
                    <a:pt x="80137" y="58877"/>
                  </a:lnTo>
                  <a:lnTo>
                    <a:pt x="80238" y="58381"/>
                  </a:lnTo>
                  <a:lnTo>
                    <a:pt x="80352" y="57569"/>
                  </a:lnTo>
                  <a:lnTo>
                    <a:pt x="80289" y="56108"/>
                  </a:lnTo>
                  <a:lnTo>
                    <a:pt x="82499" y="55905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02804" y="736320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8076" y="224802"/>
                  </a:moveTo>
                  <a:lnTo>
                    <a:pt x="207860" y="223189"/>
                  </a:lnTo>
                  <a:lnTo>
                    <a:pt x="207670" y="222656"/>
                  </a:lnTo>
                  <a:lnTo>
                    <a:pt x="150469" y="8902"/>
                  </a:lnTo>
                  <a:lnTo>
                    <a:pt x="139204" y="0"/>
                  </a:lnTo>
                  <a:lnTo>
                    <a:pt x="6896" y="0"/>
                  </a:lnTo>
                  <a:lnTo>
                    <a:pt x="0" y="6781"/>
                  </a:lnTo>
                  <a:lnTo>
                    <a:pt x="203" y="8382"/>
                  </a:lnTo>
                  <a:lnTo>
                    <a:pt x="393" y="8902"/>
                  </a:lnTo>
                  <a:lnTo>
                    <a:pt x="57607" y="222656"/>
                  </a:lnTo>
                  <a:lnTo>
                    <a:pt x="68897" y="231559"/>
                  </a:lnTo>
                  <a:lnTo>
                    <a:pt x="201053" y="231559"/>
                  </a:lnTo>
                  <a:lnTo>
                    <a:pt x="201599" y="231597"/>
                  </a:lnTo>
                  <a:lnTo>
                    <a:pt x="208064" y="225348"/>
                  </a:lnTo>
                  <a:lnTo>
                    <a:pt x="208076" y="224802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66882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09" y="0"/>
                  </a:moveTo>
                  <a:lnTo>
                    <a:pt x="68890" y="11"/>
                  </a:lnTo>
                  <a:lnTo>
                    <a:pt x="109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101" y="231564"/>
                  </a:lnTo>
                  <a:lnTo>
                    <a:pt x="207574" y="8905"/>
                  </a:lnTo>
                  <a:lnTo>
                    <a:pt x="207763" y="8393"/>
                  </a:lnTo>
                  <a:lnTo>
                    <a:pt x="207873" y="7869"/>
                  </a:lnTo>
                  <a:lnTo>
                    <a:pt x="207968" y="6250"/>
                  </a:lnTo>
                  <a:lnTo>
                    <a:pt x="207812" y="5179"/>
                  </a:lnTo>
                  <a:lnTo>
                    <a:pt x="203216" y="273"/>
                  </a:lnTo>
                  <a:lnTo>
                    <a:pt x="20160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66882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09" y="0"/>
                  </a:moveTo>
                  <a:lnTo>
                    <a:pt x="68890" y="11"/>
                  </a:lnTo>
                  <a:lnTo>
                    <a:pt x="109" y="223706"/>
                  </a:lnTo>
                  <a:lnTo>
                    <a:pt x="0" y="224789"/>
                  </a:lnTo>
                  <a:lnTo>
                    <a:pt x="12" y="225337"/>
                  </a:lnTo>
                  <a:lnTo>
                    <a:pt x="6370" y="231588"/>
                  </a:lnTo>
                  <a:lnTo>
                    <a:pt x="139101" y="231564"/>
                  </a:lnTo>
                  <a:lnTo>
                    <a:pt x="207574" y="8905"/>
                  </a:lnTo>
                  <a:lnTo>
                    <a:pt x="207763" y="8393"/>
                  </a:lnTo>
                  <a:lnTo>
                    <a:pt x="207873" y="7869"/>
                  </a:lnTo>
                  <a:lnTo>
                    <a:pt x="207968" y="6250"/>
                  </a:lnTo>
                  <a:lnTo>
                    <a:pt x="207812" y="5179"/>
                  </a:lnTo>
                  <a:lnTo>
                    <a:pt x="203216" y="273"/>
                  </a:lnTo>
                  <a:lnTo>
                    <a:pt x="20160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78217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309" y="0"/>
                  </a:moveTo>
                  <a:lnTo>
                    <a:pt x="56351" y="0"/>
                  </a:lnTo>
                  <a:lnTo>
                    <a:pt x="0" y="210514"/>
                  </a:lnTo>
                  <a:lnTo>
                    <a:pt x="128945" y="210514"/>
                  </a:lnTo>
                  <a:lnTo>
                    <a:pt x="18530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06387" y="1010947"/>
              <a:ext cx="129539" cy="146050"/>
            </a:xfrm>
            <a:custGeom>
              <a:avLst/>
              <a:gdLst/>
              <a:ahLst/>
              <a:cxnLst/>
              <a:rect l="l" t="t" r="r" b="b"/>
              <a:pathLst>
                <a:path w="129540" h="146050">
                  <a:moveTo>
                    <a:pt x="109859" y="0"/>
                  </a:moveTo>
                  <a:lnTo>
                    <a:pt x="70460" y="16073"/>
                  </a:lnTo>
                  <a:lnTo>
                    <a:pt x="37554" y="46541"/>
                  </a:lnTo>
                  <a:lnTo>
                    <a:pt x="14407" y="79366"/>
                  </a:lnTo>
                  <a:lnTo>
                    <a:pt x="274" y="118705"/>
                  </a:lnTo>
                  <a:lnTo>
                    <a:pt x="0" y="124063"/>
                  </a:lnTo>
                  <a:lnTo>
                    <a:pt x="36" y="125741"/>
                  </a:lnTo>
                  <a:lnTo>
                    <a:pt x="19147" y="146018"/>
                  </a:lnTo>
                  <a:lnTo>
                    <a:pt x="20671" y="145994"/>
                  </a:lnTo>
                  <a:lnTo>
                    <a:pt x="58542" y="129944"/>
                  </a:lnTo>
                  <a:lnTo>
                    <a:pt x="91452" y="99476"/>
                  </a:lnTo>
                  <a:lnTo>
                    <a:pt x="114598" y="66651"/>
                  </a:lnTo>
                  <a:lnTo>
                    <a:pt x="128732" y="27312"/>
                  </a:lnTo>
                  <a:lnTo>
                    <a:pt x="129006" y="21955"/>
                  </a:lnTo>
                  <a:lnTo>
                    <a:pt x="128957" y="20276"/>
                  </a:lnTo>
                  <a:lnTo>
                    <a:pt x="122157" y="4179"/>
                  </a:lnTo>
                  <a:lnTo>
                    <a:pt x="121218" y="3381"/>
                  </a:lnTo>
                  <a:lnTo>
                    <a:pt x="112763" y="214"/>
                  </a:lnTo>
                  <a:lnTo>
                    <a:pt x="109859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142720" y="1031519"/>
              <a:ext cx="66675" cy="100330"/>
            </a:xfrm>
            <a:custGeom>
              <a:avLst/>
              <a:gdLst/>
              <a:ahLst/>
              <a:cxnLst/>
              <a:rect l="l" t="t" r="r" b="b"/>
              <a:pathLst>
                <a:path w="66675" h="100330">
                  <a:moveTo>
                    <a:pt x="30276" y="98679"/>
                  </a:moveTo>
                  <a:lnTo>
                    <a:pt x="1231" y="98679"/>
                  </a:lnTo>
                  <a:lnTo>
                    <a:pt x="863" y="100037"/>
                  </a:lnTo>
                  <a:lnTo>
                    <a:pt x="29933" y="100037"/>
                  </a:lnTo>
                  <a:lnTo>
                    <a:pt x="30276" y="98679"/>
                  </a:lnTo>
                  <a:close/>
                </a:path>
                <a:path w="66675" h="100330">
                  <a:moveTo>
                    <a:pt x="34328" y="83553"/>
                  </a:moveTo>
                  <a:lnTo>
                    <a:pt x="5257" y="83553"/>
                  </a:lnTo>
                  <a:lnTo>
                    <a:pt x="4546" y="86245"/>
                  </a:lnTo>
                  <a:lnTo>
                    <a:pt x="33616" y="86245"/>
                  </a:lnTo>
                  <a:lnTo>
                    <a:pt x="34328" y="83553"/>
                  </a:lnTo>
                  <a:close/>
                </a:path>
                <a:path w="66675" h="100330">
                  <a:moveTo>
                    <a:pt x="37947" y="70002"/>
                  </a:moveTo>
                  <a:lnTo>
                    <a:pt x="8902" y="70002"/>
                  </a:lnTo>
                  <a:lnTo>
                    <a:pt x="7327" y="75895"/>
                  </a:lnTo>
                  <a:lnTo>
                    <a:pt x="36372" y="75895"/>
                  </a:lnTo>
                  <a:lnTo>
                    <a:pt x="37947" y="70002"/>
                  </a:lnTo>
                  <a:close/>
                </a:path>
                <a:path w="66675" h="100330">
                  <a:moveTo>
                    <a:pt x="42710" y="52298"/>
                  </a:moveTo>
                  <a:lnTo>
                    <a:pt x="13639" y="52298"/>
                  </a:lnTo>
                  <a:lnTo>
                    <a:pt x="10388" y="64439"/>
                  </a:lnTo>
                  <a:lnTo>
                    <a:pt x="39433" y="64439"/>
                  </a:lnTo>
                  <a:lnTo>
                    <a:pt x="42710" y="52298"/>
                  </a:lnTo>
                  <a:close/>
                </a:path>
                <a:path w="66675" h="100330">
                  <a:moveTo>
                    <a:pt x="66522" y="33261"/>
                  </a:moveTo>
                  <a:lnTo>
                    <a:pt x="42176" y="0"/>
                  </a:lnTo>
                  <a:lnTo>
                    <a:pt x="0" y="33261"/>
                  </a:lnTo>
                  <a:lnTo>
                    <a:pt x="18732" y="33261"/>
                  </a:lnTo>
                  <a:lnTo>
                    <a:pt x="14757" y="48120"/>
                  </a:lnTo>
                  <a:lnTo>
                    <a:pt x="43815" y="48120"/>
                  </a:lnTo>
                  <a:lnTo>
                    <a:pt x="47790" y="33261"/>
                  </a:lnTo>
                  <a:lnTo>
                    <a:pt x="66522" y="33261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34166" y="736305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713" y="0"/>
                  </a:moveTo>
                  <a:lnTo>
                    <a:pt x="68887" y="12"/>
                  </a:lnTo>
                  <a:lnTo>
                    <a:pt x="106" y="223707"/>
                  </a:lnTo>
                  <a:lnTo>
                    <a:pt x="0" y="224790"/>
                  </a:lnTo>
                  <a:lnTo>
                    <a:pt x="9" y="225338"/>
                  </a:lnTo>
                  <a:lnTo>
                    <a:pt x="6367" y="231589"/>
                  </a:lnTo>
                  <a:lnTo>
                    <a:pt x="139074" y="231565"/>
                  </a:lnTo>
                  <a:lnTo>
                    <a:pt x="207690" y="8906"/>
                  </a:lnTo>
                  <a:lnTo>
                    <a:pt x="207870" y="8394"/>
                  </a:lnTo>
                  <a:lnTo>
                    <a:pt x="207989" y="7869"/>
                  </a:lnTo>
                  <a:lnTo>
                    <a:pt x="208071" y="6251"/>
                  </a:lnTo>
                  <a:lnTo>
                    <a:pt x="207776" y="4657"/>
                  </a:lnTo>
                  <a:lnTo>
                    <a:pt x="203322" y="274"/>
                  </a:lnTo>
                  <a:lnTo>
                    <a:pt x="201713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34166" y="736305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713" y="0"/>
                  </a:moveTo>
                  <a:lnTo>
                    <a:pt x="68887" y="12"/>
                  </a:lnTo>
                  <a:lnTo>
                    <a:pt x="106" y="223707"/>
                  </a:lnTo>
                  <a:lnTo>
                    <a:pt x="0" y="224790"/>
                  </a:lnTo>
                  <a:lnTo>
                    <a:pt x="9" y="225338"/>
                  </a:lnTo>
                  <a:lnTo>
                    <a:pt x="6367" y="231589"/>
                  </a:lnTo>
                  <a:lnTo>
                    <a:pt x="139074" y="231565"/>
                  </a:lnTo>
                  <a:lnTo>
                    <a:pt x="207690" y="8906"/>
                  </a:lnTo>
                  <a:lnTo>
                    <a:pt x="207870" y="8394"/>
                  </a:lnTo>
                  <a:lnTo>
                    <a:pt x="207989" y="7869"/>
                  </a:lnTo>
                  <a:lnTo>
                    <a:pt x="208071" y="6251"/>
                  </a:lnTo>
                  <a:lnTo>
                    <a:pt x="207776" y="4657"/>
                  </a:lnTo>
                  <a:lnTo>
                    <a:pt x="203322" y="274"/>
                  </a:lnTo>
                  <a:lnTo>
                    <a:pt x="201713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45499" y="746842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309" y="0"/>
                  </a:moveTo>
                  <a:lnTo>
                    <a:pt x="56354" y="0"/>
                  </a:lnTo>
                  <a:lnTo>
                    <a:pt x="0" y="210515"/>
                  </a:lnTo>
                  <a:lnTo>
                    <a:pt x="128957" y="210515"/>
                  </a:lnTo>
                  <a:lnTo>
                    <a:pt x="18530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174241" y="774835"/>
              <a:ext cx="128905" cy="146685"/>
            </a:xfrm>
            <a:custGeom>
              <a:avLst/>
              <a:gdLst/>
              <a:ahLst/>
              <a:cxnLst/>
              <a:rect l="l" t="t" r="r" b="b"/>
              <a:pathLst>
                <a:path w="128905" h="146684">
                  <a:moveTo>
                    <a:pt x="109465" y="0"/>
                  </a:moveTo>
                  <a:lnTo>
                    <a:pt x="67985" y="17788"/>
                  </a:lnTo>
                  <a:lnTo>
                    <a:pt x="39182" y="44695"/>
                  </a:lnTo>
                  <a:lnTo>
                    <a:pt x="12941" y="82259"/>
                  </a:lnTo>
                  <a:lnTo>
                    <a:pt x="249" y="119323"/>
                  </a:lnTo>
                  <a:lnTo>
                    <a:pt x="0" y="124693"/>
                  </a:lnTo>
                  <a:lnTo>
                    <a:pt x="60" y="126373"/>
                  </a:lnTo>
                  <a:lnTo>
                    <a:pt x="19275" y="146578"/>
                  </a:lnTo>
                  <a:lnTo>
                    <a:pt x="20799" y="146566"/>
                  </a:lnTo>
                  <a:lnTo>
                    <a:pt x="58649" y="130326"/>
                  </a:lnTo>
                  <a:lnTo>
                    <a:pt x="89547" y="101894"/>
                  </a:lnTo>
                  <a:lnTo>
                    <a:pt x="114501" y="66699"/>
                  </a:lnTo>
                  <a:lnTo>
                    <a:pt x="128479" y="27264"/>
                  </a:lnTo>
                  <a:lnTo>
                    <a:pt x="128729" y="21896"/>
                  </a:lnTo>
                  <a:lnTo>
                    <a:pt x="128683" y="20205"/>
                  </a:lnTo>
                  <a:lnTo>
                    <a:pt x="109465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210030" y="799693"/>
              <a:ext cx="66675" cy="100330"/>
            </a:xfrm>
            <a:custGeom>
              <a:avLst/>
              <a:gdLst/>
              <a:ahLst/>
              <a:cxnLst/>
              <a:rect l="l" t="t" r="r" b="b"/>
              <a:pathLst>
                <a:path w="66675" h="100330">
                  <a:moveTo>
                    <a:pt x="30251" y="98704"/>
                  </a:moveTo>
                  <a:lnTo>
                    <a:pt x="1181" y="98704"/>
                  </a:lnTo>
                  <a:lnTo>
                    <a:pt x="825" y="100063"/>
                  </a:lnTo>
                  <a:lnTo>
                    <a:pt x="29895" y="100063"/>
                  </a:lnTo>
                  <a:lnTo>
                    <a:pt x="30251" y="98704"/>
                  </a:lnTo>
                  <a:close/>
                </a:path>
                <a:path w="66675" h="100330">
                  <a:moveTo>
                    <a:pt x="34302" y="83578"/>
                  </a:moveTo>
                  <a:lnTo>
                    <a:pt x="5232" y="83578"/>
                  </a:lnTo>
                  <a:lnTo>
                    <a:pt x="4521" y="86271"/>
                  </a:lnTo>
                  <a:lnTo>
                    <a:pt x="33578" y="86271"/>
                  </a:lnTo>
                  <a:lnTo>
                    <a:pt x="34302" y="83578"/>
                  </a:lnTo>
                  <a:close/>
                </a:path>
                <a:path w="66675" h="100330">
                  <a:moveTo>
                    <a:pt x="37922" y="70040"/>
                  </a:moveTo>
                  <a:lnTo>
                    <a:pt x="8877" y="70040"/>
                  </a:lnTo>
                  <a:lnTo>
                    <a:pt x="7302" y="75933"/>
                  </a:lnTo>
                  <a:lnTo>
                    <a:pt x="36347" y="75933"/>
                  </a:lnTo>
                  <a:lnTo>
                    <a:pt x="37922" y="70040"/>
                  </a:lnTo>
                  <a:close/>
                </a:path>
                <a:path w="66675" h="100330">
                  <a:moveTo>
                    <a:pt x="42672" y="52336"/>
                  </a:moveTo>
                  <a:lnTo>
                    <a:pt x="13601" y="52336"/>
                  </a:lnTo>
                  <a:lnTo>
                    <a:pt x="10363" y="64477"/>
                  </a:lnTo>
                  <a:lnTo>
                    <a:pt x="39433" y="64477"/>
                  </a:lnTo>
                  <a:lnTo>
                    <a:pt x="42672" y="52336"/>
                  </a:lnTo>
                  <a:close/>
                </a:path>
                <a:path w="66675" h="100330">
                  <a:moveTo>
                    <a:pt x="66497" y="33299"/>
                  </a:moveTo>
                  <a:lnTo>
                    <a:pt x="42138" y="0"/>
                  </a:lnTo>
                  <a:lnTo>
                    <a:pt x="0" y="33299"/>
                  </a:lnTo>
                  <a:lnTo>
                    <a:pt x="18694" y="33299"/>
                  </a:lnTo>
                  <a:lnTo>
                    <a:pt x="14719" y="48158"/>
                  </a:lnTo>
                  <a:lnTo>
                    <a:pt x="43789" y="48158"/>
                  </a:lnTo>
                  <a:lnTo>
                    <a:pt x="47764" y="33299"/>
                  </a:lnTo>
                  <a:lnTo>
                    <a:pt x="66497" y="33299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97875" y="96809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98" y="23"/>
                  </a:moveTo>
                  <a:lnTo>
                    <a:pt x="6370" y="0"/>
                  </a:lnTo>
                  <a:lnTo>
                    <a:pt x="0" y="6798"/>
                  </a:lnTo>
                  <a:lnTo>
                    <a:pt x="106" y="7881"/>
                  </a:lnTo>
                  <a:lnTo>
                    <a:pt x="225" y="8405"/>
                  </a:lnTo>
                  <a:lnTo>
                    <a:pt x="405" y="8917"/>
                  </a:lnTo>
                  <a:lnTo>
                    <a:pt x="57613" y="222610"/>
                  </a:lnTo>
                  <a:lnTo>
                    <a:pt x="68900" y="231505"/>
                  </a:lnTo>
                  <a:lnTo>
                    <a:pt x="201061" y="231505"/>
                  </a:lnTo>
                  <a:lnTo>
                    <a:pt x="201606" y="231528"/>
                  </a:lnTo>
                  <a:lnTo>
                    <a:pt x="207977" y="224730"/>
                  </a:lnTo>
                  <a:lnTo>
                    <a:pt x="207870" y="223646"/>
                  </a:lnTo>
                  <a:lnTo>
                    <a:pt x="207751" y="223123"/>
                  </a:lnTo>
                  <a:lnTo>
                    <a:pt x="207571" y="222610"/>
                  </a:lnTo>
                  <a:lnTo>
                    <a:pt x="150363" y="8917"/>
                  </a:lnTo>
                  <a:lnTo>
                    <a:pt x="140372" y="83"/>
                  </a:lnTo>
                  <a:lnTo>
                    <a:pt x="139098" y="23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97875" y="96809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139098" y="23"/>
                  </a:moveTo>
                  <a:lnTo>
                    <a:pt x="6370" y="0"/>
                  </a:lnTo>
                  <a:lnTo>
                    <a:pt x="0" y="6798"/>
                  </a:lnTo>
                  <a:lnTo>
                    <a:pt x="106" y="7881"/>
                  </a:lnTo>
                  <a:lnTo>
                    <a:pt x="225" y="8405"/>
                  </a:lnTo>
                  <a:lnTo>
                    <a:pt x="405" y="8917"/>
                  </a:lnTo>
                  <a:lnTo>
                    <a:pt x="57613" y="222610"/>
                  </a:lnTo>
                  <a:lnTo>
                    <a:pt x="68900" y="231505"/>
                  </a:lnTo>
                  <a:lnTo>
                    <a:pt x="201061" y="231505"/>
                  </a:lnTo>
                  <a:lnTo>
                    <a:pt x="201606" y="231528"/>
                  </a:lnTo>
                  <a:lnTo>
                    <a:pt x="207977" y="224730"/>
                  </a:lnTo>
                  <a:lnTo>
                    <a:pt x="207870" y="223646"/>
                  </a:lnTo>
                  <a:lnTo>
                    <a:pt x="207751" y="223123"/>
                  </a:lnTo>
                  <a:lnTo>
                    <a:pt x="207571" y="222610"/>
                  </a:lnTo>
                  <a:lnTo>
                    <a:pt x="150363" y="8917"/>
                  </a:lnTo>
                  <a:lnTo>
                    <a:pt x="140372" y="95"/>
                  </a:lnTo>
                  <a:lnTo>
                    <a:pt x="139098" y="23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009232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28933" y="0"/>
                  </a:moveTo>
                  <a:lnTo>
                    <a:pt x="0" y="0"/>
                  </a:lnTo>
                  <a:lnTo>
                    <a:pt x="56354" y="210514"/>
                  </a:lnTo>
                  <a:lnTo>
                    <a:pt x="185284" y="210514"/>
                  </a:lnTo>
                  <a:lnTo>
                    <a:pt x="128933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55168" y="1010816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80" h="146684">
                  <a:moveTo>
                    <a:pt x="53291" y="0"/>
                  </a:moveTo>
                  <a:lnTo>
                    <a:pt x="18608" y="20538"/>
                  </a:lnTo>
                  <a:lnTo>
                    <a:pt x="2557" y="57638"/>
                  </a:lnTo>
                  <a:lnTo>
                    <a:pt x="0" y="86165"/>
                  </a:lnTo>
                  <a:lnTo>
                    <a:pt x="271" y="90820"/>
                  </a:lnTo>
                  <a:lnTo>
                    <a:pt x="15523" y="133230"/>
                  </a:lnTo>
                  <a:lnTo>
                    <a:pt x="40169" y="146244"/>
                  </a:lnTo>
                  <a:lnTo>
                    <a:pt x="43205" y="146172"/>
                  </a:lnTo>
                  <a:lnTo>
                    <a:pt x="77233" y="122289"/>
                  </a:lnTo>
                  <a:lnTo>
                    <a:pt x="91808" y="83927"/>
                  </a:lnTo>
                  <a:lnTo>
                    <a:pt x="93463" y="60078"/>
                  </a:lnTo>
                  <a:lnTo>
                    <a:pt x="93189" y="55423"/>
                  </a:lnTo>
                  <a:lnTo>
                    <a:pt x="77937" y="13025"/>
                  </a:lnTo>
                  <a:lnTo>
                    <a:pt x="56290" y="404"/>
                  </a:lnTo>
                  <a:lnTo>
                    <a:pt x="53291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62888" y="1036612"/>
              <a:ext cx="71120" cy="94615"/>
            </a:xfrm>
            <a:custGeom>
              <a:avLst/>
              <a:gdLst/>
              <a:ahLst/>
              <a:cxnLst/>
              <a:rect l="l" t="t" r="r" b="b"/>
              <a:pathLst>
                <a:path w="71119" h="94615">
                  <a:moveTo>
                    <a:pt x="51663" y="44284"/>
                  </a:moveTo>
                  <a:lnTo>
                    <a:pt x="44894" y="44259"/>
                  </a:lnTo>
                  <a:lnTo>
                    <a:pt x="44526" y="44043"/>
                  </a:lnTo>
                  <a:lnTo>
                    <a:pt x="41478" y="39433"/>
                  </a:lnTo>
                  <a:lnTo>
                    <a:pt x="40043" y="48895"/>
                  </a:lnTo>
                  <a:lnTo>
                    <a:pt x="39789" y="49098"/>
                  </a:lnTo>
                  <a:lnTo>
                    <a:pt x="38836" y="49034"/>
                  </a:lnTo>
                  <a:lnTo>
                    <a:pt x="38455" y="48831"/>
                  </a:lnTo>
                  <a:lnTo>
                    <a:pt x="32296" y="39522"/>
                  </a:lnTo>
                  <a:lnTo>
                    <a:pt x="31864" y="44246"/>
                  </a:lnTo>
                  <a:lnTo>
                    <a:pt x="31597" y="44462"/>
                  </a:lnTo>
                  <a:lnTo>
                    <a:pt x="31127" y="44411"/>
                  </a:lnTo>
                  <a:lnTo>
                    <a:pt x="25019" y="44411"/>
                  </a:lnTo>
                  <a:lnTo>
                    <a:pt x="29921" y="50330"/>
                  </a:lnTo>
                  <a:lnTo>
                    <a:pt x="33858" y="56807"/>
                  </a:lnTo>
                  <a:lnTo>
                    <a:pt x="36741" y="62712"/>
                  </a:lnTo>
                  <a:lnTo>
                    <a:pt x="38455" y="66903"/>
                  </a:lnTo>
                  <a:lnTo>
                    <a:pt x="51028" y="66903"/>
                  </a:lnTo>
                  <a:lnTo>
                    <a:pt x="48945" y="54864"/>
                  </a:lnTo>
                  <a:lnTo>
                    <a:pt x="50634" y="47345"/>
                  </a:lnTo>
                  <a:lnTo>
                    <a:pt x="51663" y="44284"/>
                  </a:lnTo>
                  <a:close/>
                </a:path>
                <a:path w="71119" h="94615">
                  <a:moveTo>
                    <a:pt x="61772" y="92671"/>
                  </a:moveTo>
                  <a:lnTo>
                    <a:pt x="61214" y="90271"/>
                  </a:lnTo>
                  <a:lnTo>
                    <a:pt x="39738" y="90271"/>
                  </a:lnTo>
                  <a:lnTo>
                    <a:pt x="40487" y="92671"/>
                  </a:lnTo>
                  <a:lnTo>
                    <a:pt x="45745" y="94576"/>
                  </a:lnTo>
                  <a:lnTo>
                    <a:pt x="57518" y="94576"/>
                  </a:lnTo>
                  <a:lnTo>
                    <a:pt x="61772" y="92671"/>
                  </a:lnTo>
                  <a:close/>
                </a:path>
                <a:path w="71119" h="94615">
                  <a:moveTo>
                    <a:pt x="66294" y="72986"/>
                  </a:moveTo>
                  <a:lnTo>
                    <a:pt x="63474" y="69202"/>
                  </a:lnTo>
                  <a:lnTo>
                    <a:pt x="25438" y="69215"/>
                  </a:lnTo>
                  <a:lnTo>
                    <a:pt x="24523" y="70294"/>
                  </a:lnTo>
                  <a:lnTo>
                    <a:pt x="24968" y="71653"/>
                  </a:lnTo>
                  <a:lnTo>
                    <a:pt x="25654" y="73228"/>
                  </a:lnTo>
                  <a:lnTo>
                    <a:pt x="26860" y="74015"/>
                  </a:lnTo>
                  <a:lnTo>
                    <a:pt x="63728" y="74028"/>
                  </a:lnTo>
                  <a:lnTo>
                    <a:pt x="65252" y="74028"/>
                  </a:lnTo>
                  <a:lnTo>
                    <a:pt x="66294" y="72986"/>
                  </a:lnTo>
                  <a:close/>
                </a:path>
                <a:path w="71119" h="94615">
                  <a:moveTo>
                    <a:pt x="66802" y="80175"/>
                  </a:moveTo>
                  <a:lnTo>
                    <a:pt x="64046" y="76619"/>
                  </a:lnTo>
                  <a:lnTo>
                    <a:pt x="28790" y="76644"/>
                  </a:lnTo>
                  <a:lnTo>
                    <a:pt x="27914" y="77685"/>
                  </a:lnTo>
                  <a:lnTo>
                    <a:pt x="28321" y="78968"/>
                  </a:lnTo>
                  <a:lnTo>
                    <a:pt x="29006" y="80479"/>
                  </a:lnTo>
                  <a:lnTo>
                    <a:pt x="30175" y="81216"/>
                  </a:lnTo>
                  <a:lnTo>
                    <a:pt x="64287" y="81203"/>
                  </a:lnTo>
                  <a:lnTo>
                    <a:pt x="65811" y="81203"/>
                  </a:lnTo>
                  <a:lnTo>
                    <a:pt x="66802" y="80175"/>
                  </a:lnTo>
                  <a:close/>
                </a:path>
                <a:path w="71119" h="94615">
                  <a:moveTo>
                    <a:pt x="67297" y="86995"/>
                  </a:moveTo>
                  <a:lnTo>
                    <a:pt x="64592" y="83515"/>
                  </a:lnTo>
                  <a:lnTo>
                    <a:pt x="32016" y="83527"/>
                  </a:lnTo>
                  <a:lnTo>
                    <a:pt x="31127" y="84531"/>
                  </a:lnTo>
                  <a:lnTo>
                    <a:pt x="31534" y="85763"/>
                  </a:lnTo>
                  <a:lnTo>
                    <a:pt x="32169" y="87236"/>
                  </a:lnTo>
                  <a:lnTo>
                    <a:pt x="33286" y="87972"/>
                  </a:lnTo>
                  <a:lnTo>
                    <a:pt x="64833" y="87972"/>
                  </a:lnTo>
                  <a:lnTo>
                    <a:pt x="66294" y="87972"/>
                  </a:lnTo>
                  <a:lnTo>
                    <a:pt x="67297" y="86995"/>
                  </a:lnTo>
                  <a:close/>
                </a:path>
                <a:path w="71119" h="94615">
                  <a:moveTo>
                    <a:pt x="70624" y="40195"/>
                  </a:moveTo>
                  <a:lnTo>
                    <a:pt x="41389" y="2959"/>
                  </a:lnTo>
                  <a:lnTo>
                    <a:pt x="26301" y="0"/>
                  </a:lnTo>
                  <a:lnTo>
                    <a:pt x="12814" y="2959"/>
                  </a:lnTo>
                  <a:lnTo>
                    <a:pt x="3810" y="10883"/>
                  </a:lnTo>
                  <a:lnTo>
                    <a:pt x="0" y="22377"/>
                  </a:lnTo>
                  <a:lnTo>
                    <a:pt x="2082" y="36004"/>
                  </a:lnTo>
                  <a:lnTo>
                    <a:pt x="21551" y="58991"/>
                  </a:lnTo>
                  <a:lnTo>
                    <a:pt x="25882" y="66941"/>
                  </a:lnTo>
                  <a:lnTo>
                    <a:pt x="36525" y="66941"/>
                  </a:lnTo>
                  <a:lnTo>
                    <a:pt x="34607" y="62445"/>
                  </a:lnTo>
                  <a:lnTo>
                    <a:pt x="31457" y="56210"/>
                  </a:lnTo>
                  <a:lnTo>
                    <a:pt x="27216" y="49644"/>
                  </a:lnTo>
                  <a:lnTo>
                    <a:pt x="22059" y="44119"/>
                  </a:lnTo>
                  <a:lnTo>
                    <a:pt x="21691" y="43865"/>
                  </a:lnTo>
                  <a:lnTo>
                    <a:pt x="21539" y="43522"/>
                  </a:lnTo>
                  <a:lnTo>
                    <a:pt x="21653" y="42672"/>
                  </a:lnTo>
                  <a:lnTo>
                    <a:pt x="21907" y="42481"/>
                  </a:lnTo>
                  <a:lnTo>
                    <a:pt x="22326" y="42519"/>
                  </a:lnTo>
                  <a:lnTo>
                    <a:pt x="29819" y="42519"/>
                  </a:lnTo>
                  <a:lnTo>
                    <a:pt x="30416" y="35788"/>
                  </a:lnTo>
                  <a:lnTo>
                    <a:pt x="30695" y="35572"/>
                  </a:lnTo>
                  <a:lnTo>
                    <a:pt x="31686" y="35623"/>
                  </a:lnTo>
                  <a:lnTo>
                    <a:pt x="32092" y="35839"/>
                  </a:lnTo>
                  <a:lnTo>
                    <a:pt x="38379" y="45389"/>
                  </a:lnTo>
                  <a:lnTo>
                    <a:pt x="39751" y="35788"/>
                  </a:lnTo>
                  <a:lnTo>
                    <a:pt x="40017" y="35572"/>
                  </a:lnTo>
                  <a:lnTo>
                    <a:pt x="41008" y="35623"/>
                  </a:lnTo>
                  <a:lnTo>
                    <a:pt x="41376" y="35826"/>
                  </a:lnTo>
                  <a:lnTo>
                    <a:pt x="45593" y="42316"/>
                  </a:lnTo>
                  <a:lnTo>
                    <a:pt x="52997" y="42316"/>
                  </a:lnTo>
                  <a:lnTo>
                    <a:pt x="53416" y="42341"/>
                  </a:lnTo>
                  <a:lnTo>
                    <a:pt x="53771" y="42519"/>
                  </a:lnTo>
                  <a:lnTo>
                    <a:pt x="54241" y="43078"/>
                  </a:lnTo>
                  <a:lnTo>
                    <a:pt x="54330" y="43522"/>
                  </a:lnTo>
                  <a:lnTo>
                    <a:pt x="50431" y="51638"/>
                  </a:lnTo>
                  <a:lnTo>
                    <a:pt x="52946" y="66941"/>
                  </a:lnTo>
                  <a:lnTo>
                    <a:pt x="62585" y="66941"/>
                  </a:lnTo>
                  <a:lnTo>
                    <a:pt x="62585" y="58991"/>
                  </a:lnTo>
                  <a:lnTo>
                    <a:pt x="65697" y="56057"/>
                  </a:lnTo>
                  <a:lnTo>
                    <a:pt x="67894" y="52527"/>
                  </a:lnTo>
                  <a:lnTo>
                    <a:pt x="70421" y="44335"/>
                  </a:lnTo>
                  <a:lnTo>
                    <a:pt x="70624" y="40195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97724" y="96805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8114" y="224802"/>
                  </a:moveTo>
                  <a:lnTo>
                    <a:pt x="208013" y="223710"/>
                  </a:lnTo>
                  <a:lnTo>
                    <a:pt x="207899" y="223189"/>
                  </a:lnTo>
                  <a:lnTo>
                    <a:pt x="207721" y="222681"/>
                  </a:lnTo>
                  <a:lnTo>
                    <a:pt x="192430" y="165569"/>
                  </a:lnTo>
                  <a:lnTo>
                    <a:pt x="150507" y="8915"/>
                  </a:lnTo>
                  <a:lnTo>
                    <a:pt x="5791" y="0"/>
                  </a:lnTo>
                  <a:lnTo>
                    <a:pt x="4584" y="292"/>
                  </a:lnTo>
                  <a:lnTo>
                    <a:pt x="3454" y="889"/>
                  </a:lnTo>
                  <a:lnTo>
                    <a:pt x="2070" y="1701"/>
                  </a:lnTo>
                  <a:lnTo>
                    <a:pt x="1092" y="2870"/>
                  </a:lnTo>
                  <a:lnTo>
                    <a:pt x="0" y="5892"/>
                  </a:lnTo>
                  <a:lnTo>
                    <a:pt x="0" y="7404"/>
                  </a:lnTo>
                  <a:lnTo>
                    <a:pt x="546" y="8915"/>
                  </a:lnTo>
                  <a:lnTo>
                    <a:pt x="5181" y="26250"/>
                  </a:lnTo>
                  <a:lnTo>
                    <a:pt x="5194" y="26377"/>
                  </a:lnTo>
                  <a:lnTo>
                    <a:pt x="56400" y="217652"/>
                  </a:lnTo>
                  <a:lnTo>
                    <a:pt x="58127" y="223901"/>
                  </a:lnTo>
                  <a:lnTo>
                    <a:pt x="69049" y="231546"/>
                  </a:lnTo>
                  <a:lnTo>
                    <a:pt x="201206" y="231546"/>
                  </a:lnTo>
                  <a:lnTo>
                    <a:pt x="201752" y="231571"/>
                  </a:lnTo>
                  <a:lnTo>
                    <a:pt x="208102" y="225336"/>
                  </a:lnTo>
                  <a:lnTo>
                    <a:pt x="208114" y="224802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32474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19" y="0"/>
                  </a:moveTo>
                  <a:lnTo>
                    <a:pt x="68887" y="11"/>
                  </a:lnTo>
                  <a:lnTo>
                    <a:pt x="393" y="222670"/>
                  </a:lnTo>
                  <a:lnTo>
                    <a:pt x="213" y="223182"/>
                  </a:lnTo>
                  <a:lnTo>
                    <a:pt x="94" y="223706"/>
                  </a:lnTo>
                  <a:lnTo>
                    <a:pt x="0" y="225337"/>
                  </a:lnTo>
                  <a:lnTo>
                    <a:pt x="152" y="226409"/>
                  </a:lnTo>
                  <a:lnTo>
                    <a:pt x="6358" y="231588"/>
                  </a:lnTo>
                  <a:lnTo>
                    <a:pt x="139089" y="231564"/>
                  </a:lnTo>
                  <a:lnTo>
                    <a:pt x="207584" y="8905"/>
                  </a:lnTo>
                  <a:lnTo>
                    <a:pt x="207763" y="8393"/>
                  </a:lnTo>
                  <a:lnTo>
                    <a:pt x="207882" y="7869"/>
                  </a:lnTo>
                  <a:lnTo>
                    <a:pt x="207989" y="6786"/>
                  </a:lnTo>
                  <a:lnTo>
                    <a:pt x="207977" y="6250"/>
                  </a:lnTo>
                  <a:lnTo>
                    <a:pt x="203216" y="273"/>
                  </a:lnTo>
                  <a:lnTo>
                    <a:pt x="20161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32474" y="968037"/>
              <a:ext cx="208279" cy="231775"/>
            </a:xfrm>
            <a:custGeom>
              <a:avLst/>
              <a:gdLst/>
              <a:ahLst/>
              <a:cxnLst/>
              <a:rect l="l" t="t" r="r" b="b"/>
              <a:pathLst>
                <a:path w="208280" h="231775">
                  <a:moveTo>
                    <a:pt x="201619" y="0"/>
                  </a:moveTo>
                  <a:lnTo>
                    <a:pt x="68887" y="11"/>
                  </a:lnTo>
                  <a:lnTo>
                    <a:pt x="393" y="222670"/>
                  </a:lnTo>
                  <a:lnTo>
                    <a:pt x="213" y="223182"/>
                  </a:lnTo>
                  <a:lnTo>
                    <a:pt x="94" y="223706"/>
                  </a:lnTo>
                  <a:lnTo>
                    <a:pt x="0" y="225337"/>
                  </a:lnTo>
                  <a:lnTo>
                    <a:pt x="152" y="226409"/>
                  </a:lnTo>
                  <a:lnTo>
                    <a:pt x="6358" y="231588"/>
                  </a:lnTo>
                  <a:lnTo>
                    <a:pt x="139089" y="231564"/>
                  </a:lnTo>
                  <a:lnTo>
                    <a:pt x="207584" y="8905"/>
                  </a:lnTo>
                  <a:lnTo>
                    <a:pt x="207763" y="8393"/>
                  </a:lnTo>
                  <a:lnTo>
                    <a:pt x="207882" y="7869"/>
                  </a:lnTo>
                  <a:lnTo>
                    <a:pt x="207989" y="6786"/>
                  </a:lnTo>
                  <a:lnTo>
                    <a:pt x="207977" y="6250"/>
                  </a:lnTo>
                  <a:lnTo>
                    <a:pt x="203216" y="273"/>
                  </a:lnTo>
                  <a:lnTo>
                    <a:pt x="201619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43819" y="978634"/>
              <a:ext cx="185420" cy="210820"/>
            </a:xfrm>
            <a:custGeom>
              <a:avLst/>
              <a:gdLst/>
              <a:ahLst/>
              <a:cxnLst/>
              <a:rect l="l" t="t" r="r" b="b"/>
              <a:pathLst>
                <a:path w="185419" h="210819">
                  <a:moveTo>
                    <a:pt x="185284" y="0"/>
                  </a:moveTo>
                  <a:lnTo>
                    <a:pt x="56354" y="0"/>
                  </a:lnTo>
                  <a:lnTo>
                    <a:pt x="0" y="210514"/>
                  </a:lnTo>
                  <a:lnTo>
                    <a:pt x="128933" y="210514"/>
                  </a:lnTo>
                  <a:lnTo>
                    <a:pt x="18528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71967" y="1010959"/>
              <a:ext cx="129539" cy="146050"/>
            </a:xfrm>
            <a:custGeom>
              <a:avLst/>
              <a:gdLst/>
              <a:ahLst/>
              <a:cxnLst/>
              <a:rect l="l" t="t" r="r" b="b"/>
              <a:pathLst>
                <a:path w="129540" h="146050">
                  <a:moveTo>
                    <a:pt x="109859" y="0"/>
                  </a:moveTo>
                  <a:lnTo>
                    <a:pt x="70460" y="16061"/>
                  </a:lnTo>
                  <a:lnTo>
                    <a:pt x="39480" y="44327"/>
                  </a:lnTo>
                  <a:lnTo>
                    <a:pt x="14404" y="79366"/>
                  </a:lnTo>
                  <a:lnTo>
                    <a:pt x="274" y="118693"/>
                  </a:lnTo>
                  <a:lnTo>
                    <a:pt x="0" y="124063"/>
                  </a:lnTo>
                  <a:lnTo>
                    <a:pt x="45" y="125741"/>
                  </a:lnTo>
                  <a:lnTo>
                    <a:pt x="19144" y="146006"/>
                  </a:lnTo>
                  <a:lnTo>
                    <a:pt x="20668" y="145994"/>
                  </a:lnTo>
                  <a:lnTo>
                    <a:pt x="58542" y="129932"/>
                  </a:lnTo>
                  <a:lnTo>
                    <a:pt x="91464" y="99464"/>
                  </a:lnTo>
                  <a:lnTo>
                    <a:pt x="114595" y="66639"/>
                  </a:lnTo>
                  <a:lnTo>
                    <a:pt x="128741" y="27300"/>
                  </a:lnTo>
                  <a:lnTo>
                    <a:pt x="129015" y="21943"/>
                  </a:lnTo>
                  <a:lnTo>
                    <a:pt x="128966" y="20264"/>
                  </a:lnTo>
                  <a:lnTo>
                    <a:pt x="109859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85494" y="1039126"/>
              <a:ext cx="88265" cy="90170"/>
            </a:xfrm>
            <a:custGeom>
              <a:avLst/>
              <a:gdLst/>
              <a:ahLst/>
              <a:cxnLst/>
              <a:rect l="l" t="t" r="r" b="b"/>
              <a:pathLst>
                <a:path w="88265" h="90169">
                  <a:moveTo>
                    <a:pt x="56108" y="58318"/>
                  </a:moveTo>
                  <a:lnTo>
                    <a:pt x="51790" y="57886"/>
                  </a:lnTo>
                  <a:lnTo>
                    <a:pt x="51917" y="56172"/>
                  </a:lnTo>
                  <a:lnTo>
                    <a:pt x="51955" y="54978"/>
                  </a:lnTo>
                  <a:lnTo>
                    <a:pt x="51600" y="52603"/>
                  </a:lnTo>
                  <a:lnTo>
                    <a:pt x="51523" y="52336"/>
                  </a:lnTo>
                  <a:lnTo>
                    <a:pt x="51015" y="50990"/>
                  </a:lnTo>
                  <a:lnTo>
                    <a:pt x="50622" y="49961"/>
                  </a:lnTo>
                  <a:lnTo>
                    <a:pt x="54368" y="46532"/>
                  </a:lnTo>
                  <a:lnTo>
                    <a:pt x="52019" y="43319"/>
                  </a:lnTo>
                  <a:lnTo>
                    <a:pt x="49923" y="40462"/>
                  </a:lnTo>
                  <a:lnTo>
                    <a:pt x="45720" y="43319"/>
                  </a:lnTo>
                  <a:lnTo>
                    <a:pt x="43649" y="41668"/>
                  </a:lnTo>
                  <a:lnTo>
                    <a:pt x="41414" y="40640"/>
                  </a:lnTo>
                  <a:lnTo>
                    <a:pt x="41414" y="56172"/>
                  </a:lnTo>
                  <a:lnTo>
                    <a:pt x="39712" y="62598"/>
                  </a:lnTo>
                  <a:lnTo>
                    <a:pt x="24955" y="74206"/>
                  </a:lnTo>
                  <a:lnTo>
                    <a:pt x="18605" y="74206"/>
                  </a:lnTo>
                  <a:lnTo>
                    <a:pt x="14782" y="69011"/>
                  </a:lnTo>
                  <a:lnTo>
                    <a:pt x="16510" y="62598"/>
                  </a:lnTo>
                  <a:lnTo>
                    <a:pt x="31216" y="50990"/>
                  </a:lnTo>
                  <a:lnTo>
                    <a:pt x="37617" y="50990"/>
                  </a:lnTo>
                  <a:lnTo>
                    <a:pt x="41414" y="56172"/>
                  </a:lnTo>
                  <a:lnTo>
                    <a:pt x="41414" y="40640"/>
                  </a:lnTo>
                  <a:lnTo>
                    <a:pt x="38709" y="40030"/>
                  </a:lnTo>
                  <a:lnTo>
                    <a:pt x="39458" y="35572"/>
                  </a:lnTo>
                  <a:lnTo>
                    <a:pt x="31000" y="35572"/>
                  </a:lnTo>
                  <a:lnTo>
                    <a:pt x="29400" y="40030"/>
                  </a:lnTo>
                  <a:lnTo>
                    <a:pt x="26250" y="40640"/>
                  </a:lnTo>
                  <a:lnTo>
                    <a:pt x="23291" y="41744"/>
                  </a:lnTo>
                  <a:lnTo>
                    <a:pt x="20510" y="43319"/>
                  </a:lnTo>
                  <a:lnTo>
                    <a:pt x="17843" y="40462"/>
                  </a:lnTo>
                  <a:lnTo>
                    <a:pt x="10185" y="46532"/>
                  </a:lnTo>
                  <a:lnTo>
                    <a:pt x="12090" y="49961"/>
                  </a:lnTo>
                  <a:lnTo>
                    <a:pt x="9880" y="52336"/>
                  </a:lnTo>
                  <a:lnTo>
                    <a:pt x="8077" y="54978"/>
                  </a:lnTo>
                  <a:lnTo>
                    <a:pt x="6667" y="57886"/>
                  </a:lnTo>
                  <a:lnTo>
                    <a:pt x="2222" y="58318"/>
                  </a:lnTo>
                  <a:lnTo>
                    <a:pt x="0" y="66903"/>
                  </a:lnTo>
                  <a:lnTo>
                    <a:pt x="4318" y="67297"/>
                  </a:lnTo>
                  <a:lnTo>
                    <a:pt x="4229" y="68503"/>
                  </a:lnTo>
                  <a:lnTo>
                    <a:pt x="4140" y="70218"/>
                  </a:lnTo>
                  <a:lnTo>
                    <a:pt x="4495" y="72618"/>
                  </a:lnTo>
                  <a:lnTo>
                    <a:pt x="5486" y="75234"/>
                  </a:lnTo>
                  <a:lnTo>
                    <a:pt x="1727" y="78663"/>
                  </a:lnTo>
                  <a:lnTo>
                    <a:pt x="6184" y="84734"/>
                  </a:lnTo>
                  <a:lnTo>
                    <a:pt x="10375" y="81889"/>
                  </a:lnTo>
                  <a:lnTo>
                    <a:pt x="12471" y="83527"/>
                  </a:lnTo>
                  <a:lnTo>
                    <a:pt x="14808" y="84632"/>
                  </a:lnTo>
                  <a:lnTo>
                    <a:pt x="17399" y="85178"/>
                  </a:lnTo>
                  <a:lnTo>
                    <a:pt x="16649" y="89623"/>
                  </a:lnTo>
                  <a:lnTo>
                    <a:pt x="25222" y="89623"/>
                  </a:lnTo>
                  <a:lnTo>
                    <a:pt x="26797" y="85178"/>
                  </a:lnTo>
                  <a:lnTo>
                    <a:pt x="29933" y="84556"/>
                  </a:lnTo>
                  <a:lnTo>
                    <a:pt x="32905" y="83464"/>
                  </a:lnTo>
                  <a:lnTo>
                    <a:pt x="35687" y="81889"/>
                  </a:lnTo>
                  <a:lnTo>
                    <a:pt x="38354" y="84734"/>
                  </a:lnTo>
                  <a:lnTo>
                    <a:pt x="41960" y="81889"/>
                  </a:lnTo>
                  <a:lnTo>
                    <a:pt x="46050" y="78663"/>
                  </a:lnTo>
                  <a:lnTo>
                    <a:pt x="44132" y="75234"/>
                  </a:lnTo>
                  <a:lnTo>
                    <a:pt x="45085" y="74206"/>
                  </a:lnTo>
                  <a:lnTo>
                    <a:pt x="46342" y="72859"/>
                  </a:lnTo>
                  <a:lnTo>
                    <a:pt x="48145" y="70218"/>
                  </a:lnTo>
                  <a:lnTo>
                    <a:pt x="49542" y="67297"/>
                  </a:lnTo>
                  <a:lnTo>
                    <a:pt x="53873" y="66903"/>
                  </a:lnTo>
                  <a:lnTo>
                    <a:pt x="56108" y="58318"/>
                  </a:lnTo>
                  <a:close/>
                </a:path>
                <a:path w="88265" h="90169">
                  <a:moveTo>
                    <a:pt x="87401" y="51587"/>
                  </a:moveTo>
                  <a:lnTo>
                    <a:pt x="85191" y="51396"/>
                  </a:lnTo>
                  <a:lnTo>
                    <a:pt x="85267" y="49949"/>
                  </a:lnTo>
                  <a:lnTo>
                    <a:pt x="85128" y="49123"/>
                  </a:lnTo>
                  <a:lnTo>
                    <a:pt x="85026" y="48615"/>
                  </a:lnTo>
                  <a:lnTo>
                    <a:pt x="84759" y="47904"/>
                  </a:lnTo>
                  <a:lnTo>
                    <a:pt x="84582" y="47459"/>
                  </a:lnTo>
                  <a:lnTo>
                    <a:pt x="86448" y="45745"/>
                  </a:lnTo>
                  <a:lnTo>
                    <a:pt x="85280" y="44145"/>
                  </a:lnTo>
                  <a:lnTo>
                    <a:pt x="84239" y="42722"/>
                  </a:lnTo>
                  <a:lnTo>
                    <a:pt x="82143" y="44145"/>
                  </a:lnTo>
                  <a:lnTo>
                    <a:pt x="81114" y="43319"/>
                  </a:lnTo>
                  <a:lnTo>
                    <a:pt x="79959" y="42773"/>
                  </a:lnTo>
                  <a:lnTo>
                    <a:pt x="79260" y="42633"/>
                  </a:lnTo>
                  <a:lnTo>
                    <a:pt x="79260" y="53047"/>
                  </a:lnTo>
                  <a:lnTo>
                    <a:pt x="79019" y="53733"/>
                  </a:lnTo>
                  <a:lnTo>
                    <a:pt x="70993" y="59537"/>
                  </a:lnTo>
                  <a:lnTo>
                    <a:pt x="70294" y="59410"/>
                  </a:lnTo>
                  <a:lnTo>
                    <a:pt x="67221" y="54406"/>
                  </a:lnTo>
                  <a:lnTo>
                    <a:pt x="67475" y="53733"/>
                  </a:lnTo>
                  <a:lnTo>
                    <a:pt x="67970" y="52082"/>
                  </a:lnTo>
                  <a:lnTo>
                    <a:pt x="68884" y="50736"/>
                  </a:lnTo>
                  <a:lnTo>
                    <a:pt x="71564" y="48615"/>
                  </a:lnTo>
                  <a:lnTo>
                    <a:pt x="73088" y="48044"/>
                  </a:lnTo>
                  <a:lnTo>
                    <a:pt x="75514" y="47904"/>
                  </a:lnTo>
                  <a:lnTo>
                    <a:pt x="76187" y="48056"/>
                  </a:lnTo>
                  <a:lnTo>
                    <a:pt x="79260" y="53047"/>
                  </a:lnTo>
                  <a:lnTo>
                    <a:pt x="79260" y="42633"/>
                  </a:lnTo>
                  <a:lnTo>
                    <a:pt x="78651" y="42494"/>
                  </a:lnTo>
                  <a:lnTo>
                    <a:pt x="79032" y="40271"/>
                  </a:lnTo>
                  <a:lnTo>
                    <a:pt x="74777" y="40271"/>
                  </a:lnTo>
                  <a:lnTo>
                    <a:pt x="73990" y="42494"/>
                  </a:lnTo>
                  <a:lnTo>
                    <a:pt x="72428" y="42811"/>
                  </a:lnTo>
                  <a:lnTo>
                    <a:pt x="70942" y="43357"/>
                  </a:lnTo>
                  <a:lnTo>
                    <a:pt x="69545" y="44145"/>
                  </a:lnTo>
                  <a:lnTo>
                    <a:pt x="68211" y="42722"/>
                  </a:lnTo>
                  <a:lnTo>
                    <a:pt x="64389" y="45745"/>
                  </a:lnTo>
                  <a:lnTo>
                    <a:pt x="65341" y="47459"/>
                  </a:lnTo>
                  <a:lnTo>
                    <a:pt x="64274" y="48615"/>
                  </a:lnTo>
                  <a:lnTo>
                    <a:pt x="63360" y="49949"/>
                  </a:lnTo>
                  <a:lnTo>
                    <a:pt x="62649" y="51396"/>
                  </a:lnTo>
                  <a:lnTo>
                    <a:pt x="60439" y="51587"/>
                  </a:lnTo>
                  <a:lnTo>
                    <a:pt x="59283" y="55867"/>
                  </a:lnTo>
                  <a:lnTo>
                    <a:pt x="61493" y="56057"/>
                  </a:lnTo>
                  <a:lnTo>
                    <a:pt x="61429" y="57518"/>
                  </a:lnTo>
                  <a:lnTo>
                    <a:pt x="61556" y="58343"/>
                  </a:lnTo>
                  <a:lnTo>
                    <a:pt x="61658" y="58839"/>
                  </a:lnTo>
                  <a:lnTo>
                    <a:pt x="62103" y="60007"/>
                  </a:lnTo>
                  <a:lnTo>
                    <a:pt x="60236" y="61709"/>
                  </a:lnTo>
                  <a:lnTo>
                    <a:pt x="62458" y="64731"/>
                  </a:lnTo>
                  <a:lnTo>
                    <a:pt x="64541" y="63309"/>
                  </a:lnTo>
                  <a:lnTo>
                    <a:pt x="65582" y="64147"/>
                  </a:lnTo>
                  <a:lnTo>
                    <a:pt x="66738" y="64693"/>
                  </a:lnTo>
                  <a:lnTo>
                    <a:pt x="68033" y="64960"/>
                  </a:lnTo>
                  <a:lnTo>
                    <a:pt x="67652" y="67183"/>
                  </a:lnTo>
                  <a:lnTo>
                    <a:pt x="71932" y="67183"/>
                  </a:lnTo>
                  <a:lnTo>
                    <a:pt x="72707" y="64960"/>
                  </a:lnTo>
                  <a:lnTo>
                    <a:pt x="74269" y="64655"/>
                  </a:lnTo>
                  <a:lnTo>
                    <a:pt x="75755" y="64109"/>
                  </a:lnTo>
                  <a:lnTo>
                    <a:pt x="77139" y="63309"/>
                  </a:lnTo>
                  <a:lnTo>
                    <a:pt x="78473" y="64731"/>
                  </a:lnTo>
                  <a:lnTo>
                    <a:pt x="80264" y="63309"/>
                  </a:lnTo>
                  <a:lnTo>
                    <a:pt x="82296" y="61709"/>
                  </a:lnTo>
                  <a:lnTo>
                    <a:pt x="81343" y="60007"/>
                  </a:lnTo>
                  <a:lnTo>
                    <a:pt x="81788" y="59537"/>
                  </a:lnTo>
                  <a:lnTo>
                    <a:pt x="82448" y="58839"/>
                  </a:lnTo>
                  <a:lnTo>
                    <a:pt x="83350" y="57518"/>
                  </a:lnTo>
                  <a:lnTo>
                    <a:pt x="84035" y="56057"/>
                  </a:lnTo>
                  <a:lnTo>
                    <a:pt x="86258" y="55867"/>
                  </a:lnTo>
                  <a:lnTo>
                    <a:pt x="87401" y="51587"/>
                  </a:lnTo>
                  <a:close/>
                </a:path>
                <a:path w="88265" h="90169">
                  <a:moveTo>
                    <a:pt x="88163" y="17805"/>
                  </a:moveTo>
                  <a:lnTo>
                    <a:pt x="84810" y="17475"/>
                  </a:lnTo>
                  <a:lnTo>
                    <a:pt x="84937" y="15646"/>
                  </a:lnTo>
                  <a:lnTo>
                    <a:pt x="84810" y="14351"/>
                  </a:lnTo>
                  <a:lnTo>
                    <a:pt x="84645" y="13246"/>
                  </a:lnTo>
                  <a:lnTo>
                    <a:pt x="84213" y="12077"/>
                  </a:lnTo>
                  <a:lnTo>
                    <a:pt x="83908" y="11277"/>
                  </a:lnTo>
                  <a:lnTo>
                    <a:pt x="86829" y="8585"/>
                  </a:lnTo>
                  <a:lnTo>
                    <a:pt x="84975" y="6045"/>
                  </a:lnTo>
                  <a:lnTo>
                    <a:pt x="83350" y="3822"/>
                  </a:lnTo>
                  <a:lnTo>
                    <a:pt x="80086" y="6045"/>
                  </a:lnTo>
                  <a:lnTo>
                    <a:pt x="78447" y="4762"/>
                  </a:lnTo>
                  <a:lnTo>
                    <a:pt x="76606" y="3886"/>
                  </a:lnTo>
                  <a:lnTo>
                    <a:pt x="75565" y="3683"/>
                  </a:lnTo>
                  <a:lnTo>
                    <a:pt x="75565" y="20053"/>
                  </a:lnTo>
                  <a:lnTo>
                    <a:pt x="75425" y="20599"/>
                  </a:lnTo>
                  <a:lnTo>
                    <a:pt x="75234" y="21120"/>
                  </a:lnTo>
                  <a:lnTo>
                    <a:pt x="74853" y="22479"/>
                  </a:lnTo>
                  <a:lnTo>
                    <a:pt x="63144" y="30340"/>
                  </a:lnTo>
                  <a:lnTo>
                    <a:pt x="62585" y="30314"/>
                  </a:lnTo>
                  <a:lnTo>
                    <a:pt x="56616" y="24434"/>
                  </a:lnTo>
                  <a:lnTo>
                    <a:pt x="56705" y="22275"/>
                  </a:lnTo>
                  <a:lnTo>
                    <a:pt x="56832" y="21742"/>
                  </a:lnTo>
                  <a:lnTo>
                    <a:pt x="57061" y="21120"/>
                  </a:lnTo>
                  <a:lnTo>
                    <a:pt x="57416" y="19951"/>
                  </a:lnTo>
                  <a:lnTo>
                    <a:pt x="69126" y="12077"/>
                  </a:lnTo>
                  <a:lnTo>
                    <a:pt x="69684" y="12115"/>
                  </a:lnTo>
                  <a:lnTo>
                    <a:pt x="75565" y="20053"/>
                  </a:lnTo>
                  <a:lnTo>
                    <a:pt x="75565" y="3683"/>
                  </a:lnTo>
                  <a:lnTo>
                    <a:pt x="74574" y="3467"/>
                  </a:lnTo>
                  <a:lnTo>
                    <a:pt x="75171" y="0"/>
                  </a:lnTo>
                  <a:lnTo>
                    <a:pt x="68503" y="0"/>
                  </a:lnTo>
                  <a:lnTo>
                    <a:pt x="67195" y="3416"/>
                  </a:lnTo>
                  <a:lnTo>
                    <a:pt x="64757" y="3911"/>
                  </a:lnTo>
                  <a:lnTo>
                    <a:pt x="62458" y="4775"/>
                  </a:lnTo>
                  <a:lnTo>
                    <a:pt x="60312" y="5994"/>
                  </a:lnTo>
                  <a:lnTo>
                    <a:pt x="58216" y="3771"/>
                  </a:lnTo>
                  <a:lnTo>
                    <a:pt x="52108" y="8534"/>
                  </a:lnTo>
                  <a:lnTo>
                    <a:pt x="53594" y="11226"/>
                  </a:lnTo>
                  <a:lnTo>
                    <a:pt x="51879" y="13081"/>
                  </a:lnTo>
                  <a:lnTo>
                    <a:pt x="50457" y="15151"/>
                  </a:lnTo>
                  <a:lnTo>
                    <a:pt x="49352" y="17424"/>
                  </a:lnTo>
                  <a:lnTo>
                    <a:pt x="45821" y="17767"/>
                  </a:lnTo>
                  <a:lnTo>
                    <a:pt x="44018" y="24434"/>
                  </a:lnTo>
                  <a:lnTo>
                    <a:pt x="47396" y="24777"/>
                  </a:lnTo>
                  <a:lnTo>
                    <a:pt x="47269" y="27139"/>
                  </a:lnTo>
                  <a:lnTo>
                    <a:pt x="47536" y="28981"/>
                  </a:lnTo>
                  <a:lnTo>
                    <a:pt x="48310" y="30975"/>
                  </a:lnTo>
                  <a:lnTo>
                    <a:pt x="45440" y="33718"/>
                  </a:lnTo>
                  <a:lnTo>
                    <a:pt x="48907" y="38442"/>
                  </a:lnTo>
                  <a:lnTo>
                    <a:pt x="52184" y="36233"/>
                  </a:lnTo>
                  <a:lnTo>
                    <a:pt x="53835" y="37515"/>
                  </a:lnTo>
                  <a:lnTo>
                    <a:pt x="55664" y="38366"/>
                  </a:lnTo>
                  <a:lnTo>
                    <a:pt x="57696" y="38798"/>
                  </a:lnTo>
                  <a:lnTo>
                    <a:pt x="57111" y="42278"/>
                  </a:lnTo>
                  <a:lnTo>
                    <a:pt x="63779" y="42278"/>
                  </a:lnTo>
                  <a:lnTo>
                    <a:pt x="65011" y="38798"/>
                  </a:lnTo>
                  <a:lnTo>
                    <a:pt x="67449" y="38315"/>
                  </a:lnTo>
                  <a:lnTo>
                    <a:pt x="69761" y="37439"/>
                  </a:lnTo>
                  <a:lnTo>
                    <a:pt x="71932" y="36233"/>
                  </a:lnTo>
                  <a:lnTo>
                    <a:pt x="74015" y="38442"/>
                  </a:lnTo>
                  <a:lnTo>
                    <a:pt x="76860" y="36233"/>
                  </a:lnTo>
                  <a:lnTo>
                    <a:pt x="80098" y="33718"/>
                  </a:lnTo>
                  <a:lnTo>
                    <a:pt x="78600" y="31026"/>
                  </a:lnTo>
                  <a:lnTo>
                    <a:pt x="79222" y="30340"/>
                  </a:lnTo>
                  <a:lnTo>
                    <a:pt x="80314" y="29171"/>
                  </a:lnTo>
                  <a:lnTo>
                    <a:pt x="81699" y="27139"/>
                  </a:lnTo>
                  <a:lnTo>
                    <a:pt x="82829" y="24815"/>
                  </a:lnTo>
                  <a:lnTo>
                    <a:pt x="86372" y="24472"/>
                  </a:lnTo>
                  <a:lnTo>
                    <a:pt x="88163" y="17805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240442" y="677106"/>
              <a:ext cx="69215" cy="70485"/>
            </a:xfrm>
            <a:custGeom>
              <a:avLst/>
              <a:gdLst/>
              <a:ahLst/>
              <a:cxnLst/>
              <a:rect l="l" t="t" r="r" b="b"/>
              <a:pathLst>
                <a:path w="69215" h="70484">
                  <a:moveTo>
                    <a:pt x="27895" y="0"/>
                  </a:moveTo>
                  <a:lnTo>
                    <a:pt x="97" y="31161"/>
                  </a:lnTo>
                  <a:lnTo>
                    <a:pt x="0" y="43289"/>
                  </a:lnTo>
                  <a:lnTo>
                    <a:pt x="1785" y="63569"/>
                  </a:lnTo>
                  <a:lnTo>
                    <a:pt x="10069" y="67580"/>
                  </a:lnTo>
                  <a:lnTo>
                    <a:pt x="10844" y="61057"/>
                  </a:lnTo>
                  <a:lnTo>
                    <a:pt x="13620" y="69071"/>
                  </a:lnTo>
                  <a:lnTo>
                    <a:pt x="40836" y="69939"/>
                  </a:lnTo>
                  <a:lnTo>
                    <a:pt x="43802" y="61615"/>
                  </a:lnTo>
                  <a:lnTo>
                    <a:pt x="43802" y="69939"/>
                  </a:lnTo>
                  <a:lnTo>
                    <a:pt x="55707" y="67461"/>
                  </a:lnTo>
                  <a:lnTo>
                    <a:pt x="57685" y="58878"/>
                  </a:lnTo>
                  <a:lnTo>
                    <a:pt x="58554" y="66974"/>
                  </a:lnTo>
                  <a:lnTo>
                    <a:pt x="65351" y="65081"/>
                  </a:lnTo>
                  <a:lnTo>
                    <a:pt x="68572" y="48999"/>
                  </a:lnTo>
                  <a:lnTo>
                    <a:pt x="68618" y="33888"/>
                  </a:lnTo>
                  <a:lnTo>
                    <a:pt x="64113" y="20556"/>
                  </a:lnTo>
                  <a:lnTo>
                    <a:pt x="53683" y="9811"/>
                  </a:lnTo>
                  <a:lnTo>
                    <a:pt x="40232" y="2623"/>
                  </a:lnTo>
                  <a:lnTo>
                    <a:pt x="27895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50861" y="772833"/>
              <a:ext cx="101600" cy="85725"/>
            </a:xfrm>
            <a:custGeom>
              <a:avLst/>
              <a:gdLst/>
              <a:ahLst/>
              <a:cxnLst/>
              <a:rect l="l" t="t" r="r" b="b"/>
              <a:pathLst>
                <a:path w="101600" h="85725">
                  <a:moveTo>
                    <a:pt x="101434" y="10248"/>
                  </a:moveTo>
                  <a:lnTo>
                    <a:pt x="91325" y="0"/>
                  </a:lnTo>
                  <a:lnTo>
                    <a:pt x="90017" y="63"/>
                  </a:lnTo>
                  <a:lnTo>
                    <a:pt x="62890" y="38811"/>
                  </a:lnTo>
                  <a:lnTo>
                    <a:pt x="52857" y="56832"/>
                  </a:lnTo>
                  <a:lnTo>
                    <a:pt x="52552" y="57010"/>
                  </a:lnTo>
                  <a:lnTo>
                    <a:pt x="52552" y="57213"/>
                  </a:lnTo>
                  <a:lnTo>
                    <a:pt x="52222" y="57670"/>
                  </a:lnTo>
                  <a:lnTo>
                    <a:pt x="22733" y="69024"/>
                  </a:lnTo>
                  <a:lnTo>
                    <a:pt x="21297" y="68249"/>
                  </a:lnTo>
                  <a:lnTo>
                    <a:pt x="9220" y="65074"/>
                  </a:lnTo>
                  <a:lnTo>
                    <a:pt x="0" y="74701"/>
                  </a:lnTo>
                  <a:lnTo>
                    <a:pt x="304" y="75768"/>
                  </a:lnTo>
                  <a:lnTo>
                    <a:pt x="6883" y="85153"/>
                  </a:lnTo>
                  <a:lnTo>
                    <a:pt x="7505" y="85077"/>
                  </a:lnTo>
                  <a:lnTo>
                    <a:pt x="11099" y="84023"/>
                  </a:lnTo>
                  <a:lnTo>
                    <a:pt x="21793" y="82245"/>
                  </a:lnTo>
                  <a:lnTo>
                    <a:pt x="24180" y="79946"/>
                  </a:lnTo>
                  <a:lnTo>
                    <a:pt x="26352" y="80137"/>
                  </a:lnTo>
                  <a:lnTo>
                    <a:pt x="33375" y="80175"/>
                  </a:lnTo>
                  <a:lnTo>
                    <a:pt x="68732" y="65620"/>
                  </a:lnTo>
                  <a:lnTo>
                    <a:pt x="93294" y="26644"/>
                  </a:lnTo>
                  <a:lnTo>
                    <a:pt x="99860" y="15316"/>
                  </a:lnTo>
                  <a:lnTo>
                    <a:pt x="100634" y="14135"/>
                  </a:lnTo>
                  <a:lnTo>
                    <a:pt x="101066" y="12903"/>
                  </a:lnTo>
                  <a:lnTo>
                    <a:pt x="101434" y="10248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214472" y="764036"/>
              <a:ext cx="45720" cy="54610"/>
            </a:xfrm>
            <a:custGeom>
              <a:avLst/>
              <a:gdLst/>
              <a:ahLst/>
              <a:cxnLst/>
              <a:rect l="l" t="t" r="r" b="b"/>
              <a:pathLst>
                <a:path w="45719" h="54609">
                  <a:moveTo>
                    <a:pt x="30967" y="0"/>
                  </a:moveTo>
                  <a:lnTo>
                    <a:pt x="20991" y="3768"/>
                  </a:lnTo>
                  <a:lnTo>
                    <a:pt x="13944" y="10795"/>
                  </a:lnTo>
                  <a:lnTo>
                    <a:pt x="7667" y="21360"/>
                  </a:lnTo>
                  <a:lnTo>
                    <a:pt x="0" y="35743"/>
                  </a:lnTo>
                  <a:lnTo>
                    <a:pt x="2285" y="40398"/>
                  </a:lnTo>
                  <a:lnTo>
                    <a:pt x="5477" y="44339"/>
                  </a:lnTo>
                  <a:lnTo>
                    <a:pt x="13633" y="50779"/>
                  </a:lnTo>
                  <a:lnTo>
                    <a:pt x="18193" y="52958"/>
                  </a:lnTo>
                  <a:lnTo>
                    <a:pt x="23265" y="54114"/>
                  </a:lnTo>
                  <a:lnTo>
                    <a:pt x="39131" y="31784"/>
                  </a:lnTo>
                  <a:lnTo>
                    <a:pt x="45222" y="18704"/>
                  </a:lnTo>
                  <a:lnTo>
                    <a:pt x="42260" y="9800"/>
                  </a:lnTo>
                  <a:lnTo>
                    <a:pt x="30967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214472" y="764036"/>
              <a:ext cx="39370" cy="54610"/>
            </a:xfrm>
            <a:custGeom>
              <a:avLst/>
              <a:gdLst/>
              <a:ahLst/>
              <a:cxnLst/>
              <a:rect l="l" t="t" r="r" b="b"/>
              <a:pathLst>
                <a:path w="39369" h="54609">
                  <a:moveTo>
                    <a:pt x="30967" y="0"/>
                  </a:moveTo>
                  <a:lnTo>
                    <a:pt x="20991" y="3768"/>
                  </a:lnTo>
                  <a:lnTo>
                    <a:pt x="13944" y="10795"/>
                  </a:lnTo>
                  <a:lnTo>
                    <a:pt x="7667" y="21360"/>
                  </a:lnTo>
                  <a:lnTo>
                    <a:pt x="0" y="35743"/>
                  </a:lnTo>
                  <a:lnTo>
                    <a:pt x="2285" y="40398"/>
                  </a:lnTo>
                  <a:lnTo>
                    <a:pt x="5477" y="44339"/>
                  </a:lnTo>
                  <a:lnTo>
                    <a:pt x="13633" y="50779"/>
                  </a:lnTo>
                  <a:lnTo>
                    <a:pt x="18193" y="52958"/>
                  </a:lnTo>
                  <a:lnTo>
                    <a:pt x="23265" y="54114"/>
                  </a:lnTo>
                  <a:lnTo>
                    <a:pt x="39131" y="31784"/>
                  </a:lnTo>
                  <a:lnTo>
                    <a:pt x="39206" y="7149"/>
                  </a:lnTo>
                  <a:lnTo>
                    <a:pt x="30967" y="0"/>
                  </a:lnTo>
                  <a:close/>
                </a:path>
              </a:pathLst>
            </a:custGeom>
            <a:solidFill>
              <a:srgbClr val="FFFFFF">
                <a:alpha val="17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222427" y="794683"/>
              <a:ext cx="26670" cy="24130"/>
            </a:xfrm>
            <a:custGeom>
              <a:avLst/>
              <a:gdLst/>
              <a:ahLst/>
              <a:cxnLst/>
              <a:rect l="l" t="t" r="r" b="b"/>
              <a:pathLst>
                <a:path w="26669" h="24130">
                  <a:moveTo>
                    <a:pt x="5391" y="0"/>
                  </a:moveTo>
                  <a:lnTo>
                    <a:pt x="4190" y="5391"/>
                  </a:lnTo>
                  <a:lnTo>
                    <a:pt x="2392" y="10582"/>
                  </a:lnTo>
                  <a:lnTo>
                    <a:pt x="0" y="15572"/>
                  </a:lnTo>
                  <a:lnTo>
                    <a:pt x="4379" y="19595"/>
                  </a:lnTo>
                  <a:lnTo>
                    <a:pt x="9488" y="22241"/>
                  </a:lnTo>
                  <a:lnTo>
                    <a:pt x="15310" y="23503"/>
                  </a:lnTo>
                  <a:lnTo>
                    <a:pt x="19751" y="17239"/>
                  </a:lnTo>
                  <a:lnTo>
                    <a:pt x="23454" y="10570"/>
                  </a:lnTo>
                  <a:lnTo>
                    <a:pt x="26420" y="3486"/>
                  </a:lnTo>
                  <a:lnTo>
                    <a:pt x="5391" y="0"/>
                  </a:lnTo>
                  <a:close/>
                </a:path>
              </a:pathLst>
            </a:custGeom>
            <a:solidFill>
              <a:srgbClr val="000000">
                <a:alpha val="2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225734" y="762145"/>
              <a:ext cx="84455" cy="105410"/>
            </a:xfrm>
            <a:custGeom>
              <a:avLst/>
              <a:gdLst/>
              <a:ahLst/>
              <a:cxnLst/>
              <a:rect l="l" t="t" r="r" b="b"/>
              <a:pathLst>
                <a:path w="84455" h="105409">
                  <a:moveTo>
                    <a:pt x="46705" y="0"/>
                  </a:moveTo>
                  <a:lnTo>
                    <a:pt x="6617" y="9033"/>
                  </a:lnTo>
                  <a:lnTo>
                    <a:pt x="0" y="30962"/>
                  </a:lnTo>
                  <a:lnTo>
                    <a:pt x="12" y="38148"/>
                  </a:lnTo>
                  <a:lnTo>
                    <a:pt x="219" y="45328"/>
                  </a:lnTo>
                  <a:lnTo>
                    <a:pt x="622" y="52502"/>
                  </a:lnTo>
                  <a:lnTo>
                    <a:pt x="716" y="65302"/>
                  </a:lnTo>
                  <a:lnTo>
                    <a:pt x="7800" y="102748"/>
                  </a:lnTo>
                  <a:lnTo>
                    <a:pt x="33824" y="105165"/>
                  </a:lnTo>
                  <a:lnTo>
                    <a:pt x="53016" y="104251"/>
                  </a:lnTo>
                  <a:lnTo>
                    <a:pt x="71296" y="102437"/>
                  </a:lnTo>
                  <a:lnTo>
                    <a:pt x="74894" y="95530"/>
                  </a:lnTo>
                  <a:lnTo>
                    <a:pt x="74023" y="79480"/>
                  </a:lnTo>
                  <a:lnTo>
                    <a:pt x="74839" y="54335"/>
                  </a:lnTo>
                  <a:lnTo>
                    <a:pt x="83500" y="20141"/>
                  </a:lnTo>
                  <a:lnTo>
                    <a:pt x="84248" y="13547"/>
                  </a:lnTo>
                  <a:lnTo>
                    <a:pt x="81829" y="7640"/>
                  </a:lnTo>
                  <a:lnTo>
                    <a:pt x="76912" y="3225"/>
                  </a:lnTo>
                  <a:lnTo>
                    <a:pt x="70165" y="1104"/>
                  </a:lnTo>
                  <a:lnTo>
                    <a:pt x="64724" y="640"/>
                  </a:lnTo>
                  <a:lnTo>
                    <a:pt x="54281" y="127"/>
                  </a:lnTo>
                  <a:lnTo>
                    <a:pt x="46705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225734" y="762145"/>
              <a:ext cx="84455" cy="105410"/>
            </a:xfrm>
            <a:custGeom>
              <a:avLst/>
              <a:gdLst/>
              <a:ahLst/>
              <a:cxnLst/>
              <a:rect l="l" t="t" r="r" b="b"/>
              <a:pathLst>
                <a:path w="84455" h="105409">
                  <a:moveTo>
                    <a:pt x="46705" y="0"/>
                  </a:moveTo>
                  <a:lnTo>
                    <a:pt x="6617" y="9033"/>
                  </a:lnTo>
                  <a:lnTo>
                    <a:pt x="0" y="30962"/>
                  </a:lnTo>
                  <a:lnTo>
                    <a:pt x="12" y="38148"/>
                  </a:lnTo>
                  <a:lnTo>
                    <a:pt x="219" y="45328"/>
                  </a:lnTo>
                  <a:lnTo>
                    <a:pt x="622" y="52502"/>
                  </a:lnTo>
                  <a:lnTo>
                    <a:pt x="716" y="65302"/>
                  </a:lnTo>
                  <a:lnTo>
                    <a:pt x="7800" y="102748"/>
                  </a:lnTo>
                  <a:lnTo>
                    <a:pt x="33824" y="105165"/>
                  </a:lnTo>
                  <a:lnTo>
                    <a:pt x="53016" y="104251"/>
                  </a:lnTo>
                  <a:lnTo>
                    <a:pt x="71296" y="102437"/>
                  </a:lnTo>
                  <a:lnTo>
                    <a:pt x="74894" y="95530"/>
                  </a:lnTo>
                  <a:lnTo>
                    <a:pt x="74023" y="79480"/>
                  </a:lnTo>
                  <a:lnTo>
                    <a:pt x="74839" y="54335"/>
                  </a:lnTo>
                  <a:lnTo>
                    <a:pt x="83500" y="20141"/>
                  </a:lnTo>
                  <a:lnTo>
                    <a:pt x="84248" y="13547"/>
                  </a:lnTo>
                  <a:lnTo>
                    <a:pt x="81829" y="7640"/>
                  </a:lnTo>
                  <a:lnTo>
                    <a:pt x="76912" y="3225"/>
                  </a:lnTo>
                  <a:lnTo>
                    <a:pt x="70165" y="1104"/>
                  </a:lnTo>
                  <a:lnTo>
                    <a:pt x="64724" y="640"/>
                  </a:lnTo>
                  <a:lnTo>
                    <a:pt x="54281" y="127"/>
                  </a:lnTo>
                  <a:lnTo>
                    <a:pt x="46705" y="0"/>
                  </a:lnTo>
                  <a:close/>
                </a:path>
              </a:pathLst>
            </a:custGeom>
            <a:solidFill>
              <a:srgbClr val="FFFFFF">
                <a:alpha val="17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208544" y="866000"/>
              <a:ext cx="127000" cy="320040"/>
            </a:xfrm>
            <a:custGeom>
              <a:avLst/>
              <a:gdLst/>
              <a:ahLst/>
              <a:cxnLst/>
              <a:rect l="l" t="t" r="r" b="b"/>
              <a:pathLst>
                <a:path w="127000" h="320040">
                  <a:moveTo>
                    <a:pt x="126898" y="211302"/>
                  </a:moveTo>
                  <a:lnTo>
                    <a:pt x="122580" y="182676"/>
                  </a:lnTo>
                  <a:lnTo>
                    <a:pt x="109664" y="149377"/>
                  </a:lnTo>
                  <a:lnTo>
                    <a:pt x="110502" y="75209"/>
                  </a:lnTo>
                  <a:lnTo>
                    <a:pt x="102539" y="29514"/>
                  </a:lnTo>
                  <a:lnTo>
                    <a:pt x="92684" y="6388"/>
                  </a:lnTo>
                  <a:lnTo>
                    <a:pt x="87858" y="0"/>
                  </a:lnTo>
                  <a:lnTo>
                    <a:pt x="79286" y="0"/>
                  </a:lnTo>
                  <a:lnTo>
                    <a:pt x="38582" y="0"/>
                  </a:lnTo>
                  <a:lnTo>
                    <a:pt x="23368" y="0"/>
                  </a:lnTo>
                  <a:lnTo>
                    <a:pt x="16878" y="51447"/>
                  </a:lnTo>
                  <a:lnTo>
                    <a:pt x="13639" y="83502"/>
                  </a:lnTo>
                  <a:lnTo>
                    <a:pt x="12700" y="109562"/>
                  </a:lnTo>
                  <a:lnTo>
                    <a:pt x="13106" y="143052"/>
                  </a:lnTo>
                  <a:lnTo>
                    <a:pt x="10248" y="190436"/>
                  </a:lnTo>
                  <a:lnTo>
                    <a:pt x="7315" y="244792"/>
                  </a:lnTo>
                  <a:lnTo>
                    <a:pt x="4013" y="291592"/>
                  </a:lnTo>
                  <a:lnTo>
                    <a:pt x="0" y="316331"/>
                  </a:lnTo>
                  <a:lnTo>
                    <a:pt x="203" y="318973"/>
                  </a:lnTo>
                  <a:lnTo>
                    <a:pt x="34404" y="264426"/>
                  </a:lnTo>
                  <a:lnTo>
                    <a:pt x="48094" y="193357"/>
                  </a:lnTo>
                  <a:lnTo>
                    <a:pt x="45669" y="143052"/>
                  </a:lnTo>
                  <a:lnTo>
                    <a:pt x="62496" y="93726"/>
                  </a:lnTo>
                  <a:lnTo>
                    <a:pt x="74269" y="147231"/>
                  </a:lnTo>
                  <a:lnTo>
                    <a:pt x="82550" y="190576"/>
                  </a:lnTo>
                  <a:lnTo>
                    <a:pt x="90195" y="238810"/>
                  </a:lnTo>
                  <a:lnTo>
                    <a:pt x="95300" y="283857"/>
                  </a:lnTo>
                  <a:lnTo>
                    <a:pt x="95935" y="317576"/>
                  </a:lnTo>
                  <a:lnTo>
                    <a:pt x="98793" y="319278"/>
                  </a:lnTo>
                  <a:lnTo>
                    <a:pt x="104063" y="319468"/>
                  </a:lnTo>
                  <a:lnTo>
                    <a:pt x="109816" y="317576"/>
                  </a:lnTo>
                  <a:lnTo>
                    <a:pt x="122643" y="251002"/>
                  </a:lnTo>
                  <a:lnTo>
                    <a:pt x="126898" y="211302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293814" y="795790"/>
              <a:ext cx="8890" cy="27305"/>
            </a:xfrm>
            <a:custGeom>
              <a:avLst/>
              <a:gdLst/>
              <a:ahLst/>
              <a:cxnLst/>
              <a:rect l="l" t="t" r="r" b="b"/>
              <a:pathLst>
                <a:path w="8890" h="27305">
                  <a:moveTo>
                    <a:pt x="0" y="0"/>
                  </a:moveTo>
                  <a:lnTo>
                    <a:pt x="174" y="8478"/>
                  </a:lnTo>
                  <a:lnTo>
                    <a:pt x="1804" y="16292"/>
                  </a:lnTo>
                  <a:lnTo>
                    <a:pt x="4059" y="22782"/>
                  </a:lnTo>
                  <a:lnTo>
                    <a:pt x="6108" y="27288"/>
                  </a:lnTo>
                  <a:lnTo>
                    <a:pt x="6586" y="20848"/>
                  </a:lnTo>
                  <a:lnTo>
                    <a:pt x="7513" y="14465"/>
                  </a:lnTo>
                  <a:lnTo>
                    <a:pt x="8884" y="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251434" y="728377"/>
              <a:ext cx="36830" cy="58419"/>
            </a:xfrm>
            <a:custGeom>
              <a:avLst/>
              <a:gdLst/>
              <a:ahLst/>
              <a:cxnLst/>
              <a:rect l="l" t="t" r="r" b="b"/>
              <a:pathLst>
                <a:path w="36830" h="58420">
                  <a:moveTo>
                    <a:pt x="34046" y="0"/>
                  </a:moveTo>
                  <a:lnTo>
                    <a:pt x="14271" y="15883"/>
                  </a:lnTo>
                  <a:lnTo>
                    <a:pt x="15582" y="23466"/>
                  </a:lnTo>
                  <a:lnTo>
                    <a:pt x="15320" y="31537"/>
                  </a:lnTo>
                  <a:lnTo>
                    <a:pt x="4210" y="34146"/>
                  </a:lnTo>
                  <a:lnTo>
                    <a:pt x="2506" y="35117"/>
                  </a:lnTo>
                  <a:lnTo>
                    <a:pt x="0" y="37359"/>
                  </a:lnTo>
                  <a:lnTo>
                    <a:pt x="599" y="39867"/>
                  </a:lnTo>
                  <a:lnTo>
                    <a:pt x="8212" y="41635"/>
                  </a:lnTo>
                  <a:lnTo>
                    <a:pt x="6425" y="45552"/>
                  </a:lnTo>
                  <a:lnTo>
                    <a:pt x="8425" y="58113"/>
                  </a:lnTo>
                  <a:lnTo>
                    <a:pt x="9757" y="52635"/>
                  </a:lnTo>
                  <a:lnTo>
                    <a:pt x="11391" y="47231"/>
                  </a:lnTo>
                  <a:lnTo>
                    <a:pt x="13317" y="41934"/>
                  </a:lnTo>
                  <a:lnTo>
                    <a:pt x="31211" y="41934"/>
                  </a:lnTo>
                  <a:lnTo>
                    <a:pt x="35191" y="41539"/>
                  </a:lnTo>
                  <a:lnTo>
                    <a:pt x="36677" y="39082"/>
                  </a:lnTo>
                  <a:lnTo>
                    <a:pt x="34510" y="34146"/>
                  </a:lnTo>
                  <a:lnTo>
                    <a:pt x="31389" y="27427"/>
                  </a:lnTo>
                  <a:lnTo>
                    <a:pt x="30907" y="18278"/>
                  </a:lnTo>
                  <a:lnTo>
                    <a:pt x="32112" y="8526"/>
                  </a:lnTo>
                  <a:lnTo>
                    <a:pt x="34046" y="0"/>
                  </a:lnTo>
                  <a:close/>
                </a:path>
                <a:path w="36830" h="58420">
                  <a:moveTo>
                    <a:pt x="31211" y="41934"/>
                  </a:moveTo>
                  <a:lnTo>
                    <a:pt x="13317" y="41934"/>
                  </a:lnTo>
                  <a:lnTo>
                    <a:pt x="28067" y="42246"/>
                  </a:lnTo>
                  <a:lnTo>
                    <a:pt x="31211" y="41934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265706" y="734756"/>
              <a:ext cx="12065" cy="15240"/>
            </a:xfrm>
            <a:custGeom>
              <a:avLst/>
              <a:gdLst/>
              <a:ahLst/>
              <a:cxnLst/>
              <a:rect l="l" t="t" r="r" b="b"/>
              <a:pathLst>
                <a:path w="12065" h="15240">
                  <a:moveTo>
                    <a:pt x="11716" y="0"/>
                  </a:moveTo>
                  <a:lnTo>
                    <a:pt x="0" y="9418"/>
                  </a:lnTo>
                  <a:lnTo>
                    <a:pt x="344" y="11192"/>
                  </a:lnTo>
                  <a:lnTo>
                    <a:pt x="524" y="12990"/>
                  </a:lnTo>
                  <a:lnTo>
                    <a:pt x="536" y="14801"/>
                  </a:lnTo>
                  <a:lnTo>
                    <a:pt x="4739" y="14194"/>
                  </a:lnTo>
                  <a:lnTo>
                    <a:pt x="10774" y="9634"/>
                  </a:lnTo>
                  <a:lnTo>
                    <a:pt x="11987" y="3526"/>
                  </a:lnTo>
                  <a:lnTo>
                    <a:pt x="12012" y="1764"/>
                  </a:lnTo>
                  <a:lnTo>
                    <a:pt x="11716" y="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247107" y="683562"/>
              <a:ext cx="47625" cy="60960"/>
            </a:xfrm>
            <a:custGeom>
              <a:avLst/>
              <a:gdLst/>
              <a:ahLst/>
              <a:cxnLst/>
              <a:rect l="l" t="t" r="r" b="b"/>
              <a:pathLst>
                <a:path w="47625" h="60959">
                  <a:moveTo>
                    <a:pt x="26813" y="0"/>
                  </a:moveTo>
                  <a:lnTo>
                    <a:pt x="129" y="32441"/>
                  </a:lnTo>
                  <a:lnTo>
                    <a:pt x="0" y="44528"/>
                  </a:lnTo>
                  <a:lnTo>
                    <a:pt x="4136" y="54587"/>
                  </a:lnTo>
                  <a:lnTo>
                    <a:pt x="12521" y="60181"/>
                  </a:lnTo>
                  <a:lnTo>
                    <a:pt x="23104" y="60628"/>
                  </a:lnTo>
                  <a:lnTo>
                    <a:pt x="33838" y="55244"/>
                  </a:lnTo>
                  <a:lnTo>
                    <a:pt x="39218" y="49578"/>
                  </a:lnTo>
                  <a:lnTo>
                    <a:pt x="42523" y="43303"/>
                  </a:lnTo>
                  <a:lnTo>
                    <a:pt x="44704" y="35495"/>
                  </a:lnTo>
                  <a:lnTo>
                    <a:pt x="46707" y="25228"/>
                  </a:lnTo>
                  <a:lnTo>
                    <a:pt x="47493" y="21573"/>
                  </a:lnTo>
                  <a:lnTo>
                    <a:pt x="34134" y="1392"/>
                  </a:lnTo>
                  <a:lnTo>
                    <a:pt x="26813" y="0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248943" y="682409"/>
              <a:ext cx="50800" cy="38735"/>
            </a:xfrm>
            <a:custGeom>
              <a:avLst/>
              <a:gdLst/>
              <a:ahLst/>
              <a:cxnLst/>
              <a:rect l="l" t="t" r="r" b="b"/>
              <a:pathLst>
                <a:path w="50800" h="38734">
                  <a:moveTo>
                    <a:pt x="4051" y="26720"/>
                  </a:moveTo>
                  <a:lnTo>
                    <a:pt x="3492" y="25654"/>
                  </a:lnTo>
                  <a:lnTo>
                    <a:pt x="2641" y="25514"/>
                  </a:lnTo>
                  <a:lnTo>
                    <a:pt x="0" y="24523"/>
                  </a:lnTo>
                  <a:lnTo>
                    <a:pt x="939" y="26441"/>
                  </a:lnTo>
                  <a:lnTo>
                    <a:pt x="762" y="27749"/>
                  </a:lnTo>
                  <a:lnTo>
                    <a:pt x="558" y="29083"/>
                  </a:lnTo>
                  <a:lnTo>
                    <a:pt x="1117" y="30111"/>
                  </a:lnTo>
                  <a:lnTo>
                    <a:pt x="1955" y="30264"/>
                  </a:lnTo>
                  <a:lnTo>
                    <a:pt x="2806" y="30441"/>
                  </a:lnTo>
                  <a:lnTo>
                    <a:pt x="3644" y="29387"/>
                  </a:lnTo>
                  <a:lnTo>
                    <a:pt x="3848" y="28054"/>
                  </a:lnTo>
                  <a:lnTo>
                    <a:pt x="4051" y="26720"/>
                  </a:lnTo>
                  <a:close/>
                </a:path>
                <a:path w="50800" h="38734">
                  <a:moveTo>
                    <a:pt x="20116" y="27673"/>
                  </a:moveTo>
                  <a:lnTo>
                    <a:pt x="19596" y="26631"/>
                  </a:lnTo>
                  <a:lnTo>
                    <a:pt x="17868" y="26365"/>
                  </a:lnTo>
                  <a:lnTo>
                    <a:pt x="17005" y="27393"/>
                  </a:lnTo>
                  <a:lnTo>
                    <a:pt x="16649" y="30060"/>
                  </a:lnTo>
                  <a:lnTo>
                    <a:pt x="17157" y="31102"/>
                  </a:lnTo>
                  <a:lnTo>
                    <a:pt x="18884" y="31369"/>
                  </a:lnTo>
                  <a:lnTo>
                    <a:pt x="19735" y="30340"/>
                  </a:lnTo>
                  <a:lnTo>
                    <a:pt x="19913" y="29006"/>
                  </a:lnTo>
                  <a:lnTo>
                    <a:pt x="20116" y="27673"/>
                  </a:lnTo>
                  <a:close/>
                </a:path>
                <a:path w="50800" h="38734">
                  <a:moveTo>
                    <a:pt x="50660" y="24384"/>
                  </a:moveTo>
                  <a:lnTo>
                    <a:pt x="46977" y="13944"/>
                  </a:lnTo>
                  <a:lnTo>
                    <a:pt x="39992" y="6667"/>
                  </a:lnTo>
                  <a:lnTo>
                    <a:pt x="29400" y="939"/>
                  </a:lnTo>
                  <a:lnTo>
                    <a:pt x="29451" y="1397"/>
                  </a:lnTo>
                  <a:lnTo>
                    <a:pt x="26797" y="0"/>
                  </a:lnTo>
                  <a:lnTo>
                    <a:pt x="14998" y="838"/>
                  </a:lnTo>
                  <a:lnTo>
                    <a:pt x="6477" y="6718"/>
                  </a:lnTo>
                  <a:lnTo>
                    <a:pt x="3187" y="14947"/>
                  </a:lnTo>
                  <a:lnTo>
                    <a:pt x="5969" y="13970"/>
                  </a:lnTo>
                  <a:lnTo>
                    <a:pt x="8826" y="13474"/>
                  </a:lnTo>
                  <a:lnTo>
                    <a:pt x="11785" y="13436"/>
                  </a:lnTo>
                  <a:lnTo>
                    <a:pt x="13436" y="12319"/>
                  </a:lnTo>
                  <a:lnTo>
                    <a:pt x="14643" y="10833"/>
                  </a:lnTo>
                  <a:lnTo>
                    <a:pt x="15405" y="8991"/>
                  </a:lnTo>
                  <a:lnTo>
                    <a:pt x="15595" y="10579"/>
                  </a:lnTo>
                  <a:lnTo>
                    <a:pt x="15443" y="12128"/>
                  </a:lnTo>
                  <a:lnTo>
                    <a:pt x="14935" y="13639"/>
                  </a:lnTo>
                  <a:lnTo>
                    <a:pt x="17678" y="14173"/>
                  </a:lnTo>
                  <a:lnTo>
                    <a:pt x="20332" y="14986"/>
                  </a:lnTo>
                  <a:lnTo>
                    <a:pt x="22885" y="16090"/>
                  </a:lnTo>
                  <a:lnTo>
                    <a:pt x="25476" y="14833"/>
                  </a:lnTo>
                  <a:lnTo>
                    <a:pt x="27241" y="12865"/>
                  </a:lnTo>
                  <a:lnTo>
                    <a:pt x="28219" y="10172"/>
                  </a:lnTo>
                  <a:lnTo>
                    <a:pt x="28511" y="12827"/>
                  </a:lnTo>
                  <a:lnTo>
                    <a:pt x="27914" y="15252"/>
                  </a:lnTo>
                  <a:lnTo>
                    <a:pt x="26454" y="17487"/>
                  </a:lnTo>
                  <a:lnTo>
                    <a:pt x="32600" y="19367"/>
                  </a:lnTo>
                  <a:lnTo>
                    <a:pt x="33832" y="23495"/>
                  </a:lnTo>
                  <a:lnTo>
                    <a:pt x="32219" y="31178"/>
                  </a:lnTo>
                  <a:lnTo>
                    <a:pt x="32334" y="36614"/>
                  </a:lnTo>
                  <a:lnTo>
                    <a:pt x="39992" y="38366"/>
                  </a:lnTo>
                  <a:lnTo>
                    <a:pt x="49022" y="33909"/>
                  </a:lnTo>
                  <a:lnTo>
                    <a:pt x="50660" y="24384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251085" y="712994"/>
              <a:ext cx="6350" cy="10160"/>
            </a:xfrm>
            <a:custGeom>
              <a:avLst/>
              <a:gdLst/>
              <a:ahLst/>
              <a:cxnLst/>
              <a:rect l="l" t="t" r="r" b="b"/>
              <a:pathLst>
                <a:path w="6350" h="10159">
                  <a:moveTo>
                    <a:pt x="5870" y="0"/>
                  </a:moveTo>
                  <a:lnTo>
                    <a:pt x="4248" y="2965"/>
                  </a:lnTo>
                  <a:lnTo>
                    <a:pt x="2298" y="5678"/>
                  </a:lnTo>
                  <a:lnTo>
                    <a:pt x="0" y="8156"/>
                  </a:lnTo>
                  <a:lnTo>
                    <a:pt x="1286" y="9275"/>
                  </a:lnTo>
                  <a:lnTo>
                    <a:pt x="2773" y="9680"/>
                  </a:lnTo>
                  <a:lnTo>
                    <a:pt x="4440" y="9381"/>
                  </a:lnTo>
                  <a:lnTo>
                    <a:pt x="5870" y="0"/>
                  </a:lnTo>
                  <a:close/>
                </a:path>
              </a:pathLst>
            </a:custGeom>
            <a:solidFill>
              <a:srgbClr val="ED883E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259787" y="723400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59" h="5079">
                  <a:moveTo>
                    <a:pt x="9753" y="0"/>
                  </a:moveTo>
                  <a:lnTo>
                    <a:pt x="9573" y="0"/>
                  </a:lnTo>
                  <a:lnTo>
                    <a:pt x="9384" y="179"/>
                  </a:lnTo>
                  <a:lnTo>
                    <a:pt x="6976" y="2761"/>
                  </a:lnTo>
                  <a:lnTo>
                    <a:pt x="4014" y="3928"/>
                  </a:lnTo>
                  <a:lnTo>
                    <a:pt x="499" y="3691"/>
                  </a:lnTo>
                  <a:lnTo>
                    <a:pt x="228" y="3654"/>
                  </a:lnTo>
                  <a:lnTo>
                    <a:pt x="85" y="3773"/>
                  </a:lnTo>
                  <a:lnTo>
                    <a:pt x="0" y="4309"/>
                  </a:lnTo>
                  <a:lnTo>
                    <a:pt x="109" y="4453"/>
                  </a:lnTo>
                  <a:lnTo>
                    <a:pt x="1133" y="4523"/>
                  </a:lnTo>
                  <a:lnTo>
                    <a:pt x="1871" y="4523"/>
                  </a:lnTo>
                  <a:lnTo>
                    <a:pt x="2609" y="4465"/>
                  </a:lnTo>
                  <a:lnTo>
                    <a:pt x="5513" y="4117"/>
                  </a:lnTo>
                  <a:lnTo>
                    <a:pt x="7967" y="2868"/>
                  </a:lnTo>
                  <a:lnTo>
                    <a:pt x="9942" y="713"/>
                  </a:lnTo>
                  <a:lnTo>
                    <a:pt x="10122" y="536"/>
                  </a:lnTo>
                  <a:lnTo>
                    <a:pt x="10122" y="356"/>
                  </a:lnTo>
                  <a:lnTo>
                    <a:pt x="9753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283433" y="713518"/>
              <a:ext cx="13970" cy="17780"/>
            </a:xfrm>
            <a:custGeom>
              <a:avLst/>
              <a:gdLst/>
              <a:ahLst/>
              <a:cxnLst/>
              <a:rect l="l" t="t" r="r" b="b"/>
              <a:pathLst>
                <a:path w="13969" h="17779">
                  <a:moveTo>
                    <a:pt x="5538" y="0"/>
                  </a:moveTo>
                  <a:lnTo>
                    <a:pt x="2310" y="5117"/>
                  </a:lnTo>
                  <a:lnTo>
                    <a:pt x="0" y="13109"/>
                  </a:lnTo>
                  <a:lnTo>
                    <a:pt x="1584" y="17309"/>
                  </a:lnTo>
                  <a:lnTo>
                    <a:pt x="5251" y="16334"/>
                  </a:lnTo>
                  <a:lnTo>
                    <a:pt x="8336" y="15358"/>
                  </a:lnTo>
                  <a:lnTo>
                    <a:pt x="10561" y="13405"/>
                  </a:lnTo>
                  <a:lnTo>
                    <a:pt x="11917" y="10451"/>
                  </a:lnTo>
                  <a:lnTo>
                    <a:pt x="13740" y="6760"/>
                  </a:lnTo>
                  <a:lnTo>
                    <a:pt x="12691" y="1962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216012" y="698474"/>
              <a:ext cx="111125" cy="501650"/>
            </a:xfrm>
            <a:custGeom>
              <a:avLst/>
              <a:gdLst/>
              <a:ahLst/>
              <a:cxnLst/>
              <a:rect l="l" t="t" r="r" b="b"/>
              <a:pathLst>
                <a:path w="111125" h="501650">
                  <a:moveTo>
                    <a:pt x="40005" y="444"/>
                  </a:moveTo>
                  <a:lnTo>
                    <a:pt x="39801" y="152"/>
                  </a:lnTo>
                  <a:lnTo>
                    <a:pt x="39293" y="88"/>
                  </a:lnTo>
                  <a:lnTo>
                    <a:pt x="36588" y="0"/>
                  </a:lnTo>
                  <a:lnTo>
                    <a:pt x="34366" y="990"/>
                  </a:lnTo>
                  <a:lnTo>
                    <a:pt x="32626" y="3073"/>
                  </a:lnTo>
                  <a:lnTo>
                    <a:pt x="32270" y="3429"/>
                  </a:lnTo>
                  <a:lnTo>
                    <a:pt x="32270" y="3797"/>
                  </a:lnTo>
                  <a:lnTo>
                    <a:pt x="32626" y="4152"/>
                  </a:lnTo>
                  <a:lnTo>
                    <a:pt x="32778" y="4292"/>
                  </a:lnTo>
                  <a:lnTo>
                    <a:pt x="32956" y="4343"/>
                  </a:lnTo>
                  <a:lnTo>
                    <a:pt x="33159" y="4330"/>
                  </a:lnTo>
                  <a:lnTo>
                    <a:pt x="33401" y="4318"/>
                  </a:lnTo>
                  <a:lnTo>
                    <a:pt x="33591" y="4216"/>
                  </a:lnTo>
                  <a:lnTo>
                    <a:pt x="33756" y="4051"/>
                  </a:lnTo>
                  <a:lnTo>
                    <a:pt x="35128" y="2400"/>
                  </a:lnTo>
                  <a:lnTo>
                    <a:pt x="36868" y="1612"/>
                  </a:lnTo>
                  <a:lnTo>
                    <a:pt x="39001" y="1638"/>
                  </a:lnTo>
                  <a:lnTo>
                    <a:pt x="39509" y="1676"/>
                  </a:lnTo>
                  <a:lnTo>
                    <a:pt x="39801" y="1447"/>
                  </a:lnTo>
                  <a:lnTo>
                    <a:pt x="40005" y="444"/>
                  </a:lnTo>
                  <a:close/>
                </a:path>
                <a:path w="111125" h="501650">
                  <a:moveTo>
                    <a:pt x="52019" y="10515"/>
                  </a:moveTo>
                  <a:lnTo>
                    <a:pt x="49022" y="9359"/>
                  </a:lnTo>
                  <a:lnTo>
                    <a:pt x="50266" y="11988"/>
                  </a:lnTo>
                  <a:lnTo>
                    <a:pt x="52019" y="10515"/>
                  </a:lnTo>
                  <a:close/>
                </a:path>
                <a:path w="111125" h="501650">
                  <a:moveTo>
                    <a:pt x="58331" y="4826"/>
                  </a:moveTo>
                  <a:lnTo>
                    <a:pt x="57975" y="4445"/>
                  </a:lnTo>
                  <a:lnTo>
                    <a:pt x="57175" y="3517"/>
                  </a:lnTo>
                  <a:lnTo>
                    <a:pt x="56197" y="2844"/>
                  </a:lnTo>
                  <a:lnTo>
                    <a:pt x="53898" y="1993"/>
                  </a:lnTo>
                  <a:lnTo>
                    <a:pt x="52717" y="1866"/>
                  </a:lnTo>
                  <a:lnTo>
                    <a:pt x="51511" y="2044"/>
                  </a:lnTo>
                  <a:lnTo>
                    <a:pt x="51003" y="2159"/>
                  </a:lnTo>
                  <a:lnTo>
                    <a:pt x="50787" y="2463"/>
                  </a:lnTo>
                  <a:lnTo>
                    <a:pt x="50914" y="3505"/>
                  </a:lnTo>
                  <a:lnTo>
                    <a:pt x="51193" y="3708"/>
                  </a:lnTo>
                  <a:lnTo>
                    <a:pt x="51714" y="3581"/>
                  </a:lnTo>
                  <a:lnTo>
                    <a:pt x="53759" y="3327"/>
                  </a:lnTo>
                  <a:lnTo>
                    <a:pt x="55448" y="3975"/>
                  </a:lnTo>
                  <a:lnTo>
                    <a:pt x="56934" y="5702"/>
                  </a:lnTo>
                  <a:lnTo>
                    <a:pt x="57111" y="5791"/>
                  </a:lnTo>
                  <a:lnTo>
                    <a:pt x="57327" y="5778"/>
                  </a:lnTo>
                  <a:lnTo>
                    <a:pt x="57581" y="5803"/>
                  </a:lnTo>
                  <a:lnTo>
                    <a:pt x="57797" y="5727"/>
                  </a:lnTo>
                  <a:lnTo>
                    <a:pt x="57975" y="5562"/>
                  </a:lnTo>
                  <a:lnTo>
                    <a:pt x="58331" y="5194"/>
                  </a:lnTo>
                  <a:lnTo>
                    <a:pt x="58331" y="4826"/>
                  </a:lnTo>
                  <a:close/>
                </a:path>
                <a:path w="111125" h="501650">
                  <a:moveTo>
                    <a:pt x="110769" y="274472"/>
                  </a:moveTo>
                  <a:lnTo>
                    <a:pt x="106578" y="237553"/>
                  </a:lnTo>
                  <a:lnTo>
                    <a:pt x="97751" y="198970"/>
                  </a:lnTo>
                  <a:lnTo>
                    <a:pt x="84416" y="171704"/>
                  </a:lnTo>
                  <a:lnTo>
                    <a:pt x="82575" y="165252"/>
                  </a:lnTo>
                  <a:lnTo>
                    <a:pt x="65735" y="166484"/>
                  </a:lnTo>
                  <a:lnTo>
                    <a:pt x="48895" y="166814"/>
                  </a:lnTo>
                  <a:lnTo>
                    <a:pt x="32067" y="166268"/>
                  </a:lnTo>
                  <a:lnTo>
                    <a:pt x="15252" y="164833"/>
                  </a:lnTo>
                  <a:lnTo>
                    <a:pt x="14897" y="171958"/>
                  </a:lnTo>
                  <a:lnTo>
                    <a:pt x="10807" y="192481"/>
                  </a:lnTo>
                  <a:lnTo>
                    <a:pt x="5880" y="228574"/>
                  </a:lnTo>
                  <a:lnTo>
                    <a:pt x="1739" y="269151"/>
                  </a:lnTo>
                  <a:lnTo>
                    <a:pt x="0" y="303085"/>
                  </a:lnTo>
                  <a:lnTo>
                    <a:pt x="28613" y="306882"/>
                  </a:lnTo>
                  <a:lnTo>
                    <a:pt x="52781" y="306920"/>
                  </a:lnTo>
                  <a:lnTo>
                    <a:pt x="72440" y="304355"/>
                  </a:lnTo>
                  <a:lnTo>
                    <a:pt x="87528" y="300342"/>
                  </a:lnTo>
                  <a:lnTo>
                    <a:pt x="90258" y="290982"/>
                  </a:lnTo>
                  <a:lnTo>
                    <a:pt x="93408" y="278460"/>
                  </a:lnTo>
                  <a:lnTo>
                    <a:pt x="97104" y="262788"/>
                  </a:lnTo>
                  <a:lnTo>
                    <a:pt x="99796" y="279628"/>
                  </a:lnTo>
                  <a:lnTo>
                    <a:pt x="101206" y="289191"/>
                  </a:lnTo>
                  <a:lnTo>
                    <a:pt x="101815" y="294995"/>
                  </a:lnTo>
                  <a:lnTo>
                    <a:pt x="102057" y="300583"/>
                  </a:lnTo>
                  <a:lnTo>
                    <a:pt x="104724" y="299351"/>
                  </a:lnTo>
                  <a:lnTo>
                    <a:pt x="108966" y="297992"/>
                  </a:lnTo>
                  <a:lnTo>
                    <a:pt x="110223" y="296760"/>
                  </a:lnTo>
                  <a:lnTo>
                    <a:pt x="110769" y="274472"/>
                  </a:lnTo>
                  <a:close/>
                </a:path>
                <a:path w="111125" h="501650">
                  <a:moveTo>
                    <a:pt x="110921" y="491007"/>
                  </a:moveTo>
                  <a:lnTo>
                    <a:pt x="108216" y="484263"/>
                  </a:lnTo>
                  <a:lnTo>
                    <a:pt x="106248" y="480237"/>
                  </a:lnTo>
                  <a:lnTo>
                    <a:pt x="105841" y="479539"/>
                  </a:lnTo>
                  <a:lnTo>
                    <a:pt x="105397" y="478853"/>
                  </a:lnTo>
                  <a:lnTo>
                    <a:pt x="90754" y="478853"/>
                  </a:lnTo>
                  <a:lnTo>
                    <a:pt x="81102" y="489597"/>
                  </a:lnTo>
                  <a:lnTo>
                    <a:pt x="73748" y="493064"/>
                  </a:lnTo>
                  <a:lnTo>
                    <a:pt x="73152" y="493293"/>
                  </a:lnTo>
                  <a:lnTo>
                    <a:pt x="59817" y="496874"/>
                  </a:lnTo>
                  <a:lnTo>
                    <a:pt x="64071" y="501129"/>
                  </a:lnTo>
                  <a:lnTo>
                    <a:pt x="90728" y="501129"/>
                  </a:lnTo>
                  <a:lnTo>
                    <a:pt x="101269" y="496443"/>
                  </a:lnTo>
                  <a:lnTo>
                    <a:pt x="102146" y="500380"/>
                  </a:lnTo>
                  <a:lnTo>
                    <a:pt x="105321" y="500380"/>
                  </a:lnTo>
                  <a:lnTo>
                    <a:pt x="107683" y="496443"/>
                  </a:lnTo>
                  <a:lnTo>
                    <a:pt x="110921" y="491007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290328" y="1174301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19">
                  <a:moveTo>
                    <a:pt x="29218" y="0"/>
                  </a:moveTo>
                  <a:lnTo>
                    <a:pt x="17443" y="0"/>
                  </a:lnTo>
                  <a:lnTo>
                    <a:pt x="6775" y="13870"/>
                  </a:lnTo>
                  <a:lnTo>
                    <a:pt x="0" y="17049"/>
                  </a:lnTo>
                  <a:lnTo>
                    <a:pt x="2868" y="19966"/>
                  </a:lnTo>
                  <a:lnTo>
                    <a:pt x="9332" y="18704"/>
                  </a:lnTo>
                  <a:lnTo>
                    <a:pt x="21524" y="12608"/>
                  </a:lnTo>
                  <a:lnTo>
                    <a:pt x="30324" y="3059"/>
                  </a:lnTo>
                  <a:lnTo>
                    <a:pt x="31189" y="3059"/>
                  </a:lnTo>
                  <a:lnTo>
                    <a:pt x="29218" y="0"/>
                  </a:lnTo>
                  <a:close/>
                </a:path>
                <a:path w="32384" h="20319">
                  <a:moveTo>
                    <a:pt x="31189" y="3059"/>
                  </a:moveTo>
                  <a:lnTo>
                    <a:pt x="30324" y="3059"/>
                  </a:lnTo>
                  <a:lnTo>
                    <a:pt x="32266" y="5286"/>
                  </a:lnTo>
                  <a:lnTo>
                    <a:pt x="31680" y="3821"/>
                  </a:lnTo>
                  <a:lnTo>
                    <a:pt x="31189" y="3059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180231" y="1177325"/>
              <a:ext cx="51435" cy="22860"/>
            </a:xfrm>
            <a:custGeom>
              <a:avLst/>
              <a:gdLst/>
              <a:ahLst/>
              <a:cxnLst/>
              <a:rect l="l" t="t" r="r" b="b"/>
              <a:pathLst>
                <a:path w="51434" h="22859">
                  <a:moveTo>
                    <a:pt x="45576" y="0"/>
                  </a:moveTo>
                  <a:lnTo>
                    <a:pt x="30931" y="0"/>
                  </a:lnTo>
                  <a:lnTo>
                    <a:pt x="21287" y="10739"/>
                  </a:lnTo>
                  <a:lnTo>
                    <a:pt x="13929" y="14204"/>
                  </a:lnTo>
                  <a:lnTo>
                    <a:pt x="13335" y="14442"/>
                  </a:lnTo>
                  <a:lnTo>
                    <a:pt x="0" y="18014"/>
                  </a:lnTo>
                  <a:lnTo>
                    <a:pt x="4236" y="22276"/>
                  </a:lnTo>
                  <a:lnTo>
                    <a:pt x="30906" y="22276"/>
                  </a:lnTo>
                  <a:lnTo>
                    <a:pt x="41434" y="17585"/>
                  </a:lnTo>
                  <a:lnTo>
                    <a:pt x="47869" y="17585"/>
                  </a:lnTo>
                  <a:lnTo>
                    <a:pt x="51124" y="12156"/>
                  </a:lnTo>
                  <a:lnTo>
                    <a:pt x="48457" y="5405"/>
                  </a:lnTo>
                  <a:lnTo>
                    <a:pt x="46768" y="2107"/>
                  </a:lnTo>
                  <a:lnTo>
                    <a:pt x="46421" y="1381"/>
                  </a:lnTo>
                  <a:lnTo>
                    <a:pt x="46018" y="678"/>
                  </a:lnTo>
                  <a:lnTo>
                    <a:pt x="45576" y="0"/>
                  </a:lnTo>
                  <a:close/>
                </a:path>
                <a:path w="51434" h="22859">
                  <a:moveTo>
                    <a:pt x="47869" y="17585"/>
                  </a:moveTo>
                  <a:lnTo>
                    <a:pt x="41434" y="17585"/>
                  </a:lnTo>
                  <a:lnTo>
                    <a:pt x="42327" y="21526"/>
                  </a:lnTo>
                  <a:lnTo>
                    <a:pt x="45506" y="21526"/>
                  </a:lnTo>
                  <a:lnTo>
                    <a:pt x="47869" y="17585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194721" y="1174301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19">
                  <a:moveTo>
                    <a:pt x="29218" y="0"/>
                  </a:moveTo>
                  <a:lnTo>
                    <a:pt x="17440" y="0"/>
                  </a:lnTo>
                  <a:lnTo>
                    <a:pt x="6772" y="13870"/>
                  </a:lnTo>
                  <a:lnTo>
                    <a:pt x="0" y="17049"/>
                  </a:lnTo>
                  <a:lnTo>
                    <a:pt x="2855" y="19966"/>
                  </a:lnTo>
                  <a:lnTo>
                    <a:pt x="9332" y="18704"/>
                  </a:lnTo>
                  <a:lnTo>
                    <a:pt x="21524" y="12608"/>
                  </a:lnTo>
                  <a:lnTo>
                    <a:pt x="30324" y="3059"/>
                  </a:lnTo>
                  <a:lnTo>
                    <a:pt x="31104" y="3059"/>
                  </a:lnTo>
                  <a:lnTo>
                    <a:pt x="29218" y="0"/>
                  </a:lnTo>
                  <a:close/>
                </a:path>
                <a:path w="32384" h="20319">
                  <a:moveTo>
                    <a:pt x="31104" y="3059"/>
                  </a:moveTo>
                  <a:lnTo>
                    <a:pt x="30324" y="3059"/>
                  </a:lnTo>
                  <a:lnTo>
                    <a:pt x="32253" y="5286"/>
                  </a:lnTo>
                  <a:lnTo>
                    <a:pt x="31574" y="3821"/>
                  </a:lnTo>
                  <a:lnTo>
                    <a:pt x="31104" y="3059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230426" y="863942"/>
              <a:ext cx="70485" cy="8255"/>
            </a:xfrm>
            <a:custGeom>
              <a:avLst/>
              <a:gdLst/>
              <a:ahLst/>
              <a:cxnLst/>
              <a:rect l="l" t="t" r="r" b="b"/>
              <a:pathLst>
                <a:path w="70484" h="8255">
                  <a:moveTo>
                    <a:pt x="8343" y="1270"/>
                  </a:moveTo>
                  <a:lnTo>
                    <a:pt x="3009" y="596"/>
                  </a:lnTo>
                  <a:lnTo>
                    <a:pt x="0" y="0"/>
                  </a:lnTo>
                  <a:lnTo>
                    <a:pt x="0" y="4699"/>
                  </a:lnTo>
                  <a:lnTo>
                    <a:pt x="2717" y="5359"/>
                  </a:lnTo>
                  <a:lnTo>
                    <a:pt x="5524" y="5892"/>
                  </a:lnTo>
                  <a:lnTo>
                    <a:pt x="8343" y="6337"/>
                  </a:lnTo>
                  <a:lnTo>
                    <a:pt x="8343" y="1270"/>
                  </a:lnTo>
                  <a:close/>
                </a:path>
                <a:path w="70484" h="8255">
                  <a:moveTo>
                    <a:pt x="44831" y="7658"/>
                  </a:moveTo>
                  <a:lnTo>
                    <a:pt x="44361" y="2832"/>
                  </a:lnTo>
                  <a:lnTo>
                    <a:pt x="35687" y="2959"/>
                  </a:lnTo>
                  <a:lnTo>
                    <a:pt x="27025" y="2768"/>
                  </a:lnTo>
                  <a:lnTo>
                    <a:pt x="18376" y="2260"/>
                  </a:lnTo>
                  <a:lnTo>
                    <a:pt x="9740" y="1447"/>
                  </a:lnTo>
                  <a:lnTo>
                    <a:pt x="9855" y="6540"/>
                  </a:lnTo>
                  <a:lnTo>
                    <a:pt x="18580" y="7467"/>
                  </a:lnTo>
                  <a:lnTo>
                    <a:pt x="27317" y="7962"/>
                  </a:lnTo>
                  <a:lnTo>
                    <a:pt x="36068" y="8026"/>
                  </a:lnTo>
                  <a:lnTo>
                    <a:pt x="44831" y="7658"/>
                  </a:lnTo>
                  <a:close/>
                </a:path>
                <a:path w="70484" h="8255">
                  <a:moveTo>
                    <a:pt x="70383" y="4826"/>
                  </a:moveTo>
                  <a:lnTo>
                    <a:pt x="69202" y="876"/>
                  </a:lnTo>
                  <a:lnTo>
                    <a:pt x="60845" y="1930"/>
                  </a:lnTo>
                  <a:lnTo>
                    <a:pt x="52971" y="2514"/>
                  </a:lnTo>
                  <a:lnTo>
                    <a:pt x="45758" y="2768"/>
                  </a:lnTo>
                  <a:lnTo>
                    <a:pt x="46278" y="7569"/>
                  </a:lnTo>
                  <a:lnTo>
                    <a:pt x="54356" y="7086"/>
                  </a:lnTo>
                  <a:lnTo>
                    <a:pt x="62395" y="6184"/>
                  </a:lnTo>
                  <a:lnTo>
                    <a:pt x="70383" y="4826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230426" y="863942"/>
              <a:ext cx="70485" cy="8255"/>
            </a:xfrm>
            <a:custGeom>
              <a:avLst/>
              <a:gdLst/>
              <a:ahLst/>
              <a:cxnLst/>
              <a:rect l="l" t="t" r="r" b="b"/>
              <a:pathLst>
                <a:path w="70484" h="8255">
                  <a:moveTo>
                    <a:pt x="8343" y="1270"/>
                  </a:moveTo>
                  <a:lnTo>
                    <a:pt x="3009" y="596"/>
                  </a:lnTo>
                  <a:lnTo>
                    <a:pt x="0" y="0"/>
                  </a:lnTo>
                  <a:lnTo>
                    <a:pt x="0" y="4699"/>
                  </a:lnTo>
                  <a:lnTo>
                    <a:pt x="2717" y="5359"/>
                  </a:lnTo>
                  <a:lnTo>
                    <a:pt x="5524" y="5892"/>
                  </a:lnTo>
                  <a:lnTo>
                    <a:pt x="8343" y="6337"/>
                  </a:lnTo>
                  <a:lnTo>
                    <a:pt x="8343" y="1270"/>
                  </a:lnTo>
                  <a:close/>
                </a:path>
                <a:path w="70484" h="8255">
                  <a:moveTo>
                    <a:pt x="44831" y="7658"/>
                  </a:moveTo>
                  <a:lnTo>
                    <a:pt x="44361" y="2832"/>
                  </a:lnTo>
                  <a:lnTo>
                    <a:pt x="35687" y="2959"/>
                  </a:lnTo>
                  <a:lnTo>
                    <a:pt x="27025" y="2768"/>
                  </a:lnTo>
                  <a:lnTo>
                    <a:pt x="18376" y="2260"/>
                  </a:lnTo>
                  <a:lnTo>
                    <a:pt x="9740" y="1447"/>
                  </a:lnTo>
                  <a:lnTo>
                    <a:pt x="9855" y="6540"/>
                  </a:lnTo>
                  <a:lnTo>
                    <a:pt x="18580" y="7467"/>
                  </a:lnTo>
                  <a:lnTo>
                    <a:pt x="27317" y="7962"/>
                  </a:lnTo>
                  <a:lnTo>
                    <a:pt x="36068" y="8026"/>
                  </a:lnTo>
                  <a:lnTo>
                    <a:pt x="44831" y="7658"/>
                  </a:lnTo>
                  <a:close/>
                </a:path>
                <a:path w="70484" h="8255">
                  <a:moveTo>
                    <a:pt x="70383" y="4826"/>
                  </a:moveTo>
                  <a:lnTo>
                    <a:pt x="69202" y="876"/>
                  </a:lnTo>
                  <a:lnTo>
                    <a:pt x="60845" y="1943"/>
                  </a:lnTo>
                  <a:lnTo>
                    <a:pt x="52971" y="2514"/>
                  </a:lnTo>
                  <a:lnTo>
                    <a:pt x="45758" y="2768"/>
                  </a:lnTo>
                  <a:lnTo>
                    <a:pt x="46278" y="7569"/>
                  </a:lnTo>
                  <a:lnTo>
                    <a:pt x="54356" y="7086"/>
                  </a:lnTo>
                  <a:lnTo>
                    <a:pt x="62395" y="6184"/>
                  </a:lnTo>
                  <a:lnTo>
                    <a:pt x="70383" y="4826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251048" y="865476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59" h="7619">
                  <a:moveTo>
                    <a:pt x="917" y="0"/>
                  </a:moveTo>
                  <a:lnTo>
                    <a:pt x="618" y="106"/>
                  </a:lnTo>
                  <a:lnTo>
                    <a:pt x="118" y="597"/>
                  </a:lnTo>
                  <a:lnTo>
                    <a:pt x="0" y="893"/>
                  </a:lnTo>
                  <a:lnTo>
                    <a:pt x="12" y="1237"/>
                  </a:lnTo>
                  <a:lnTo>
                    <a:pt x="12" y="5690"/>
                  </a:lnTo>
                  <a:lnTo>
                    <a:pt x="24" y="6440"/>
                  </a:lnTo>
                  <a:lnTo>
                    <a:pt x="405" y="6833"/>
                  </a:lnTo>
                  <a:lnTo>
                    <a:pt x="8668" y="7202"/>
                  </a:lnTo>
                  <a:lnTo>
                    <a:pt x="8967" y="7095"/>
                  </a:lnTo>
                  <a:lnTo>
                    <a:pt x="9454" y="6595"/>
                  </a:lnTo>
                  <a:lnTo>
                    <a:pt x="9573" y="6312"/>
                  </a:lnTo>
                  <a:lnTo>
                    <a:pt x="9299" y="1511"/>
                  </a:lnTo>
                  <a:lnTo>
                    <a:pt x="9275" y="798"/>
                  </a:lnTo>
                  <a:lnTo>
                    <a:pt x="8906" y="429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244003" y="758951"/>
              <a:ext cx="48895" cy="19685"/>
            </a:xfrm>
            <a:custGeom>
              <a:avLst/>
              <a:gdLst/>
              <a:ahLst/>
              <a:cxnLst/>
              <a:rect l="l" t="t" r="r" b="b"/>
              <a:pathLst>
                <a:path w="48894" h="19684">
                  <a:moveTo>
                    <a:pt x="19431" y="0"/>
                  </a:moveTo>
                  <a:lnTo>
                    <a:pt x="9880" y="3289"/>
                  </a:lnTo>
                  <a:lnTo>
                    <a:pt x="3187" y="8547"/>
                  </a:lnTo>
                  <a:lnTo>
                    <a:pt x="0" y="13665"/>
                  </a:lnTo>
                  <a:lnTo>
                    <a:pt x="990" y="16573"/>
                  </a:lnTo>
                  <a:lnTo>
                    <a:pt x="5372" y="18034"/>
                  </a:lnTo>
                  <a:lnTo>
                    <a:pt x="15633" y="11061"/>
                  </a:lnTo>
                  <a:lnTo>
                    <a:pt x="12534" y="4508"/>
                  </a:lnTo>
                  <a:lnTo>
                    <a:pt x="19431" y="0"/>
                  </a:lnTo>
                  <a:close/>
                </a:path>
                <a:path w="48894" h="19684">
                  <a:moveTo>
                    <a:pt x="48679" y="5892"/>
                  </a:moveTo>
                  <a:lnTo>
                    <a:pt x="46634" y="1752"/>
                  </a:lnTo>
                  <a:lnTo>
                    <a:pt x="40728" y="38"/>
                  </a:lnTo>
                  <a:lnTo>
                    <a:pt x="33655" y="8089"/>
                  </a:lnTo>
                  <a:lnTo>
                    <a:pt x="20739" y="11404"/>
                  </a:lnTo>
                  <a:lnTo>
                    <a:pt x="23202" y="14122"/>
                  </a:lnTo>
                  <a:lnTo>
                    <a:pt x="26123" y="16192"/>
                  </a:lnTo>
                  <a:lnTo>
                    <a:pt x="32905" y="19050"/>
                  </a:lnTo>
                  <a:lnTo>
                    <a:pt x="36423" y="19672"/>
                  </a:lnTo>
                  <a:lnTo>
                    <a:pt x="40093" y="19519"/>
                  </a:lnTo>
                  <a:lnTo>
                    <a:pt x="46215" y="19100"/>
                  </a:lnTo>
                  <a:lnTo>
                    <a:pt x="48679" y="5892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244003" y="758951"/>
              <a:ext cx="48895" cy="19685"/>
            </a:xfrm>
            <a:custGeom>
              <a:avLst/>
              <a:gdLst/>
              <a:ahLst/>
              <a:cxnLst/>
              <a:rect l="l" t="t" r="r" b="b"/>
              <a:pathLst>
                <a:path w="48894" h="19684">
                  <a:moveTo>
                    <a:pt x="19431" y="0"/>
                  </a:moveTo>
                  <a:lnTo>
                    <a:pt x="9880" y="3289"/>
                  </a:lnTo>
                  <a:lnTo>
                    <a:pt x="3187" y="8547"/>
                  </a:lnTo>
                  <a:lnTo>
                    <a:pt x="0" y="13665"/>
                  </a:lnTo>
                  <a:lnTo>
                    <a:pt x="990" y="16573"/>
                  </a:lnTo>
                  <a:lnTo>
                    <a:pt x="5372" y="18034"/>
                  </a:lnTo>
                  <a:lnTo>
                    <a:pt x="15633" y="11061"/>
                  </a:lnTo>
                  <a:lnTo>
                    <a:pt x="12534" y="4508"/>
                  </a:lnTo>
                  <a:lnTo>
                    <a:pt x="19431" y="0"/>
                  </a:lnTo>
                  <a:close/>
                </a:path>
                <a:path w="48894" h="19684">
                  <a:moveTo>
                    <a:pt x="48679" y="5892"/>
                  </a:moveTo>
                  <a:lnTo>
                    <a:pt x="46634" y="1752"/>
                  </a:lnTo>
                  <a:lnTo>
                    <a:pt x="40728" y="38"/>
                  </a:lnTo>
                  <a:lnTo>
                    <a:pt x="33655" y="8089"/>
                  </a:lnTo>
                  <a:lnTo>
                    <a:pt x="20739" y="11404"/>
                  </a:lnTo>
                  <a:lnTo>
                    <a:pt x="23202" y="14122"/>
                  </a:lnTo>
                  <a:lnTo>
                    <a:pt x="26123" y="16192"/>
                  </a:lnTo>
                  <a:lnTo>
                    <a:pt x="32905" y="19050"/>
                  </a:lnTo>
                  <a:lnTo>
                    <a:pt x="36423" y="19672"/>
                  </a:lnTo>
                  <a:lnTo>
                    <a:pt x="40093" y="19519"/>
                  </a:lnTo>
                  <a:lnTo>
                    <a:pt x="46215" y="19100"/>
                  </a:lnTo>
                  <a:lnTo>
                    <a:pt x="48679" y="5892"/>
                  </a:lnTo>
                  <a:close/>
                </a:path>
              </a:pathLst>
            </a:custGeom>
            <a:solidFill>
              <a:srgbClr val="FFFFFF">
                <a:alpha val="15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44083" y="692252"/>
              <a:ext cx="238125" cy="240029"/>
            </a:xfrm>
            <a:custGeom>
              <a:avLst/>
              <a:gdLst/>
              <a:ahLst/>
              <a:cxnLst/>
              <a:rect l="l" t="t" r="r" b="b"/>
              <a:pathLst>
                <a:path w="238125" h="240030">
                  <a:moveTo>
                    <a:pt x="138004" y="0"/>
                  </a:moveTo>
                  <a:lnTo>
                    <a:pt x="5940" y="19360"/>
                  </a:lnTo>
                  <a:lnTo>
                    <a:pt x="0" y="25490"/>
                  </a:lnTo>
                  <a:lnTo>
                    <a:pt x="12" y="26587"/>
                  </a:lnTo>
                  <a:lnTo>
                    <a:pt x="82" y="27124"/>
                  </a:lnTo>
                  <a:lnTo>
                    <a:pt x="548" y="28681"/>
                  </a:lnTo>
                  <a:lnTo>
                    <a:pt x="810" y="29169"/>
                  </a:lnTo>
                  <a:lnTo>
                    <a:pt x="88998" y="233446"/>
                  </a:lnTo>
                  <a:lnTo>
                    <a:pt x="99629" y="239554"/>
                  </a:lnTo>
                  <a:lnTo>
                    <a:pt x="100904" y="239435"/>
                  </a:lnTo>
                  <a:lnTo>
                    <a:pt x="232205" y="220135"/>
                  </a:lnTo>
                  <a:lnTo>
                    <a:pt x="237588" y="214109"/>
                  </a:lnTo>
                  <a:lnTo>
                    <a:pt x="237530" y="212491"/>
                  </a:lnTo>
                  <a:lnTo>
                    <a:pt x="237268" y="211442"/>
                  </a:lnTo>
                  <a:lnTo>
                    <a:pt x="237076" y="210930"/>
                  </a:lnTo>
                  <a:lnTo>
                    <a:pt x="236826" y="210455"/>
                  </a:lnTo>
                  <a:lnTo>
                    <a:pt x="149172" y="7299"/>
                  </a:lnTo>
                  <a:lnTo>
                    <a:pt x="139278" y="85"/>
                  </a:lnTo>
                  <a:lnTo>
                    <a:pt x="13800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044083" y="692252"/>
              <a:ext cx="238125" cy="240029"/>
            </a:xfrm>
            <a:custGeom>
              <a:avLst/>
              <a:gdLst/>
              <a:ahLst/>
              <a:cxnLst/>
              <a:rect l="l" t="t" r="r" b="b"/>
              <a:pathLst>
                <a:path w="238125" h="240030">
                  <a:moveTo>
                    <a:pt x="138004" y="0"/>
                  </a:moveTo>
                  <a:lnTo>
                    <a:pt x="5940" y="19360"/>
                  </a:lnTo>
                  <a:lnTo>
                    <a:pt x="0" y="25490"/>
                  </a:lnTo>
                  <a:lnTo>
                    <a:pt x="12" y="26587"/>
                  </a:lnTo>
                  <a:lnTo>
                    <a:pt x="82" y="27124"/>
                  </a:lnTo>
                  <a:lnTo>
                    <a:pt x="548" y="28681"/>
                  </a:lnTo>
                  <a:lnTo>
                    <a:pt x="810" y="29169"/>
                  </a:lnTo>
                  <a:lnTo>
                    <a:pt x="88998" y="233446"/>
                  </a:lnTo>
                  <a:lnTo>
                    <a:pt x="99629" y="239554"/>
                  </a:lnTo>
                  <a:lnTo>
                    <a:pt x="100904" y="239435"/>
                  </a:lnTo>
                  <a:lnTo>
                    <a:pt x="232205" y="220135"/>
                  </a:lnTo>
                  <a:lnTo>
                    <a:pt x="237588" y="214109"/>
                  </a:lnTo>
                  <a:lnTo>
                    <a:pt x="237530" y="212491"/>
                  </a:lnTo>
                  <a:lnTo>
                    <a:pt x="237268" y="211442"/>
                  </a:lnTo>
                  <a:lnTo>
                    <a:pt x="237076" y="210930"/>
                  </a:lnTo>
                  <a:lnTo>
                    <a:pt x="236826" y="210455"/>
                  </a:lnTo>
                  <a:lnTo>
                    <a:pt x="149172" y="7299"/>
                  </a:lnTo>
                  <a:lnTo>
                    <a:pt x="139278" y="85"/>
                  </a:lnTo>
                  <a:lnTo>
                    <a:pt x="138004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55952" y="702624"/>
              <a:ext cx="213995" cy="219075"/>
            </a:xfrm>
            <a:custGeom>
              <a:avLst/>
              <a:gdLst/>
              <a:ahLst/>
              <a:cxnLst/>
              <a:rect l="l" t="t" r="r" b="b"/>
              <a:pathLst>
                <a:path w="213994" h="219075">
                  <a:moveTo>
                    <a:pt x="127564" y="0"/>
                  </a:moveTo>
                  <a:lnTo>
                    <a:pt x="0" y="18751"/>
                  </a:lnTo>
                  <a:lnTo>
                    <a:pt x="86334" y="218834"/>
                  </a:lnTo>
                  <a:lnTo>
                    <a:pt x="213884" y="200058"/>
                  </a:lnTo>
                  <a:lnTo>
                    <a:pt x="127564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116735" y="738652"/>
              <a:ext cx="92710" cy="147320"/>
            </a:xfrm>
            <a:custGeom>
              <a:avLst/>
              <a:gdLst/>
              <a:ahLst/>
              <a:cxnLst/>
              <a:rect l="l" t="t" r="r" b="b"/>
              <a:pathLst>
                <a:path w="92709" h="147319">
                  <a:moveTo>
                    <a:pt x="48100" y="0"/>
                  </a:moveTo>
                  <a:lnTo>
                    <a:pt x="10704" y="25453"/>
                  </a:lnTo>
                  <a:lnTo>
                    <a:pt x="225" y="64495"/>
                  </a:lnTo>
                  <a:lnTo>
                    <a:pt x="0" y="69256"/>
                  </a:lnTo>
                  <a:lnTo>
                    <a:pt x="143" y="78891"/>
                  </a:lnTo>
                  <a:lnTo>
                    <a:pt x="10192" y="118692"/>
                  </a:lnTo>
                  <a:lnTo>
                    <a:pt x="41242" y="146349"/>
                  </a:lnTo>
                  <a:lnTo>
                    <a:pt x="44241" y="146779"/>
                  </a:lnTo>
                  <a:lnTo>
                    <a:pt x="50291" y="146684"/>
                  </a:lnTo>
                  <a:lnTo>
                    <a:pt x="81640" y="121325"/>
                  </a:lnTo>
                  <a:lnTo>
                    <a:pt x="92116" y="82283"/>
                  </a:lnTo>
                  <a:lnTo>
                    <a:pt x="92345" y="77510"/>
                  </a:lnTo>
                  <a:lnTo>
                    <a:pt x="92272" y="72697"/>
                  </a:lnTo>
                  <a:lnTo>
                    <a:pt x="92201" y="67875"/>
                  </a:lnTo>
                  <a:lnTo>
                    <a:pt x="82152" y="28087"/>
                  </a:lnTo>
                  <a:lnTo>
                    <a:pt x="51099" y="426"/>
                  </a:lnTo>
                  <a:lnTo>
                    <a:pt x="48100" y="0"/>
                  </a:lnTo>
                  <a:close/>
                </a:path>
              </a:pathLst>
            </a:custGeom>
            <a:solidFill>
              <a:srgbClr val="FFFFFF">
                <a:alpha val="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128991" y="764641"/>
              <a:ext cx="74930" cy="97790"/>
            </a:xfrm>
            <a:custGeom>
              <a:avLst/>
              <a:gdLst/>
              <a:ahLst/>
              <a:cxnLst/>
              <a:rect l="l" t="t" r="r" b="b"/>
              <a:pathLst>
                <a:path w="74930" h="97790">
                  <a:moveTo>
                    <a:pt x="29273" y="1295"/>
                  </a:moveTo>
                  <a:lnTo>
                    <a:pt x="28740" y="0"/>
                  </a:lnTo>
                  <a:lnTo>
                    <a:pt x="0" y="4216"/>
                  </a:lnTo>
                  <a:lnTo>
                    <a:pt x="546" y="5511"/>
                  </a:lnTo>
                  <a:lnTo>
                    <a:pt x="29273" y="1295"/>
                  </a:lnTo>
                  <a:close/>
                </a:path>
                <a:path w="74930" h="97790">
                  <a:moveTo>
                    <a:pt x="35509" y="15646"/>
                  </a:moveTo>
                  <a:lnTo>
                    <a:pt x="34391" y="13093"/>
                  </a:lnTo>
                  <a:lnTo>
                    <a:pt x="5638" y="17322"/>
                  </a:lnTo>
                  <a:lnTo>
                    <a:pt x="6756" y="19875"/>
                  </a:lnTo>
                  <a:lnTo>
                    <a:pt x="35509" y="15646"/>
                  </a:lnTo>
                  <a:close/>
                </a:path>
                <a:path w="74930" h="97790">
                  <a:moveTo>
                    <a:pt x="41059" y="28536"/>
                  </a:moveTo>
                  <a:lnTo>
                    <a:pt x="38633" y="22923"/>
                  </a:lnTo>
                  <a:lnTo>
                    <a:pt x="9880" y="27152"/>
                  </a:lnTo>
                  <a:lnTo>
                    <a:pt x="12293" y="32766"/>
                  </a:lnTo>
                  <a:lnTo>
                    <a:pt x="41059" y="28536"/>
                  </a:lnTo>
                  <a:close/>
                </a:path>
                <a:path w="74930" h="97790">
                  <a:moveTo>
                    <a:pt x="48298" y="45351"/>
                  </a:moveTo>
                  <a:lnTo>
                    <a:pt x="43332" y="33820"/>
                  </a:lnTo>
                  <a:lnTo>
                    <a:pt x="14579" y="38049"/>
                  </a:lnTo>
                  <a:lnTo>
                    <a:pt x="19545" y="49568"/>
                  </a:lnTo>
                  <a:lnTo>
                    <a:pt x="48298" y="45351"/>
                  </a:lnTo>
                  <a:close/>
                </a:path>
                <a:path w="74930" h="97790">
                  <a:moveTo>
                    <a:pt x="74650" y="60718"/>
                  </a:moveTo>
                  <a:lnTo>
                    <a:pt x="56121" y="63461"/>
                  </a:lnTo>
                  <a:lnTo>
                    <a:pt x="50012" y="49326"/>
                  </a:lnTo>
                  <a:lnTo>
                    <a:pt x="21259" y="53555"/>
                  </a:lnTo>
                  <a:lnTo>
                    <a:pt x="27368" y="67678"/>
                  </a:lnTo>
                  <a:lnTo>
                    <a:pt x="8839" y="70408"/>
                  </a:lnTo>
                  <a:lnTo>
                    <a:pt x="55384" y="97193"/>
                  </a:lnTo>
                  <a:lnTo>
                    <a:pt x="74650" y="60718"/>
                  </a:lnTo>
                  <a:close/>
                </a:path>
              </a:pathLst>
            </a:custGeom>
            <a:solidFill>
              <a:srgbClr val="FFFF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044083" y="692252"/>
              <a:ext cx="238125" cy="240029"/>
            </a:xfrm>
            <a:custGeom>
              <a:avLst/>
              <a:gdLst/>
              <a:ahLst/>
              <a:cxnLst/>
              <a:rect l="l" t="t" r="r" b="b"/>
              <a:pathLst>
                <a:path w="238125" h="240030">
                  <a:moveTo>
                    <a:pt x="138004" y="0"/>
                  </a:moveTo>
                  <a:lnTo>
                    <a:pt x="5940" y="19360"/>
                  </a:lnTo>
                  <a:lnTo>
                    <a:pt x="0" y="25490"/>
                  </a:lnTo>
                  <a:lnTo>
                    <a:pt x="12" y="26587"/>
                  </a:lnTo>
                  <a:lnTo>
                    <a:pt x="82" y="27124"/>
                  </a:lnTo>
                  <a:lnTo>
                    <a:pt x="548" y="28681"/>
                  </a:lnTo>
                  <a:lnTo>
                    <a:pt x="810" y="29169"/>
                  </a:lnTo>
                  <a:lnTo>
                    <a:pt x="88998" y="233446"/>
                  </a:lnTo>
                  <a:lnTo>
                    <a:pt x="99629" y="239554"/>
                  </a:lnTo>
                  <a:lnTo>
                    <a:pt x="100904" y="239435"/>
                  </a:lnTo>
                  <a:lnTo>
                    <a:pt x="232205" y="220135"/>
                  </a:lnTo>
                  <a:lnTo>
                    <a:pt x="237588" y="214109"/>
                  </a:lnTo>
                  <a:lnTo>
                    <a:pt x="237530" y="212491"/>
                  </a:lnTo>
                  <a:lnTo>
                    <a:pt x="237268" y="211442"/>
                  </a:lnTo>
                  <a:lnTo>
                    <a:pt x="237076" y="210930"/>
                  </a:lnTo>
                  <a:lnTo>
                    <a:pt x="236826" y="210455"/>
                  </a:lnTo>
                  <a:lnTo>
                    <a:pt x="149172" y="7299"/>
                  </a:lnTo>
                  <a:lnTo>
                    <a:pt x="139278" y="85"/>
                  </a:lnTo>
                  <a:lnTo>
                    <a:pt x="138004" y="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263277" y="775286"/>
              <a:ext cx="64135" cy="85725"/>
            </a:xfrm>
            <a:custGeom>
              <a:avLst/>
              <a:gdLst/>
              <a:ahLst/>
              <a:cxnLst/>
              <a:rect l="l" t="t" r="r" b="b"/>
              <a:pathLst>
                <a:path w="64134" h="85725">
                  <a:moveTo>
                    <a:pt x="45301" y="62130"/>
                  </a:moveTo>
                  <a:lnTo>
                    <a:pt x="4142" y="75687"/>
                  </a:lnTo>
                  <a:lnTo>
                    <a:pt x="3989" y="75687"/>
                  </a:lnTo>
                  <a:lnTo>
                    <a:pt x="2749" y="75974"/>
                  </a:lnTo>
                  <a:lnTo>
                    <a:pt x="1773" y="76629"/>
                  </a:lnTo>
                  <a:lnTo>
                    <a:pt x="310" y="78702"/>
                  </a:lnTo>
                  <a:lnTo>
                    <a:pt x="0" y="79845"/>
                  </a:lnTo>
                  <a:lnTo>
                    <a:pt x="262" y="82356"/>
                  </a:lnTo>
                  <a:lnTo>
                    <a:pt x="12145" y="85619"/>
                  </a:lnTo>
                  <a:lnTo>
                    <a:pt x="19260" y="85303"/>
                  </a:lnTo>
                  <a:lnTo>
                    <a:pt x="57780" y="74761"/>
                  </a:lnTo>
                  <a:lnTo>
                    <a:pt x="63586" y="63032"/>
                  </a:lnTo>
                  <a:lnTo>
                    <a:pt x="45363" y="63032"/>
                  </a:lnTo>
                  <a:lnTo>
                    <a:pt x="45301" y="62130"/>
                  </a:lnTo>
                  <a:close/>
                </a:path>
                <a:path w="64134" h="85725">
                  <a:moveTo>
                    <a:pt x="63578" y="61295"/>
                  </a:moveTo>
                  <a:lnTo>
                    <a:pt x="46040" y="61295"/>
                  </a:lnTo>
                  <a:lnTo>
                    <a:pt x="45851" y="61627"/>
                  </a:lnTo>
                  <a:lnTo>
                    <a:pt x="45525" y="61933"/>
                  </a:lnTo>
                  <a:lnTo>
                    <a:pt x="45446" y="62130"/>
                  </a:lnTo>
                  <a:lnTo>
                    <a:pt x="45363" y="63032"/>
                  </a:lnTo>
                  <a:lnTo>
                    <a:pt x="63586" y="63032"/>
                  </a:lnTo>
                  <a:lnTo>
                    <a:pt x="63578" y="61295"/>
                  </a:lnTo>
                  <a:close/>
                </a:path>
                <a:path w="64134" h="85725">
                  <a:moveTo>
                    <a:pt x="45525" y="61933"/>
                  </a:moveTo>
                  <a:lnTo>
                    <a:pt x="45363" y="62770"/>
                  </a:lnTo>
                  <a:lnTo>
                    <a:pt x="45446" y="62130"/>
                  </a:lnTo>
                  <a:lnTo>
                    <a:pt x="45525" y="61933"/>
                  </a:lnTo>
                  <a:close/>
                </a:path>
                <a:path w="64134" h="85725">
                  <a:moveTo>
                    <a:pt x="41458" y="0"/>
                  </a:moveTo>
                  <a:lnTo>
                    <a:pt x="31528" y="10311"/>
                  </a:lnTo>
                  <a:lnTo>
                    <a:pt x="31623" y="11622"/>
                  </a:lnTo>
                  <a:lnTo>
                    <a:pt x="33797" y="19449"/>
                  </a:lnTo>
                  <a:lnTo>
                    <a:pt x="41778" y="47780"/>
                  </a:lnTo>
                  <a:lnTo>
                    <a:pt x="42991" y="52294"/>
                  </a:lnTo>
                  <a:lnTo>
                    <a:pt x="44565" y="58603"/>
                  </a:lnTo>
                  <a:lnTo>
                    <a:pt x="44982" y="60390"/>
                  </a:lnTo>
                  <a:lnTo>
                    <a:pt x="45301" y="62130"/>
                  </a:lnTo>
                  <a:lnTo>
                    <a:pt x="45525" y="61933"/>
                  </a:lnTo>
                  <a:lnTo>
                    <a:pt x="45601" y="61746"/>
                  </a:lnTo>
                  <a:lnTo>
                    <a:pt x="45957" y="61341"/>
                  </a:lnTo>
                  <a:lnTo>
                    <a:pt x="63578" y="61295"/>
                  </a:lnTo>
                  <a:lnTo>
                    <a:pt x="63532" y="60009"/>
                  </a:lnTo>
                  <a:lnTo>
                    <a:pt x="63401" y="59292"/>
                  </a:lnTo>
                  <a:lnTo>
                    <a:pt x="63380" y="58390"/>
                  </a:lnTo>
                  <a:lnTo>
                    <a:pt x="63270" y="57247"/>
                  </a:lnTo>
                  <a:lnTo>
                    <a:pt x="53304" y="13768"/>
                  </a:lnTo>
                  <a:lnTo>
                    <a:pt x="51369" y="7275"/>
                  </a:lnTo>
                  <a:lnTo>
                    <a:pt x="50971" y="6001"/>
                  </a:lnTo>
                  <a:lnTo>
                    <a:pt x="44101" y="286"/>
                  </a:lnTo>
                  <a:lnTo>
                    <a:pt x="41458" y="0"/>
                  </a:lnTo>
                  <a:close/>
                </a:path>
                <a:path w="64134" h="85725">
                  <a:moveTo>
                    <a:pt x="51316" y="7095"/>
                  </a:moveTo>
                  <a:lnTo>
                    <a:pt x="51352" y="7275"/>
                  </a:lnTo>
                  <a:lnTo>
                    <a:pt x="51316" y="7095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286143" y="763237"/>
              <a:ext cx="42545" cy="55244"/>
            </a:xfrm>
            <a:custGeom>
              <a:avLst/>
              <a:gdLst/>
              <a:ahLst/>
              <a:cxnLst/>
              <a:rect l="l" t="t" r="r" b="b"/>
              <a:pathLst>
                <a:path w="42544" h="55244">
                  <a:moveTo>
                    <a:pt x="10399" y="0"/>
                  </a:moveTo>
                  <a:lnTo>
                    <a:pt x="2101" y="15074"/>
                  </a:lnTo>
                  <a:lnTo>
                    <a:pt x="0" y="25810"/>
                  </a:lnTo>
                  <a:lnTo>
                    <a:pt x="4694" y="37344"/>
                  </a:lnTo>
                  <a:lnTo>
                    <a:pt x="16781" y="54818"/>
                  </a:lnTo>
                  <a:lnTo>
                    <a:pt x="19326" y="54192"/>
                  </a:lnTo>
                  <a:lnTo>
                    <a:pt x="25696" y="51480"/>
                  </a:lnTo>
                  <a:lnTo>
                    <a:pt x="33990" y="45433"/>
                  </a:lnTo>
                  <a:lnTo>
                    <a:pt x="42308" y="34802"/>
                  </a:lnTo>
                  <a:lnTo>
                    <a:pt x="35114" y="20386"/>
                  </a:lnTo>
                  <a:lnTo>
                    <a:pt x="27108" y="9837"/>
                  </a:lnTo>
                  <a:lnTo>
                    <a:pt x="18724" y="3070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246894" y="843320"/>
              <a:ext cx="26034" cy="20320"/>
            </a:xfrm>
            <a:custGeom>
              <a:avLst/>
              <a:gdLst/>
              <a:ahLst/>
              <a:cxnLst/>
              <a:rect l="l" t="t" r="r" b="b"/>
              <a:pathLst>
                <a:path w="26034" h="20319">
                  <a:moveTo>
                    <a:pt x="10012" y="0"/>
                  </a:moveTo>
                  <a:lnTo>
                    <a:pt x="3572" y="2654"/>
                  </a:lnTo>
                  <a:lnTo>
                    <a:pt x="2499" y="3060"/>
                  </a:lnTo>
                  <a:lnTo>
                    <a:pt x="1642" y="3736"/>
                  </a:lnTo>
                  <a:lnTo>
                    <a:pt x="332" y="5617"/>
                  </a:lnTo>
                  <a:lnTo>
                    <a:pt x="0" y="6665"/>
                  </a:lnTo>
                  <a:lnTo>
                    <a:pt x="94" y="15240"/>
                  </a:lnTo>
                  <a:lnTo>
                    <a:pt x="4166" y="18845"/>
                  </a:lnTo>
                  <a:lnTo>
                    <a:pt x="7906" y="18845"/>
                  </a:lnTo>
                  <a:lnTo>
                    <a:pt x="18632" y="20287"/>
                  </a:lnTo>
                  <a:lnTo>
                    <a:pt x="26039" y="16620"/>
                  </a:lnTo>
                  <a:lnTo>
                    <a:pt x="25825" y="12643"/>
                  </a:lnTo>
                  <a:lnTo>
                    <a:pt x="25325" y="11024"/>
                  </a:lnTo>
                  <a:lnTo>
                    <a:pt x="23539" y="8001"/>
                  </a:lnTo>
                  <a:lnTo>
                    <a:pt x="22360" y="6784"/>
                  </a:lnTo>
                  <a:lnTo>
                    <a:pt x="11774" y="143"/>
                  </a:lnTo>
                  <a:lnTo>
                    <a:pt x="10012" y="0"/>
                  </a:lnTo>
                  <a:close/>
                </a:path>
              </a:pathLst>
            </a:custGeom>
            <a:solidFill>
              <a:srgbClr val="FFB472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290638" y="763237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5903" y="0"/>
                  </a:moveTo>
                  <a:lnTo>
                    <a:pt x="0" y="10725"/>
                  </a:lnTo>
                  <a:lnTo>
                    <a:pt x="0" y="36855"/>
                  </a:lnTo>
                  <a:lnTo>
                    <a:pt x="198" y="37344"/>
                  </a:lnTo>
                  <a:lnTo>
                    <a:pt x="12286" y="54818"/>
                  </a:lnTo>
                  <a:lnTo>
                    <a:pt x="14831" y="54192"/>
                  </a:lnTo>
                  <a:lnTo>
                    <a:pt x="21201" y="51480"/>
                  </a:lnTo>
                  <a:lnTo>
                    <a:pt x="29495" y="45433"/>
                  </a:lnTo>
                  <a:lnTo>
                    <a:pt x="37813" y="34802"/>
                  </a:lnTo>
                  <a:lnTo>
                    <a:pt x="30619" y="20386"/>
                  </a:lnTo>
                  <a:lnTo>
                    <a:pt x="22613" y="9837"/>
                  </a:lnTo>
                  <a:lnTo>
                    <a:pt x="14229" y="3070"/>
                  </a:lnTo>
                  <a:lnTo>
                    <a:pt x="5903" y="0"/>
                  </a:lnTo>
                  <a:close/>
                </a:path>
              </a:pathLst>
            </a:custGeom>
            <a:solidFill>
              <a:srgbClr val="FFFFFF">
                <a:alpha val="17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753452" y="1149819"/>
              <a:ext cx="131445" cy="38100"/>
            </a:xfrm>
            <a:custGeom>
              <a:avLst/>
              <a:gdLst/>
              <a:ahLst/>
              <a:cxnLst/>
              <a:rect l="l" t="t" r="r" b="b"/>
              <a:pathLst>
                <a:path w="131444" h="38100">
                  <a:moveTo>
                    <a:pt x="26428" y="3175"/>
                  </a:moveTo>
                  <a:lnTo>
                    <a:pt x="11366" y="101"/>
                  </a:lnTo>
                  <a:lnTo>
                    <a:pt x="0" y="34137"/>
                  </a:lnTo>
                  <a:lnTo>
                    <a:pt x="15049" y="37198"/>
                  </a:lnTo>
                  <a:lnTo>
                    <a:pt x="26428" y="3175"/>
                  </a:lnTo>
                  <a:close/>
                </a:path>
                <a:path w="131444" h="38100">
                  <a:moveTo>
                    <a:pt x="130924" y="35788"/>
                  </a:moveTo>
                  <a:lnTo>
                    <a:pt x="130086" y="0"/>
                  </a:lnTo>
                  <a:lnTo>
                    <a:pt x="114858" y="2260"/>
                  </a:lnTo>
                  <a:lnTo>
                    <a:pt x="115709" y="38049"/>
                  </a:lnTo>
                  <a:lnTo>
                    <a:pt x="130924" y="35788"/>
                  </a:lnTo>
                  <a:close/>
                </a:path>
              </a:pathLst>
            </a:custGeom>
            <a:solidFill>
              <a:srgbClr val="E4887B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58952" y="1149819"/>
              <a:ext cx="125095" cy="20955"/>
            </a:xfrm>
            <a:custGeom>
              <a:avLst/>
              <a:gdLst/>
              <a:ahLst/>
              <a:cxnLst/>
              <a:rect l="l" t="t" r="r" b="b"/>
              <a:pathLst>
                <a:path w="125094" h="20955">
                  <a:moveTo>
                    <a:pt x="20929" y="3175"/>
                  </a:moveTo>
                  <a:lnTo>
                    <a:pt x="5867" y="101"/>
                  </a:lnTo>
                  <a:lnTo>
                    <a:pt x="0" y="17653"/>
                  </a:lnTo>
                  <a:lnTo>
                    <a:pt x="15062" y="20726"/>
                  </a:lnTo>
                  <a:lnTo>
                    <a:pt x="20929" y="3175"/>
                  </a:lnTo>
                  <a:close/>
                </a:path>
                <a:path w="125094" h="20955">
                  <a:moveTo>
                    <a:pt x="125018" y="18453"/>
                  </a:moveTo>
                  <a:lnTo>
                    <a:pt x="124587" y="0"/>
                  </a:lnTo>
                  <a:lnTo>
                    <a:pt x="109347" y="2260"/>
                  </a:lnTo>
                  <a:lnTo>
                    <a:pt x="109778" y="20726"/>
                  </a:lnTo>
                  <a:lnTo>
                    <a:pt x="125018" y="18453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833640" y="853238"/>
              <a:ext cx="70485" cy="314960"/>
            </a:xfrm>
            <a:custGeom>
              <a:avLst/>
              <a:gdLst/>
              <a:ahLst/>
              <a:cxnLst/>
              <a:rect l="l" t="t" r="r" b="b"/>
              <a:pathLst>
                <a:path w="70484" h="314959">
                  <a:moveTo>
                    <a:pt x="54077" y="0"/>
                  </a:moveTo>
                  <a:lnTo>
                    <a:pt x="0" y="0"/>
                  </a:lnTo>
                  <a:lnTo>
                    <a:pt x="5022" y="25244"/>
                  </a:lnTo>
                  <a:lnTo>
                    <a:pt x="8263" y="42266"/>
                  </a:lnTo>
                  <a:lnTo>
                    <a:pt x="15205" y="81182"/>
                  </a:lnTo>
                  <a:lnTo>
                    <a:pt x="21765" y="123216"/>
                  </a:lnTo>
                  <a:lnTo>
                    <a:pt x="26415" y="165896"/>
                  </a:lnTo>
                  <a:lnTo>
                    <a:pt x="27561" y="209236"/>
                  </a:lnTo>
                  <a:lnTo>
                    <a:pt x="27973" y="232916"/>
                  </a:lnTo>
                  <a:lnTo>
                    <a:pt x="29766" y="314609"/>
                  </a:lnTo>
                  <a:lnTo>
                    <a:pt x="55565" y="310787"/>
                  </a:lnTo>
                  <a:lnTo>
                    <a:pt x="57803" y="295529"/>
                  </a:lnTo>
                  <a:lnTo>
                    <a:pt x="62757" y="258288"/>
                  </a:lnTo>
                  <a:lnTo>
                    <a:pt x="67782" y="211860"/>
                  </a:lnTo>
                  <a:lnTo>
                    <a:pt x="70235" y="169043"/>
                  </a:lnTo>
                  <a:lnTo>
                    <a:pt x="70130" y="140061"/>
                  </a:lnTo>
                  <a:lnTo>
                    <a:pt x="68411" y="112792"/>
                  </a:lnTo>
                  <a:lnTo>
                    <a:pt x="63566" y="71387"/>
                  </a:lnTo>
                  <a:lnTo>
                    <a:pt x="54077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841903" y="883895"/>
              <a:ext cx="16510" cy="92710"/>
            </a:xfrm>
            <a:custGeom>
              <a:avLst/>
              <a:gdLst/>
              <a:ahLst/>
              <a:cxnLst/>
              <a:rect l="l" t="t" r="r" b="b"/>
              <a:pathLst>
                <a:path w="16509" h="92709">
                  <a:moveTo>
                    <a:pt x="6547" y="0"/>
                  </a:moveTo>
                  <a:lnTo>
                    <a:pt x="0" y="11609"/>
                  </a:lnTo>
                  <a:lnTo>
                    <a:pt x="3409" y="30266"/>
                  </a:lnTo>
                  <a:lnTo>
                    <a:pt x="6942" y="50526"/>
                  </a:lnTo>
                  <a:lnTo>
                    <a:pt x="10379" y="71564"/>
                  </a:lnTo>
                  <a:lnTo>
                    <a:pt x="13502" y="92559"/>
                  </a:lnTo>
                  <a:lnTo>
                    <a:pt x="16046" y="69292"/>
                  </a:lnTo>
                  <a:lnTo>
                    <a:pt x="16234" y="42650"/>
                  </a:lnTo>
                  <a:lnTo>
                    <a:pt x="13317" y="17823"/>
                  </a:lnTo>
                  <a:lnTo>
                    <a:pt x="6547" y="0"/>
                  </a:lnTo>
                  <a:close/>
                </a:path>
              </a:pathLst>
            </a:custGeom>
            <a:solidFill>
              <a:srgbClr val="000000">
                <a:alpha val="4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752424" y="853300"/>
              <a:ext cx="170180" cy="346710"/>
            </a:xfrm>
            <a:custGeom>
              <a:avLst/>
              <a:gdLst/>
              <a:ahLst/>
              <a:cxnLst/>
              <a:rect l="l" t="t" r="r" b="b"/>
              <a:pathLst>
                <a:path w="170180" h="346709">
                  <a:moveTo>
                    <a:pt x="105994" y="38"/>
                  </a:moveTo>
                  <a:lnTo>
                    <a:pt x="66446" y="457"/>
                  </a:lnTo>
                  <a:lnTo>
                    <a:pt x="48475" y="52844"/>
                  </a:lnTo>
                  <a:lnTo>
                    <a:pt x="44602" y="96088"/>
                  </a:lnTo>
                  <a:lnTo>
                    <a:pt x="40322" y="140296"/>
                  </a:lnTo>
                  <a:lnTo>
                    <a:pt x="32232" y="206984"/>
                  </a:lnTo>
                  <a:lnTo>
                    <a:pt x="18224" y="260629"/>
                  </a:lnTo>
                  <a:lnTo>
                    <a:pt x="4749" y="300532"/>
                  </a:lnTo>
                  <a:lnTo>
                    <a:pt x="2057" y="300139"/>
                  </a:lnTo>
                  <a:lnTo>
                    <a:pt x="0" y="309841"/>
                  </a:lnTo>
                  <a:lnTo>
                    <a:pt x="32448" y="316445"/>
                  </a:lnTo>
                  <a:lnTo>
                    <a:pt x="36372" y="305079"/>
                  </a:lnTo>
                  <a:lnTo>
                    <a:pt x="33997" y="304749"/>
                  </a:lnTo>
                  <a:lnTo>
                    <a:pt x="35991" y="300316"/>
                  </a:lnTo>
                  <a:lnTo>
                    <a:pt x="51396" y="263994"/>
                  </a:lnTo>
                  <a:lnTo>
                    <a:pt x="68529" y="218567"/>
                  </a:lnTo>
                  <a:lnTo>
                    <a:pt x="80403" y="176390"/>
                  </a:lnTo>
                  <a:lnTo>
                    <a:pt x="89916" y="121107"/>
                  </a:lnTo>
                  <a:lnTo>
                    <a:pt x="95935" y="77063"/>
                  </a:lnTo>
                  <a:lnTo>
                    <a:pt x="105994" y="38"/>
                  </a:lnTo>
                  <a:close/>
                </a:path>
                <a:path w="170180" h="346709">
                  <a:moveTo>
                    <a:pt x="141795" y="300101"/>
                  </a:moveTo>
                  <a:lnTo>
                    <a:pt x="108000" y="305168"/>
                  </a:lnTo>
                  <a:lnTo>
                    <a:pt x="109245" y="315087"/>
                  </a:lnTo>
                  <a:lnTo>
                    <a:pt x="140042" y="310946"/>
                  </a:lnTo>
                  <a:lnTo>
                    <a:pt x="141795" y="300101"/>
                  </a:lnTo>
                  <a:close/>
                </a:path>
                <a:path w="170180" h="346709">
                  <a:moveTo>
                    <a:pt x="169659" y="340055"/>
                  </a:moveTo>
                  <a:lnTo>
                    <a:pt x="167043" y="339432"/>
                  </a:lnTo>
                  <a:lnTo>
                    <a:pt x="158737" y="337781"/>
                  </a:lnTo>
                  <a:lnTo>
                    <a:pt x="151384" y="336410"/>
                  </a:lnTo>
                  <a:lnTo>
                    <a:pt x="144348" y="334340"/>
                  </a:lnTo>
                  <a:lnTo>
                    <a:pt x="137020" y="330542"/>
                  </a:lnTo>
                  <a:lnTo>
                    <a:pt x="135877" y="329768"/>
                  </a:lnTo>
                  <a:lnTo>
                    <a:pt x="134632" y="329361"/>
                  </a:lnTo>
                  <a:lnTo>
                    <a:pt x="133261" y="329323"/>
                  </a:lnTo>
                  <a:lnTo>
                    <a:pt x="115735" y="328980"/>
                  </a:lnTo>
                  <a:lnTo>
                    <a:pt x="115303" y="329323"/>
                  </a:lnTo>
                  <a:lnTo>
                    <a:pt x="111607" y="343941"/>
                  </a:lnTo>
                  <a:lnTo>
                    <a:pt x="111594" y="344284"/>
                  </a:lnTo>
                  <a:lnTo>
                    <a:pt x="111734" y="344957"/>
                  </a:lnTo>
                  <a:lnTo>
                    <a:pt x="113563" y="346392"/>
                  </a:lnTo>
                  <a:lnTo>
                    <a:pt x="119976" y="346379"/>
                  </a:lnTo>
                  <a:lnTo>
                    <a:pt x="128752" y="346202"/>
                  </a:lnTo>
                  <a:lnTo>
                    <a:pt x="145262" y="346557"/>
                  </a:lnTo>
                  <a:lnTo>
                    <a:pt x="150939" y="346075"/>
                  </a:lnTo>
                  <a:lnTo>
                    <a:pt x="167716" y="346405"/>
                  </a:lnTo>
                  <a:lnTo>
                    <a:pt x="169659" y="340055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886942" y="1177836"/>
              <a:ext cx="10160" cy="8255"/>
            </a:xfrm>
            <a:custGeom>
              <a:avLst/>
              <a:gdLst/>
              <a:ahLst/>
              <a:cxnLst/>
              <a:rect l="l" t="t" r="r" b="b"/>
              <a:pathLst>
                <a:path w="10159" h="8255">
                  <a:moveTo>
                    <a:pt x="9652" y="5867"/>
                  </a:moveTo>
                  <a:lnTo>
                    <a:pt x="9626" y="4597"/>
                  </a:lnTo>
                  <a:lnTo>
                    <a:pt x="9436" y="4267"/>
                  </a:lnTo>
                  <a:lnTo>
                    <a:pt x="9220" y="4140"/>
                  </a:lnTo>
                  <a:lnTo>
                    <a:pt x="8788" y="3886"/>
                  </a:lnTo>
                  <a:lnTo>
                    <a:pt x="8788" y="4699"/>
                  </a:lnTo>
                  <a:lnTo>
                    <a:pt x="8788" y="5740"/>
                  </a:lnTo>
                  <a:lnTo>
                    <a:pt x="8750" y="5867"/>
                  </a:lnTo>
                  <a:lnTo>
                    <a:pt x="7416" y="6985"/>
                  </a:lnTo>
                  <a:lnTo>
                    <a:pt x="4851" y="7073"/>
                  </a:lnTo>
                  <a:lnTo>
                    <a:pt x="1562" y="6477"/>
                  </a:lnTo>
                  <a:lnTo>
                    <a:pt x="2336" y="6134"/>
                  </a:lnTo>
                  <a:lnTo>
                    <a:pt x="2463" y="6032"/>
                  </a:lnTo>
                  <a:lnTo>
                    <a:pt x="4013" y="5346"/>
                  </a:lnTo>
                  <a:lnTo>
                    <a:pt x="7340" y="4140"/>
                  </a:lnTo>
                  <a:lnTo>
                    <a:pt x="8496" y="4597"/>
                  </a:lnTo>
                  <a:lnTo>
                    <a:pt x="8623" y="4597"/>
                  </a:lnTo>
                  <a:lnTo>
                    <a:pt x="8788" y="4699"/>
                  </a:lnTo>
                  <a:lnTo>
                    <a:pt x="8788" y="3886"/>
                  </a:lnTo>
                  <a:lnTo>
                    <a:pt x="7137" y="2882"/>
                  </a:lnTo>
                  <a:lnTo>
                    <a:pt x="4813" y="4013"/>
                  </a:lnTo>
                  <a:lnTo>
                    <a:pt x="6121" y="2882"/>
                  </a:lnTo>
                  <a:lnTo>
                    <a:pt x="5918" y="1244"/>
                  </a:lnTo>
                  <a:lnTo>
                    <a:pt x="5829" y="749"/>
                  </a:lnTo>
                  <a:lnTo>
                    <a:pt x="5562" y="215"/>
                  </a:lnTo>
                  <a:lnTo>
                    <a:pt x="5257" y="190"/>
                  </a:lnTo>
                  <a:lnTo>
                    <a:pt x="5257" y="1028"/>
                  </a:lnTo>
                  <a:lnTo>
                    <a:pt x="5194" y="2362"/>
                  </a:lnTo>
                  <a:lnTo>
                    <a:pt x="2743" y="4851"/>
                  </a:lnTo>
                  <a:lnTo>
                    <a:pt x="812" y="5930"/>
                  </a:lnTo>
                  <a:lnTo>
                    <a:pt x="1054" y="4140"/>
                  </a:lnTo>
                  <a:lnTo>
                    <a:pt x="1790" y="2578"/>
                  </a:lnTo>
                  <a:lnTo>
                    <a:pt x="3035" y="1244"/>
                  </a:lnTo>
                  <a:lnTo>
                    <a:pt x="3467" y="889"/>
                  </a:lnTo>
                  <a:lnTo>
                    <a:pt x="3987" y="749"/>
                  </a:lnTo>
                  <a:lnTo>
                    <a:pt x="4927" y="914"/>
                  </a:lnTo>
                  <a:lnTo>
                    <a:pt x="5257" y="1028"/>
                  </a:lnTo>
                  <a:lnTo>
                    <a:pt x="5257" y="190"/>
                  </a:lnTo>
                  <a:lnTo>
                    <a:pt x="0" y="6794"/>
                  </a:lnTo>
                  <a:lnTo>
                    <a:pt x="114" y="6959"/>
                  </a:lnTo>
                  <a:lnTo>
                    <a:pt x="2794" y="7569"/>
                  </a:lnTo>
                  <a:lnTo>
                    <a:pt x="7162" y="8229"/>
                  </a:lnTo>
                  <a:lnTo>
                    <a:pt x="8559" y="7073"/>
                  </a:lnTo>
                  <a:lnTo>
                    <a:pt x="9448" y="6337"/>
                  </a:lnTo>
                  <a:lnTo>
                    <a:pt x="9652" y="5867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755" y="634602"/>
              <a:ext cx="182117" cy="284012"/>
            </a:xfrm>
            <a:prstGeom prst="rect">
              <a:avLst/>
            </a:prstGeom>
          </p:spPr>
        </p:pic>
        <p:sp>
          <p:nvSpPr>
            <p:cNvPr id="111" name="object 111" descr=""/>
            <p:cNvSpPr/>
            <p:nvPr/>
          </p:nvSpPr>
          <p:spPr>
            <a:xfrm>
              <a:off x="746104" y="1182278"/>
              <a:ext cx="58419" cy="17780"/>
            </a:xfrm>
            <a:custGeom>
              <a:avLst/>
              <a:gdLst/>
              <a:ahLst/>
              <a:cxnLst/>
              <a:rect l="l" t="t" r="r" b="b"/>
              <a:pathLst>
                <a:path w="58420" h="17780">
                  <a:moveTo>
                    <a:pt x="4166" y="0"/>
                  </a:moveTo>
                  <a:lnTo>
                    <a:pt x="3727" y="345"/>
                  </a:lnTo>
                  <a:lnTo>
                    <a:pt x="12" y="14954"/>
                  </a:lnTo>
                  <a:lnTo>
                    <a:pt x="0" y="15299"/>
                  </a:lnTo>
                  <a:lnTo>
                    <a:pt x="143" y="15978"/>
                  </a:lnTo>
                  <a:lnTo>
                    <a:pt x="1965" y="17407"/>
                  </a:lnTo>
                  <a:lnTo>
                    <a:pt x="8381" y="17394"/>
                  </a:lnTo>
                  <a:lnTo>
                    <a:pt x="17157" y="17216"/>
                  </a:lnTo>
                  <a:lnTo>
                    <a:pt x="33671" y="17573"/>
                  </a:lnTo>
                  <a:lnTo>
                    <a:pt x="39361" y="17085"/>
                  </a:lnTo>
                  <a:lnTo>
                    <a:pt x="56138" y="17419"/>
                  </a:lnTo>
                  <a:lnTo>
                    <a:pt x="58067" y="11072"/>
                  </a:lnTo>
                  <a:lnTo>
                    <a:pt x="55424" y="10453"/>
                  </a:lnTo>
                  <a:lnTo>
                    <a:pt x="47131" y="8791"/>
                  </a:lnTo>
                  <a:lnTo>
                    <a:pt x="39776" y="7430"/>
                  </a:lnTo>
                  <a:lnTo>
                    <a:pt x="32746" y="5358"/>
                  </a:lnTo>
                  <a:lnTo>
                    <a:pt x="25432" y="1559"/>
                  </a:lnTo>
                  <a:lnTo>
                    <a:pt x="24326" y="809"/>
                  </a:lnTo>
                  <a:lnTo>
                    <a:pt x="23097" y="404"/>
                  </a:lnTo>
                  <a:lnTo>
                    <a:pt x="21765" y="33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253137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769086" y="686561"/>
              <a:ext cx="372745" cy="499745"/>
            </a:xfrm>
            <a:custGeom>
              <a:avLst/>
              <a:gdLst/>
              <a:ahLst/>
              <a:cxnLst/>
              <a:rect l="l" t="t" r="r" b="b"/>
              <a:pathLst>
                <a:path w="372744" h="499744">
                  <a:moveTo>
                    <a:pt x="9652" y="495871"/>
                  </a:moveTo>
                  <a:lnTo>
                    <a:pt x="9461" y="495541"/>
                  </a:lnTo>
                  <a:lnTo>
                    <a:pt x="9245" y="495414"/>
                  </a:lnTo>
                  <a:lnTo>
                    <a:pt x="8801" y="495147"/>
                  </a:lnTo>
                  <a:lnTo>
                    <a:pt x="8801" y="495960"/>
                  </a:lnTo>
                  <a:lnTo>
                    <a:pt x="8801" y="497014"/>
                  </a:lnTo>
                  <a:lnTo>
                    <a:pt x="7416" y="498259"/>
                  </a:lnTo>
                  <a:lnTo>
                    <a:pt x="4889" y="498348"/>
                  </a:lnTo>
                  <a:lnTo>
                    <a:pt x="1562" y="497751"/>
                  </a:lnTo>
                  <a:lnTo>
                    <a:pt x="2374" y="497408"/>
                  </a:lnTo>
                  <a:lnTo>
                    <a:pt x="2540" y="497268"/>
                  </a:lnTo>
                  <a:lnTo>
                    <a:pt x="3962" y="496620"/>
                  </a:lnTo>
                  <a:lnTo>
                    <a:pt x="7378" y="495414"/>
                  </a:lnTo>
                  <a:lnTo>
                    <a:pt x="8509" y="495871"/>
                  </a:lnTo>
                  <a:lnTo>
                    <a:pt x="8636" y="495871"/>
                  </a:lnTo>
                  <a:lnTo>
                    <a:pt x="8801" y="495960"/>
                  </a:lnTo>
                  <a:lnTo>
                    <a:pt x="8801" y="495147"/>
                  </a:lnTo>
                  <a:lnTo>
                    <a:pt x="7175" y="494157"/>
                  </a:lnTo>
                  <a:lnTo>
                    <a:pt x="4813" y="495300"/>
                  </a:lnTo>
                  <a:lnTo>
                    <a:pt x="6146" y="494157"/>
                  </a:lnTo>
                  <a:lnTo>
                    <a:pt x="5867" y="492023"/>
                  </a:lnTo>
                  <a:lnTo>
                    <a:pt x="5575" y="491490"/>
                  </a:lnTo>
                  <a:lnTo>
                    <a:pt x="5295" y="491464"/>
                  </a:lnTo>
                  <a:lnTo>
                    <a:pt x="5295" y="492302"/>
                  </a:lnTo>
                  <a:lnTo>
                    <a:pt x="5232" y="493636"/>
                  </a:lnTo>
                  <a:lnTo>
                    <a:pt x="2794" y="496125"/>
                  </a:lnTo>
                  <a:lnTo>
                    <a:pt x="876" y="497205"/>
                  </a:lnTo>
                  <a:lnTo>
                    <a:pt x="4013" y="492023"/>
                  </a:lnTo>
                  <a:lnTo>
                    <a:pt x="4813" y="492125"/>
                  </a:lnTo>
                  <a:lnTo>
                    <a:pt x="5295" y="492302"/>
                  </a:lnTo>
                  <a:lnTo>
                    <a:pt x="5295" y="491464"/>
                  </a:lnTo>
                  <a:lnTo>
                    <a:pt x="0" y="498068"/>
                  </a:lnTo>
                  <a:lnTo>
                    <a:pt x="88" y="498271"/>
                  </a:lnTo>
                  <a:lnTo>
                    <a:pt x="330" y="498284"/>
                  </a:lnTo>
                  <a:lnTo>
                    <a:pt x="2794" y="498843"/>
                  </a:lnTo>
                  <a:lnTo>
                    <a:pt x="7200" y="499503"/>
                  </a:lnTo>
                  <a:lnTo>
                    <a:pt x="8572" y="498348"/>
                  </a:lnTo>
                  <a:lnTo>
                    <a:pt x="9448" y="497586"/>
                  </a:lnTo>
                  <a:lnTo>
                    <a:pt x="9639" y="497128"/>
                  </a:lnTo>
                  <a:lnTo>
                    <a:pt x="9652" y="495871"/>
                  </a:lnTo>
                  <a:close/>
                </a:path>
                <a:path w="372744" h="499744">
                  <a:moveTo>
                    <a:pt x="372630" y="41783"/>
                  </a:moveTo>
                  <a:lnTo>
                    <a:pt x="240093" y="368"/>
                  </a:lnTo>
                  <a:lnTo>
                    <a:pt x="237553" y="0"/>
                  </a:lnTo>
                  <a:lnTo>
                    <a:pt x="234975" y="203"/>
                  </a:lnTo>
                  <a:lnTo>
                    <a:pt x="114833" y="196646"/>
                  </a:lnTo>
                  <a:lnTo>
                    <a:pt x="114515" y="197091"/>
                  </a:lnTo>
                  <a:lnTo>
                    <a:pt x="114261" y="197561"/>
                  </a:lnTo>
                  <a:lnTo>
                    <a:pt x="113880" y="198577"/>
                  </a:lnTo>
                  <a:lnTo>
                    <a:pt x="113741" y="199097"/>
                  </a:lnTo>
                  <a:lnTo>
                    <a:pt x="113614" y="200190"/>
                  </a:lnTo>
                  <a:lnTo>
                    <a:pt x="113614" y="200723"/>
                  </a:lnTo>
                  <a:lnTo>
                    <a:pt x="246138" y="242150"/>
                  </a:lnTo>
                  <a:lnTo>
                    <a:pt x="248666" y="242531"/>
                  </a:lnTo>
                  <a:lnTo>
                    <a:pt x="251231" y="242316"/>
                  </a:lnTo>
                  <a:lnTo>
                    <a:pt x="371983" y="44958"/>
                  </a:lnTo>
                  <a:lnTo>
                    <a:pt x="372630" y="42329"/>
                  </a:lnTo>
                  <a:lnTo>
                    <a:pt x="372630" y="41783"/>
                  </a:lnTo>
                  <a:close/>
                </a:path>
              </a:pathLst>
            </a:custGeom>
            <a:solidFill>
              <a:srgbClr val="3F7BFF">
                <a:alpha val="2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882706" y="686549"/>
              <a:ext cx="259079" cy="242570"/>
            </a:xfrm>
            <a:custGeom>
              <a:avLst/>
              <a:gdLst/>
              <a:ahLst/>
              <a:cxnLst/>
              <a:rect l="l" t="t" r="r" b="b"/>
              <a:pathLst>
                <a:path w="259080" h="242569">
                  <a:moveTo>
                    <a:pt x="123943" y="0"/>
                  </a:moveTo>
                  <a:lnTo>
                    <a:pt x="1213" y="196656"/>
                  </a:lnTo>
                  <a:lnTo>
                    <a:pt x="902" y="197095"/>
                  </a:lnTo>
                  <a:lnTo>
                    <a:pt x="652" y="197571"/>
                  </a:lnTo>
                  <a:lnTo>
                    <a:pt x="262" y="198583"/>
                  </a:lnTo>
                  <a:lnTo>
                    <a:pt x="131" y="199107"/>
                  </a:lnTo>
                  <a:lnTo>
                    <a:pt x="0" y="200192"/>
                  </a:lnTo>
                  <a:lnTo>
                    <a:pt x="0" y="200729"/>
                  </a:lnTo>
                  <a:lnTo>
                    <a:pt x="132527" y="242160"/>
                  </a:lnTo>
                  <a:lnTo>
                    <a:pt x="135050" y="242541"/>
                  </a:lnTo>
                  <a:lnTo>
                    <a:pt x="137623" y="242328"/>
                  </a:lnTo>
                  <a:lnTo>
                    <a:pt x="258363" y="44957"/>
                  </a:lnTo>
                  <a:lnTo>
                    <a:pt x="259019" y="42339"/>
                  </a:lnTo>
                  <a:lnTo>
                    <a:pt x="259019" y="41791"/>
                  </a:lnTo>
                  <a:lnTo>
                    <a:pt x="126479" y="368"/>
                  </a:lnTo>
                  <a:lnTo>
                    <a:pt x="125217" y="82"/>
                  </a:lnTo>
                  <a:lnTo>
                    <a:pt x="123943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481" y="696623"/>
              <a:ext cx="318957" cy="222254"/>
            </a:xfrm>
            <a:prstGeom prst="rect">
              <a:avLst/>
            </a:prstGeom>
          </p:spPr>
        </p:pic>
      </p:grpSp>
      <p:pic>
        <p:nvPicPr>
          <p:cNvPr id="115" name="object 1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8151" y="644484"/>
            <a:ext cx="141543" cy="604718"/>
          </a:xfrm>
          <a:prstGeom prst="rect">
            <a:avLst/>
          </a:prstGeom>
        </p:spPr>
      </p:pic>
      <p:pic>
        <p:nvPicPr>
          <p:cNvPr id="116" name="object 1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25" y="1142"/>
            <a:ext cx="141541" cy="604170"/>
          </a:xfrm>
          <a:prstGeom prst="rect">
            <a:avLst/>
          </a:prstGeom>
        </p:spPr>
      </p:pic>
      <p:sp>
        <p:nvSpPr>
          <p:cNvPr id="117" name="object 117" descr=""/>
          <p:cNvSpPr/>
          <p:nvPr/>
        </p:nvSpPr>
        <p:spPr>
          <a:xfrm>
            <a:off x="2044364" y="1142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4">
                <a:moveTo>
                  <a:pt x="0" y="0"/>
                </a:moveTo>
                <a:lnTo>
                  <a:pt x="3037" y="0"/>
                </a:lnTo>
                <a:lnTo>
                  <a:pt x="3037" y="521244"/>
                </a:lnTo>
                <a:lnTo>
                  <a:pt x="0" y="521244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8" name="object 118" descr=""/>
          <p:cNvGrpSpPr/>
          <p:nvPr/>
        </p:nvGrpSpPr>
        <p:grpSpPr>
          <a:xfrm>
            <a:off x="164513" y="722851"/>
            <a:ext cx="26034" cy="525145"/>
            <a:chOff x="164513" y="722851"/>
            <a:chExt cx="26034" cy="525145"/>
          </a:xfrm>
        </p:grpSpPr>
        <p:sp>
          <p:nvSpPr>
            <p:cNvPr id="119" name="object 119" descr=""/>
            <p:cNvSpPr/>
            <p:nvPr/>
          </p:nvSpPr>
          <p:spPr>
            <a:xfrm>
              <a:off x="177271" y="722851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0"/>
                  </a:moveTo>
                  <a:lnTo>
                    <a:pt x="0" y="524852"/>
                  </a:lnTo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67"/>
                  </a:lnTo>
                  <a:lnTo>
                    <a:pt x="0" y="11239"/>
                  </a:lnTo>
                  <a:lnTo>
                    <a:pt x="0" y="17311"/>
                  </a:lnTo>
                  <a:lnTo>
                    <a:pt x="5167" y="22478"/>
                  </a:lnTo>
                  <a:lnTo>
                    <a:pt x="17311" y="22478"/>
                  </a:lnTo>
                  <a:lnTo>
                    <a:pt x="22478" y="17311"/>
                  </a:lnTo>
                  <a:lnTo>
                    <a:pt x="22478" y="11239"/>
                  </a:lnTo>
                  <a:lnTo>
                    <a:pt x="22788" y="8203"/>
                  </a:lnTo>
                  <a:lnTo>
                    <a:pt x="21574" y="5465"/>
                  </a:lnTo>
                  <a:lnTo>
                    <a:pt x="19442" y="3345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66032" y="111193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9"/>
                  </a:moveTo>
                  <a:lnTo>
                    <a:pt x="0" y="5167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45"/>
                  </a:lnTo>
                  <a:lnTo>
                    <a:pt x="21574" y="5465"/>
                  </a:lnTo>
                  <a:lnTo>
                    <a:pt x="22788" y="8203"/>
                  </a:lnTo>
                  <a:lnTo>
                    <a:pt x="22478" y="11239"/>
                  </a:lnTo>
                  <a:lnTo>
                    <a:pt x="22478" y="17311"/>
                  </a:lnTo>
                  <a:lnTo>
                    <a:pt x="17311" y="22479"/>
                  </a:lnTo>
                  <a:lnTo>
                    <a:pt x="11239" y="22479"/>
                  </a:lnTo>
                  <a:lnTo>
                    <a:pt x="5167" y="22479"/>
                  </a:lnTo>
                  <a:lnTo>
                    <a:pt x="0" y="17311"/>
                  </a:lnTo>
                  <a:lnTo>
                    <a:pt x="0" y="11239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5" y="0"/>
                  </a:moveTo>
                  <a:lnTo>
                    <a:pt x="5167" y="0"/>
                  </a:lnTo>
                  <a:lnTo>
                    <a:pt x="0" y="5155"/>
                  </a:lnTo>
                  <a:lnTo>
                    <a:pt x="0" y="11227"/>
                  </a:lnTo>
                  <a:lnTo>
                    <a:pt x="0" y="17311"/>
                  </a:lnTo>
                  <a:lnTo>
                    <a:pt x="5167" y="22467"/>
                  </a:lnTo>
                  <a:lnTo>
                    <a:pt x="17311" y="22467"/>
                  </a:lnTo>
                  <a:lnTo>
                    <a:pt x="22478" y="17311"/>
                  </a:lnTo>
                  <a:lnTo>
                    <a:pt x="22478" y="11227"/>
                  </a:lnTo>
                  <a:lnTo>
                    <a:pt x="22788" y="8191"/>
                  </a:lnTo>
                  <a:lnTo>
                    <a:pt x="21574" y="5465"/>
                  </a:lnTo>
                  <a:lnTo>
                    <a:pt x="19442" y="3333"/>
                  </a:lnTo>
                  <a:lnTo>
                    <a:pt x="17013" y="1214"/>
                  </a:lnTo>
                  <a:lnTo>
                    <a:pt x="14275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66032" y="954607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27"/>
                  </a:moveTo>
                  <a:lnTo>
                    <a:pt x="0" y="5155"/>
                  </a:lnTo>
                  <a:lnTo>
                    <a:pt x="5167" y="0"/>
                  </a:lnTo>
                  <a:lnTo>
                    <a:pt x="11239" y="0"/>
                  </a:lnTo>
                  <a:lnTo>
                    <a:pt x="14275" y="0"/>
                  </a:lnTo>
                  <a:lnTo>
                    <a:pt x="17014" y="1214"/>
                  </a:lnTo>
                  <a:lnTo>
                    <a:pt x="19443" y="3333"/>
                  </a:lnTo>
                  <a:lnTo>
                    <a:pt x="21574" y="5465"/>
                  </a:lnTo>
                  <a:lnTo>
                    <a:pt x="22788" y="8191"/>
                  </a:lnTo>
                  <a:lnTo>
                    <a:pt x="22478" y="11227"/>
                  </a:lnTo>
                  <a:lnTo>
                    <a:pt x="22478" y="17311"/>
                  </a:lnTo>
                  <a:lnTo>
                    <a:pt x="17311" y="22467"/>
                  </a:lnTo>
                  <a:lnTo>
                    <a:pt x="11239" y="22467"/>
                  </a:lnTo>
                  <a:lnTo>
                    <a:pt x="5167" y="22467"/>
                  </a:lnTo>
                  <a:lnTo>
                    <a:pt x="0" y="17311"/>
                  </a:lnTo>
                  <a:lnTo>
                    <a:pt x="0" y="1122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 descr=""/>
          <p:cNvGrpSpPr/>
          <p:nvPr/>
        </p:nvGrpSpPr>
        <p:grpSpPr>
          <a:xfrm>
            <a:off x="2033126" y="348953"/>
            <a:ext cx="26034" cy="26034"/>
            <a:chOff x="2033126" y="348953"/>
            <a:chExt cx="26034" cy="26034"/>
          </a:xfrm>
        </p:grpSpPr>
        <p:sp>
          <p:nvSpPr>
            <p:cNvPr id="125" name="object 125" descr=""/>
            <p:cNvSpPr/>
            <p:nvPr/>
          </p:nvSpPr>
          <p:spPr>
            <a:xfrm>
              <a:off x="2034646" y="350471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4276" y="0"/>
                  </a:moveTo>
                  <a:lnTo>
                    <a:pt x="5157" y="0"/>
                  </a:lnTo>
                  <a:lnTo>
                    <a:pt x="0" y="5169"/>
                  </a:lnTo>
                  <a:lnTo>
                    <a:pt x="0" y="11241"/>
                  </a:lnTo>
                  <a:lnTo>
                    <a:pt x="0" y="17324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24"/>
                  </a:lnTo>
                  <a:lnTo>
                    <a:pt x="22478" y="8205"/>
                  </a:lnTo>
                  <a:lnTo>
                    <a:pt x="21253" y="5477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2034645" y="350472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0" y="11240"/>
                  </a:moveTo>
                  <a:lnTo>
                    <a:pt x="0" y="5166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46"/>
                  </a:lnTo>
                  <a:lnTo>
                    <a:pt x="21250" y="5477"/>
                  </a:lnTo>
                  <a:lnTo>
                    <a:pt x="22476" y="8202"/>
                  </a:lnTo>
                  <a:lnTo>
                    <a:pt x="22476" y="11240"/>
                  </a:lnTo>
                  <a:lnTo>
                    <a:pt x="22476" y="17324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24"/>
                  </a:lnTo>
                  <a:lnTo>
                    <a:pt x="0" y="11240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" name="object 127" descr=""/>
          <p:cNvGrpSpPr/>
          <p:nvPr/>
        </p:nvGrpSpPr>
        <p:grpSpPr>
          <a:xfrm>
            <a:off x="2033126" y="52822"/>
            <a:ext cx="26034" cy="26034"/>
            <a:chOff x="2033126" y="52822"/>
            <a:chExt cx="26034" cy="26034"/>
          </a:xfrm>
        </p:grpSpPr>
        <p:sp>
          <p:nvSpPr>
            <p:cNvPr id="128" name="object 128" descr=""/>
            <p:cNvSpPr/>
            <p:nvPr/>
          </p:nvSpPr>
          <p:spPr>
            <a:xfrm>
              <a:off x="2034646" y="5433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14276" y="0"/>
                  </a:moveTo>
                  <a:lnTo>
                    <a:pt x="5157" y="0"/>
                  </a:lnTo>
                  <a:lnTo>
                    <a:pt x="0" y="5157"/>
                  </a:lnTo>
                  <a:lnTo>
                    <a:pt x="0" y="11241"/>
                  </a:lnTo>
                  <a:lnTo>
                    <a:pt x="0" y="17312"/>
                  </a:lnTo>
                  <a:lnTo>
                    <a:pt x="5157" y="22478"/>
                  </a:lnTo>
                  <a:lnTo>
                    <a:pt x="17312" y="22478"/>
                  </a:lnTo>
                  <a:lnTo>
                    <a:pt x="22478" y="17312"/>
                  </a:lnTo>
                  <a:lnTo>
                    <a:pt x="22478" y="8205"/>
                  </a:lnTo>
                  <a:lnTo>
                    <a:pt x="21253" y="5465"/>
                  </a:lnTo>
                  <a:lnTo>
                    <a:pt x="17001" y="1216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034645" y="54340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11237"/>
                  </a:moveTo>
                  <a:lnTo>
                    <a:pt x="0" y="5154"/>
                  </a:lnTo>
                  <a:lnTo>
                    <a:pt x="5154" y="0"/>
                  </a:lnTo>
                  <a:lnTo>
                    <a:pt x="11238" y="0"/>
                  </a:lnTo>
                  <a:lnTo>
                    <a:pt x="14273" y="0"/>
                  </a:lnTo>
                  <a:lnTo>
                    <a:pt x="17001" y="1213"/>
                  </a:lnTo>
                  <a:lnTo>
                    <a:pt x="19132" y="3331"/>
                  </a:lnTo>
                  <a:lnTo>
                    <a:pt x="21250" y="5465"/>
                  </a:lnTo>
                  <a:lnTo>
                    <a:pt x="22476" y="8202"/>
                  </a:lnTo>
                  <a:lnTo>
                    <a:pt x="22476" y="11237"/>
                  </a:lnTo>
                  <a:lnTo>
                    <a:pt x="22476" y="17309"/>
                  </a:lnTo>
                  <a:lnTo>
                    <a:pt x="17309" y="22478"/>
                  </a:lnTo>
                  <a:lnTo>
                    <a:pt x="11238" y="22478"/>
                  </a:lnTo>
                  <a:lnTo>
                    <a:pt x="5154" y="22478"/>
                  </a:lnTo>
                  <a:lnTo>
                    <a:pt x="0" y="17309"/>
                  </a:lnTo>
                  <a:lnTo>
                    <a:pt x="0" y="11237"/>
                  </a:lnTo>
                  <a:close/>
                </a:path>
              </a:pathLst>
            </a:custGeom>
            <a:ln w="317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 descr=""/>
          <p:cNvSpPr/>
          <p:nvPr/>
        </p:nvSpPr>
        <p:spPr>
          <a:xfrm>
            <a:off x="1092403" y="1077074"/>
            <a:ext cx="43180" cy="6985"/>
          </a:xfrm>
          <a:custGeom>
            <a:avLst/>
            <a:gdLst/>
            <a:ahLst/>
            <a:cxnLst/>
            <a:rect l="l" t="t" r="r" b="b"/>
            <a:pathLst>
              <a:path w="43180" h="6984">
                <a:moveTo>
                  <a:pt x="6692" y="2717"/>
                </a:moveTo>
                <a:lnTo>
                  <a:pt x="6388" y="1816"/>
                </a:lnTo>
                <a:lnTo>
                  <a:pt x="5778" y="1206"/>
                </a:lnTo>
                <a:lnTo>
                  <a:pt x="5168" y="304"/>
                </a:lnTo>
                <a:lnTo>
                  <a:pt x="4267" y="0"/>
                </a:lnTo>
                <a:lnTo>
                  <a:pt x="1828" y="0"/>
                </a:lnTo>
                <a:lnTo>
                  <a:pt x="304" y="1511"/>
                </a:lnTo>
                <a:lnTo>
                  <a:pt x="304" y="3314"/>
                </a:lnTo>
                <a:lnTo>
                  <a:pt x="0" y="5143"/>
                </a:lnTo>
                <a:lnTo>
                  <a:pt x="1524" y="6654"/>
                </a:lnTo>
                <a:lnTo>
                  <a:pt x="5168" y="6654"/>
                </a:lnTo>
                <a:lnTo>
                  <a:pt x="6692" y="5143"/>
                </a:lnTo>
                <a:lnTo>
                  <a:pt x="6692" y="2717"/>
                </a:lnTo>
                <a:close/>
              </a:path>
              <a:path w="43180" h="6984">
                <a:moveTo>
                  <a:pt x="24599" y="2717"/>
                </a:moveTo>
                <a:lnTo>
                  <a:pt x="24307" y="1816"/>
                </a:lnTo>
                <a:lnTo>
                  <a:pt x="23698" y="1206"/>
                </a:lnTo>
                <a:lnTo>
                  <a:pt x="23380" y="304"/>
                </a:lnTo>
                <a:lnTo>
                  <a:pt x="22479" y="0"/>
                </a:lnTo>
                <a:lnTo>
                  <a:pt x="19735" y="0"/>
                </a:lnTo>
                <a:lnTo>
                  <a:pt x="18224" y="1511"/>
                </a:lnTo>
                <a:lnTo>
                  <a:pt x="18224" y="3314"/>
                </a:lnTo>
                <a:lnTo>
                  <a:pt x="18224" y="5143"/>
                </a:lnTo>
                <a:lnTo>
                  <a:pt x="19735" y="6654"/>
                </a:lnTo>
                <a:lnTo>
                  <a:pt x="23088" y="6654"/>
                </a:lnTo>
                <a:lnTo>
                  <a:pt x="24599" y="5143"/>
                </a:lnTo>
                <a:lnTo>
                  <a:pt x="24599" y="2717"/>
                </a:lnTo>
                <a:close/>
              </a:path>
              <a:path w="43180" h="6984">
                <a:moveTo>
                  <a:pt x="42824" y="3314"/>
                </a:moveTo>
                <a:lnTo>
                  <a:pt x="42519" y="2717"/>
                </a:lnTo>
                <a:lnTo>
                  <a:pt x="42214" y="1816"/>
                </a:lnTo>
                <a:lnTo>
                  <a:pt x="41617" y="1206"/>
                </a:lnTo>
                <a:lnTo>
                  <a:pt x="41300" y="304"/>
                </a:lnTo>
                <a:lnTo>
                  <a:pt x="40398" y="0"/>
                </a:lnTo>
                <a:lnTo>
                  <a:pt x="37655" y="0"/>
                </a:lnTo>
                <a:lnTo>
                  <a:pt x="36131" y="1511"/>
                </a:lnTo>
                <a:lnTo>
                  <a:pt x="36131" y="3314"/>
                </a:lnTo>
                <a:lnTo>
                  <a:pt x="36131" y="5143"/>
                </a:lnTo>
                <a:lnTo>
                  <a:pt x="37655" y="6654"/>
                </a:lnTo>
                <a:lnTo>
                  <a:pt x="41300" y="6654"/>
                </a:lnTo>
                <a:lnTo>
                  <a:pt x="42824" y="5143"/>
                </a:lnTo>
                <a:lnTo>
                  <a:pt x="42824" y="331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>
            <a:spLocks noGrp="1"/>
          </p:cNvSpPr>
          <p:nvPr>
            <p:ph type="title"/>
          </p:nvPr>
        </p:nvSpPr>
        <p:spPr>
          <a:xfrm>
            <a:off x="1096720" y="444407"/>
            <a:ext cx="828040" cy="1276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PERANGKAT</a:t>
            </a:r>
            <a:r>
              <a:rPr dirty="0" spc="-40"/>
              <a:t> </a:t>
            </a:r>
            <a:r>
              <a:rPr dirty="0" spc="-130"/>
              <a:t>LUNAK</a:t>
            </a:r>
            <a:r>
              <a:rPr dirty="0" spc="-40"/>
              <a:t> </a:t>
            </a:r>
            <a:r>
              <a:rPr dirty="0" spc="-95"/>
              <a:t>SITEM</a:t>
            </a:r>
          </a:p>
        </p:txBody>
      </p:sp>
      <p:sp>
        <p:nvSpPr>
          <p:cNvPr id="132" name="object 132" descr=""/>
          <p:cNvSpPr/>
          <p:nvPr/>
        </p:nvSpPr>
        <p:spPr>
          <a:xfrm>
            <a:off x="329946" y="71709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21285" y="9232"/>
                </a:moveTo>
                <a:lnTo>
                  <a:pt x="12052" y="0"/>
                </a:lnTo>
                <a:lnTo>
                  <a:pt x="9232" y="0"/>
                </a:lnTo>
                <a:lnTo>
                  <a:pt x="0" y="9232"/>
                </a:lnTo>
                <a:lnTo>
                  <a:pt x="0" y="12052"/>
                </a:lnTo>
                <a:lnTo>
                  <a:pt x="9232" y="21285"/>
                </a:lnTo>
                <a:lnTo>
                  <a:pt x="12052" y="21285"/>
                </a:lnTo>
                <a:lnTo>
                  <a:pt x="21285" y="12052"/>
                </a:lnTo>
                <a:lnTo>
                  <a:pt x="21285" y="10629"/>
                </a:lnTo>
                <a:lnTo>
                  <a:pt x="21285" y="923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329946" y="91465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21285" y="9232"/>
                </a:moveTo>
                <a:lnTo>
                  <a:pt x="12052" y="0"/>
                </a:lnTo>
                <a:lnTo>
                  <a:pt x="9232" y="0"/>
                </a:lnTo>
                <a:lnTo>
                  <a:pt x="0" y="9232"/>
                </a:lnTo>
                <a:lnTo>
                  <a:pt x="0" y="12052"/>
                </a:lnTo>
                <a:lnTo>
                  <a:pt x="9232" y="21272"/>
                </a:lnTo>
                <a:lnTo>
                  <a:pt x="12052" y="21272"/>
                </a:lnTo>
                <a:lnTo>
                  <a:pt x="21285" y="12052"/>
                </a:lnTo>
                <a:lnTo>
                  <a:pt x="21285" y="10642"/>
                </a:lnTo>
                <a:lnTo>
                  <a:pt x="21285" y="923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329946" y="10453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21285" y="9232"/>
                </a:moveTo>
                <a:lnTo>
                  <a:pt x="12052" y="0"/>
                </a:lnTo>
                <a:lnTo>
                  <a:pt x="9232" y="0"/>
                </a:lnTo>
                <a:lnTo>
                  <a:pt x="0" y="9232"/>
                </a:lnTo>
                <a:lnTo>
                  <a:pt x="0" y="12052"/>
                </a:lnTo>
                <a:lnTo>
                  <a:pt x="9232" y="21272"/>
                </a:lnTo>
                <a:lnTo>
                  <a:pt x="12052" y="21272"/>
                </a:lnTo>
                <a:lnTo>
                  <a:pt x="21285" y="12052"/>
                </a:lnTo>
                <a:lnTo>
                  <a:pt x="21285" y="10642"/>
                </a:lnTo>
                <a:lnTo>
                  <a:pt x="21285" y="923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 txBox="1"/>
          <p:nvPr/>
        </p:nvSpPr>
        <p:spPr>
          <a:xfrm>
            <a:off x="381087" y="672657"/>
            <a:ext cx="1556385" cy="43243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ct val="85800"/>
              </a:lnSpc>
              <a:spcBef>
                <a:spcPts val="195"/>
              </a:spcBef>
            </a:pP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Program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 yang 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digunakan</a:t>
            </a:r>
            <a:r>
              <a:rPr dirty="0" sz="500" spc="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untuk 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mengontrol</a:t>
            </a:r>
            <a:r>
              <a:rPr dirty="0" sz="500" spc="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sumber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0">
                <a:solidFill>
                  <a:srgbClr val="3D3D3D"/>
                </a:solidFill>
                <a:latin typeface="Tahoma"/>
                <a:cs typeface="Tahoma"/>
              </a:rPr>
              <a:t>daya</a:t>
            </a:r>
            <a:r>
              <a:rPr dirty="0" sz="50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komputer,</a:t>
            </a:r>
            <a:r>
              <a:rPr dirty="0" sz="500" spc="9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seperti</a:t>
            </a:r>
            <a:r>
              <a:rPr dirty="0" sz="500" spc="2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CPU,</a:t>
            </a:r>
            <a:r>
              <a:rPr dirty="0" sz="500" spc="27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peranti</a:t>
            </a:r>
            <a:r>
              <a:rPr dirty="0" sz="500" spc="27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55">
                <a:solidFill>
                  <a:srgbClr val="3D3D3D"/>
                </a:solidFill>
                <a:latin typeface="Tahoma"/>
                <a:cs typeface="Tahoma"/>
              </a:rPr>
              <a:t>pe</a:t>
            </a:r>
            <a:r>
              <a:rPr dirty="0" u="heavy" sz="500" spc="125">
                <a:solidFill>
                  <a:srgbClr val="3D3D3D"/>
                </a:solidFill>
                <a:uFill>
                  <a:solidFill>
                    <a:srgbClr val="F0F0F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00" spc="-30">
                <a:solidFill>
                  <a:srgbClr val="3D3D3D"/>
                </a:solidFill>
                <a:latin typeface="Tahoma"/>
                <a:cs typeface="Tahoma"/>
              </a:rPr>
              <a:t>nyimpanan,peranti</a:t>
            </a:r>
            <a:r>
              <a:rPr dirty="0" sz="50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40">
                <a:solidFill>
                  <a:srgbClr val="3D3D3D"/>
                </a:solidFill>
                <a:latin typeface="Tahoma"/>
                <a:cs typeface="Tahoma"/>
              </a:rPr>
              <a:t>masukan,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5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25">
                <a:solidFill>
                  <a:srgbClr val="3D3D3D"/>
                </a:solidFill>
                <a:latin typeface="Tahoma"/>
                <a:cs typeface="Tahoma"/>
              </a:rPr>
              <a:t>peranti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 keluaran.</a:t>
            </a:r>
            <a:endParaRPr sz="500">
              <a:latin typeface="Tahoma"/>
              <a:cs typeface="Tahoma"/>
            </a:endParaRPr>
          </a:p>
          <a:p>
            <a:pPr algn="just" marL="12700" marR="5080">
              <a:lnSpc>
                <a:spcPts val="500"/>
              </a:lnSpc>
              <a:spcBef>
                <a:spcPts val="30"/>
              </a:spcBef>
            </a:pP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Kedudukan</a:t>
            </a:r>
            <a:r>
              <a:rPr dirty="0" sz="50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program</a:t>
            </a:r>
            <a:r>
              <a:rPr dirty="0" sz="50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>
                <a:solidFill>
                  <a:srgbClr val="3D3D3D"/>
                </a:solidFill>
                <a:latin typeface="Tahoma"/>
                <a:cs typeface="Tahoma"/>
              </a:rPr>
              <a:t>ini</a:t>
            </a:r>
            <a:r>
              <a:rPr dirty="0" sz="50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adalah</a:t>
            </a:r>
            <a:r>
              <a:rPr dirty="0" sz="500" spc="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sebagai</a:t>
            </a:r>
            <a:r>
              <a:rPr dirty="0" sz="50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perantara</a:t>
            </a:r>
            <a:r>
              <a:rPr dirty="0" sz="500" spc="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antara</a:t>
            </a:r>
            <a:r>
              <a:rPr dirty="0" sz="500" spc="50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5">
                <a:solidFill>
                  <a:srgbClr val="3D3D3D"/>
                </a:solidFill>
                <a:latin typeface="Tahoma"/>
                <a:cs typeface="Tahoma"/>
              </a:rPr>
              <a:t>program</a:t>
            </a:r>
            <a:r>
              <a:rPr dirty="0" sz="50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aplikasi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5">
                <a:solidFill>
                  <a:srgbClr val="3D3D3D"/>
                </a:solidFill>
                <a:latin typeface="Tahoma"/>
                <a:cs typeface="Tahoma"/>
              </a:rPr>
              <a:t>dan</a:t>
            </a:r>
            <a:r>
              <a:rPr dirty="0" sz="50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0">
                <a:solidFill>
                  <a:srgbClr val="3D3D3D"/>
                </a:solidFill>
                <a:latin typeface="Tahoma"/>
                <a:cs typeface="Tahoma"/>
              </a:rPr>
              <a:t>perangkat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0">
                <a:solidFill>
                  <a:srgbClr val="3D3D3D"/>
                </a:solidFill>
                <a:latin typeface="Tahoma"/>
                <a:cs typeface="Tahoma"/>
              </a:rPr>
              <a:t>keras</a:t>
            </a:r>
            <a:r>
              <a:rPr dirty="0" sz="500" spc="-15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10">
                <a:solidFill>
                  <a:srgbClr val="3D3D3D"/>
                </a:solidFill>
                <a:latin typeface="Tahoma"/>
                <a:cs typeface="Tahoma"/>
              </a:rPr>
              <a:t>komputer.</a:t>
            </a:r>
            <a:endParaRPr sz="500">
              <a:latin typeface="Tahoma"/>
              <a:cs typeface="Tahoma"/>
            </a:endParaRPr>
          </a:p>
          <a:p>
            <a:pPr algn="just" marL="25400">
              <a:lnSpc>
                <a:spcPts val="530"/>
              </a:lnSpc>
            </a:pPr>
            <a:r>
              <a:rPr dirty="0" sz="500" spc="-35">
                <a:solidFill>
                  <a:srgbClr val="3D3D3D"/>
                </a:solidFill>
                <a:latin typeface="Tahoma"/>
                <a:cs typeface="Tahoma"/>
              </a:rPr>
              <a:t>Contoh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5">
                <a:solidFill>
                  <a:srgbClr val="3D3D3D"/>
                </a:solidFill>
                <a:latin typeface="Tahoma"/>
                <a:cs typeface="Tahoma"/>
              </a:rPr>
              <a:t>: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 sistem </a:t>
            </a:r>
            <a:r>
              <a:rPr dirty="0" sz="500" spc="-25">
                <a:solidFill>
                  <a:srgbClr val="3D3D3D"/>
                </a:solidFill>
                <a:latin typeface="Tahoma"/>
                <a:cs typeface="Tahoma"/>
              </a:rPr>
              <a:t>operasi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40">
                <a:solidFill>
                  <a:srgbClr val="3D3D3D"/>
                </a:solidFill>
                <a:latin typeface="Tahoma"/>
                <a:cs typeface="Tahoma"/>
              </a:rPr>
              <a:t>Windows,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dirty="0" sz="500" spc="-30">
                <a:solidFill>
                  <a:srgbClr val="3D3D3D"/>
                </a:solidFill>
                <a:latin typeface="Tahoma"/>
                <a:cs typeface="Tahoma"/>
              </a:rPr>
              <a:t>Linux,</a:t>
            </a:r>
            <a:r>
              <a:rPr dirty="0" sz="500" spc="-20">
                <a:solidFill>
                  <a:srgbClr val="3D3D3D"/>
                </a:solidFill>
                <a:latin typeface="Tahoma"/>
                <a:cs typeface="Tahoma"/>
              </a:rPr>
              <a:t> Mac.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36" name="object 13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2974" y="68477"/>
            <a:ext cx="595728" cy="594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2023-12-04T03:37:57Z</dcterms:created>
  <dcterms:modified xsi:type="dcterms:W3CDTF">2023-12-04T03:37:57Z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LastSaved">
    <vt:filetime>2023-12-04T00:00:00Z</vt:filetime>
  </property>
  <property fmtid="{D5CDD505-2E9C-101B-9397-08002B2CF9AE}" pid="4" name="Producer">
    <vt:lpwstr>iLovePDF</vt:lpwstr>
  </property>
</Properties>
</file>