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handoutMasterIdLst>
    <p:handoutMasterId r:id="rId21"/>
  </p:handoutMasterIdLst>
  <p:sldIdLst>
    <p:sldId id="929" r:id="rId2"/>
    <p:sldId id="945" r:id="rId3"/>
    <p:sldId id="968" r:id="rId4"/>
    <p:sldId id="1003" r:id="rId5"/>
    <p:sldId id="976" r:id="rId6"/>
    <p:sldId id="977" r:id="rId7"/>
    <p:sldId id="1004" r:id="rId8"/>
    <p:sldId id="1001" r:id="rId9"/>
    <p:sldId id="1005" r:id="rId10"/>
    <p:sldId id="1006" r:id="rId11"/>
    <p:sldId id="1007" r:id="rId12"/>
    <p:sldId id="1008" r:id="rId13"/>
    <p:sldId id="1009" r:id="rId14"/>
    <p:sldId id="1010" r:id="rId15"/>
    <p:sldId id="1011" r:id="rId16"/>
    <p:sldId id="1012" r:id="rId17"/>
    <p:sldId id="1013" r:id="rId18"/>
    <p:sldId id="300" r:id="rId19"/>
  </p:sldIdLst>
  <p:sldSz cx="9144000" cy="6858000" type="screen4x3"/>
  <p:notesSz cx="6858000" cy="11147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8838" autoAdjust="0"/>
    <p:restoredTop sz="92821" autoAdjust="0"/>
  </p:normalViewPr>
  <p:slideViewPr>
    <p:cSldViewPr>
      <p:cViewPr>
        <p:scale>
          <a:sx n="75" d="100"/>
          <a:sy n="75" d="100"/>
        </p:scale>
        <p:origin x="-1445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4969-FDDD-4152-871B-F2DF189E0D11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42321-563A-4ADA-98EB-7EEA467F4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2DA2-67C4-43B5-9373-BD7CF0DD7BD7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836613"/>
            <a:ext cx="5572125" cy="4179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295027"/>
            <a:ext cx="5486400" cy="501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722D-D5A2-44F4-AF9E-2581DACE4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117976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smtClean="0">
                <a:latin typeface="Tempus Sans ITC" pitchFamily="82" charset="0"/>
              </a:rPr>
              <a:t>Library </a:t>
            </a:r>
            <a:r>
              <a:rPr lang="en-US" sz="5400" b="1" dirty="0" err="1" smtClean="0">
                <a:latin typeface="Tempus Sans ITC" pitchFamily="82" charset="0"/>
              </a:rPr>
              <a:t>Standar</a:t>
            </a: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4000" b="1" baseline="0" dirty="0" smtClean="0"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Pertemuan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11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14399"/>
            <a:ext cx="6400800" cy="585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381000"/>
            <a:ext cx="84674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</a:t>
            </a:r>
            <a:r>
              <a:rPr lang="en-US" sz="4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math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22097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Modul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math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berisi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fungsi-fungsi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matematika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8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40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4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40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import math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7998"/>
            <a:ext cx="5791200" cy="654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9238" y="42863"/>
            <a:ext cx="6105525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</a:t>
            </a:r>
            <a:r>
              <a:rPr lang="en-US" sz="4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sys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3657600"/>
          </a:xfrm>
        </p:spPr>
        <p:txBody>
          <a:bodyPr>
            <a:noAutofit/>
          </a:bodyPr>
          <a:lstStyle/>
          <a:p>
            <a:r>
              <a:rPr lang="nb-NO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Modul sys digunakan untuk mengakses konfigurasi interpreter pada saat runtime dan berinteraksi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environment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operasi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8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40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4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40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import sys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8" y="233363"/>
            <a:ext cx="6981825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58845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2143125"/>
            <a:ext cx="7467600" cy="157162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4800" dirty="0" smtClean="0"/>
              <a:t>SEKIAN</a:t>
            </a:r>
            <a:br>
              <a:rPr lang="id-ID" sz="4800" dirty="0" smtClean="0"/>
            </a:br>
            <a:r>
              <a:rPr lang="id-ID" sz="4800" dirty="0" smtClean="0"/>
              <a:t>TERIMA KASIH</a:t>
            </a:r>
            <a:endParaRPr lang="id-ID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Macam-macam</a:t>
            </a:r>
            <a:r>
              <a:rPr lang="en-US" sz="4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Library </a:t>
            </a:r>
            <a:r>
              <a:rPr lang="en-US" sz="4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Standar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Modul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getpass</a:t>
            </a:r>
            <a:endParaRPr lang="en-US" sz="3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Modul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random</a:t>
            </a:r>
          </a:p>
          <a:p>
            <a:pPr>
              <a:buFontTx/>
              <a:buChar char="-"/>
            </a:pP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Modul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datetime</a:t>
            </a:r>
            <a:endParaRPr lang="en-US" sz="3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Char char="-"/>
            </a:pP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Modul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math</a:t>
            </a:r>
          </a:p>
          <a:p>
            <a:pPr>
              <a:buFontTx/>
              <a:buChar char="-"/>
            </a:pP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Modul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sys</a:t>
            </a:r>
            <a:endParaRPr lang="en-US" sz="3200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Modul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getpass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525963"/>
          </a:xfrm>
        </p:spPr>
        <p:txBody>
          <a:bodyPr>
            <a:normAutofit/>
          </a:bodyPr>
          <a:lstStyle/>
          <a:p>
            <a:pPr marL="114300" indent="-4763">
              <a:buNone/>
            </a:pP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Modul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getpass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berfungsi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mendapatkan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password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pengguna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tanpa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echo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kembali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pengguna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114300" indent="-4763">
              <a:buNone/>
            </a:pPr>
            <a:endParaRPr lang="en-US" sz="3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14300" indent="-4763">
              <a:buNone/>
            </a:pP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import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getpass</a:t>
            </a:r>
            <a:endParaRPr lang="en-US" sz="3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21747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253" y="1524000"/>
            <a:ext cx="841549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</a:t>
            </a:r>
            <a:r>
              <a:rPr lang="en-US" sz="4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random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22097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Modul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random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menyediakan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fast pseudorandom number generator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berdasarkan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algoritma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Mersenne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Twister.</a:t>
            </a:r>
            <a:endParaRPr lang="en-US" sz="28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40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40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4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40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import random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066800"/>
            <a:ext cx="86945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44687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</a:t>
            </a:r>
            <a:r>
              <a:rPr lang="en-US" sz="4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datetime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22097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Modul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datetime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berisi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class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operasi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tanggal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waktu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8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40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4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40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import </a:t>
            </a:r>
            <a:r>
              <a:rPr lang="en-US" sz="4000" b="1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datetime</a:t>
            </a:r>
            <a:endParaRPr lang="en-US" sz="4000" b="1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15948</TotalTime>
  <Words>116</Words>
  <Application>Microsoft Office PowerPoint</Application>
  <PresentationFormat>On-screen Show (4:3)</PresentationFormat>
  <Paragraphs>35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Slide 1</vt:lpstr>
      <vt:lpstr>Macam-macam Library Standar</vt:lpstr>
      <vt:lpstr>Modul getpass</vt:lpstr>
      <vt:lpstr>Contoh :</vt:lpstr>
      <vt:lpstr>Slide 5</vt:lpstr>
      <vt:lpstr>Modul random</vt:lpstr>
      <vt:lpstr>Contoh :</vt:lpstr>
      <vt:lpstr>Slide 8</vt:lpstr>
      <vt:lpstr>Modul datetime</vt:lpstr>
      <vt:lpstr>Contoh :</vt:lpstr>
      <vt:lpstr>Slide 11</vt:lpstr>
      <vt:lpstr>Modul math</vt:lpstr>
      <vt:lpstr>Slide 13</vt:lpstr>
      <vt:lpstr>Slide 14</vt:lpstr>
      <vt:lpstr>Modul sys</vt:lpstr>
      <vt:lpstr>Slide 16</vt:lpstr>
      <vt:lpstr>Slide 17</vt:lpstr>
      <vt:lpstr>SEKIAN TERIMA KASIH</vt:lpstr>
    </vt:vector>
  </TitlesOfParts>
  <Company>SMK Bina Nusantara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 Perancangan Sistem</dc:title>
  <dc:creator>Kusumodestoni</dc:creator>
  <cp:lastModifiedBy>Toni</cp:lastModifiedBy>
  <cp:revision>482</cp:revision>
  <dcterms:created xsi:type="dcterms:W3CDTF">2012-03-03T13:10:17Z</dcterms:created>
  <dcterms:modified xsi:type="dcterms:W3CDTF">2023-06-11T05:12:04Z</dcterms:modified>
</cp:coreProperties>
</file>