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929" r:id="rId2"/>
    <p:sldId id="945" r:id="rId3"/>
    <p:sldId id="968" r:id="rId4"/>
    <p:sldId id="1014" r:id="rId5"/>
    <p:sldId id="1015" r:id="rId6"/>
    <p:sldId id="1003" r:id="rId7"/>
    <p:sldId id="1016" r:id="rId8"/>
    <p:sldId id="1017" r:id="rId9"/>
    <p:sldId id="1018" r:id="rId10"/>
    <p:sldId id="976" r:id="rId11"/>
    <p:sldId id="1019" r:id="rId12"/>
    <p:sldId id="1020" r:id="rId13"/>
    <p:sldId id="977" r:id="rId14"/>
    <p:sldId id="1005" r:id="rId15"/>
    <p:sldId id="1006" r:id="rId16"/>
    <p:sldId id="1007" r:id="rId17"/>
    <p:sldId id="1008" r:id="rId18"/>
    <p:sldId id="1021" r:id="rId19"/>
    <p:sldId id="1022" r:id="rId20"/>
    <p:sldId id="1023" r:id="rId21"/>
    <p:sldId id="1024" r:id="rId22"/>
    <p:sldId id="1025" r:id="rId23"/>
    <p:sldId id="1026" r:id="rId24"/>
    <p:sldId id="1027" r:id="rId25"/>
    <p:sldId id="1028" r:id="rId26"/>
    <p:sldId id="300" r:id="rId27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3375" autoAdjust="0"/>
    <p:restoredTop sz="92821" autoAdjust="0"/>
  </p:normalViewPr>
  <p:slideViewPr>
    <p:cSldViewPr>
      <p:cViewPr varScale="1">
        <p:scale>
          <a:sx n="85" d="100"/>
          <a:sy n="85" d="100"/>
        </p:scale>
        <p:origin x="-115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Fungsi</a:t>
            </a:r>
            <a:r>
              <a:rPr lang="en-US" sz="5400" b="1" dirty="0" smtClean="0">
                <a:latin typeface="Tempus Sans ITC" pitchFamily="82" charset="0"/>
              </a:rPr>
              <a:t> (</a:t>
            </a:r>
            <a:r>
              <a:rPr lang="en-US" sz="5400" b="1" i="1" dirty="0" smtClean="0">
                <a:latin typeface="Tempus Sans ITC" pitchFamily="82" charset="0"/>
              </a:rPr>
              <a:t>Function</a:t>
            </a:r>
            <a:r>
              <a:rPr lang="en-US" sz="5400" b="1" dirty="0" smtClean="0">
                <a:latin typeface="Tempus Sans ITC" pitchFamily="82" charset="0"/>
              </a:rPr>
              <a:t>)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1" y="609600"/>
            <a:ext cx="844061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229600" cy="53641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</a:t>
            </a:r>
          </a:p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raw input</a:t>
            </a:r>
          </a:p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while</a:t>
            </a:r>
          </a:p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if</a:t>
            </a:r>
          </a:p>
          <a:p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149" y="1066801"/>
            <a:ext cx="841570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Jawab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59" y="990600"/>
            <a:ext cx="833468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Lokal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dideklarasikan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didalam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kaitannya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lain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diluar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kata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lain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lokal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</a:t>
            </a:r>
            <a:r>
              <a:rPr lang="it-IT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ungsi. Hal ini disebut juga </a:t>
            </a:r>
            <a:r>
              <a:rPr lang="it-IT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scope variabel.</a:t>
            </a:r>
            <a:endParaRPr lang="en-US" sz="40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15" y="1143000"/>
            <a:ext cx="873857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91" y="1371600"/>
            <a:ext cx="79292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Penggunaan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Statemen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Global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mengakses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diluar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akses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terbatas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akses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baca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menulis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diluar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statemen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global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40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927363"/>
            <a:ext cx="7043737" cy="56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37" y="762000"/>
            <a:ext cx="8783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Pengertian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ulang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Hal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dicapai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memberi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statemen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kemudian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dipanggil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manapun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program.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didefinisikan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kata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kunci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def.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pengenal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diikut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diapit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diakhir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titik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Baris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berikutnya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dijalankan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dipanggil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2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variabel_fungsi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: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Default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menyediakan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paramater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opsional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default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menyediakan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dipanggil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menspesifikasikan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default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( 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) </a:t>
            </a:r>
            <a:r>
              <a:rPr lang="en-US" sz="32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parameter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40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85" y="1066800"/>
            <a:ext cx="86306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670" y="1066800"/>
            <a:ext cx="82786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Keyword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menspesifikasikan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keyword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Kita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(keyword)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melainkan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normal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pemanggilan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40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432" y="1219200"/>
            <a:ext cx="807313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734" y="685800"/>
            <a:ext cx="800453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95400"/>
            <a:ext cx="896982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Hasilnya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59872"/>
            <a:ext cx="8534400" cy="16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229600" cy="53641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unisnu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Universitas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Islam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Nahdlatul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Ulama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Jepara</a:t>
            </a:r>
            <a:endParaRPr lang="en-US" sz="32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saintek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Sains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Teknologi</a:t>
            </a:r>
            <a:endParaRPr lang="en-US" sz="32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tif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Program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endParaRPr lang="en-US" sz="32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45" y="1524001"/>
            <a:ext cx="84875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Jawaban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91400" cy="57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Parameter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membaca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parameter, parameter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disediakan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kepada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 yang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dihasilkan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dikirim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pemanggilan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pemanggilan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dinamakan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argument.</a:t>
            </a:r>
          </a:p>
          <a:p>
            <a:endParaRPr lang="en-US" sz="28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i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800" b="1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 </a:t>
            </a:r>
            <a:r>
              <a:rPr lang="en-US" sz="28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variabel_fungsi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b="1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…..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: Action</a:t>
            </a:r>
            <a:endParaRPr lang="en-US" sz="36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519" y="990601"/>
            <a:ext cx="6970662" cy="553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16987</TotalTime>
  <Words>365</Words>
  <Application>Microsoft Office PowerPoint</Application>
  <PresentationFormat>On-screen Show (4:3)</PresentationFormat>
  <Paragraphs>50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Slide 1</vt:lpstr>
      <vt:lpstr>Pengertian Fungsi</vt:lpstr>
      <vt:lpstr>Contoh</vt:lpstr>
      <vt:lpstr>Hasilnya</vt:lpstr>
      <vt:lpstr>Latihan</vt:lpstr>
      <vt:lpstr>latihan :</vt:lpstr>
      <vt:lpstr>Jawaban :</vt:lpstr>
      <vt:lpstr>Fungsi Parameter</vt:lpstr>
      <vt:lpstr>Contoh</vt:lpstr>
      <vt:lpstr>Slide 10</vt:lpstr>
      <vt:lpstr>Latihan</vt:lpstr>
      <vt:lpstr>Latihan</vt:lpstr>
      <vt:lpstr>Jawab</vt:lpstr>
      <vt:lpstr>Variabel Lokal</vt:lpstr>
      <vt:lpstr>Contoh :</vt:lpstr>
      <vt:lpstr>Slide 16</vt:lpstr>
      <vt:lpstr>Penggunaan Statemen Global</vt:lpstr>
      <vt:lpstr>Contoh :</vt:lpstr>
      <vt:lpstr>Slide 19</vt:lpstr>
      <vt:lpstr>Nilai Argumen Default</vt:lpstr>
      <vt:lpstr>Contoh :</vt:lpstr>
      <vt:lpstr>Slide 22</vt:lpstr>
      <vt:lpstr>Keyword Argumen</vt:lpstr>
      <vt:lpstr>Contoh :</vt:lpstr>
      <vt:lpstr>Slide 25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490</cp:revision>
  <dcterms:created xsi:type="dcterms:W3CDTF">2012-03-03T13:10:17Z</dcterms:created>
  <dcterms:modified xsi:type="dcterms:W3CDTF">2023-06-24T08:36:31Z</dcterms:modified>
</cp:coreProperties>
</file>