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handoutMasterIdLst>
    <p:handoutMasterId r:id="rId11"/>
  </p:handoutMasterIdLst>
  <p:sldIdLst>
    <p:sldId id="929" r:id="rId2"/>
    <p:sldId id="945" r:id="rId3"/>
    <p:sldId id="968" r:id="rId4"/>
    <p:sldId id="1019" r:id="rId5"/>
    <p:sldId id="1020" r:id="rId6"/>
    <p:sldId id="1014" r:id="rId7"/>
    <p:sldId id="1015" r:id="rId8"/>
    <p:sldId id="300" r:id="rId9"/>
  </p:sldIdLst>
  <p:sldSz cx="9144000" cy="6858000" type="screen4x3"/>
  <p:notesSz cx="6858000" cy="11147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8838" autoAdjust="0"/>
    <p:restoredTop sz="92821" autoAdjust="0"/>
  </p:normalViewPr>
  <p:slideViewPr>
    <p:cSldViewPr>
      <p:cViewPr>
        <p:scale>
          <a:sx n="75" d="100"/>
          <a:sy n="75" d="100"/>
        </p:scale>
        <p:origin x="-1445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04969-FDDD-4152-871B-F2DF189E0D11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10588625"/>
            <a:ext cx="2971800" cy="55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42321-563A-4ADA-98EB-7EEA467F48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E2DA2-67C4-43B5-9373-BD7CF0DD7BD7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836613"/>
            <a:ext cx="5572125" cy="4179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5295027"/>
            <a:ext cx="5486400" cy="5016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0588119"/>
            <a:ext cx="2971800" cy="5573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8722D-D5A2-44F4-AF9E-2581DACE40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2694B26-9805-4C22-BBD0-CF8F6D3BC2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1117976"/>
            <a:ext cx="8715375" cy="619722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5400" b="1" dirty="0" smtClean="0">
              <a:latin typeface="Tempus Sans ITC" pitchFamily="82" charset="0"/>
            </a:endParaRPr>
          </a:p>
          <a:p>
            <a:pPr marL="514350" lvl="0" indent="-514350" algn="ctr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lang="en-US" sz="5400" b="1" dirty="0" err="1" smtClean="0">
                <a:latin typeface="Tempus Sans ITC" pitchFamily="82" charset="0"/>
              </a:rPr>
              <a:t>Modul</a:t>
            </a:r>
            <a:endParaRPr lang="en-US" sz="5400" b="1" dirty="0" smtClean="0">
              <a:latin typeface="Tempus Sans ITC" pitchFamily="82" charset="0"/>
            </a:endParaRPr>
          </a:p>
          <a:p>
            <a:pPr marL="514350" lvl="0" indent="-514350">
              <a:lnSpc>
                <a:spcPct val="150000"/>
              </a:lnSpc>
              <a:spcBef>
                <a:spcPts val="250"/>
              </a:spcBef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endParaRPr lang="en-US" sz="1050" b="1" dirty="0" smtClean="0">
              <a:latin typeface="Tempus Sans ITC" pitchFamily="82" charset="0"/>
            </a:endParaRPr>
          </a:p>
          <a:p>
            <a:pPr marL="514350" marR="0" lvl="0" indent="-514350" defTabSz="914400" rtl="0" eaLnBrk="1" fontAlgn="auto" latinLnBrk="0" hangingPunct="1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4967288" algn="l"/>
                <a:tab pos="5432425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mpus Sans ITC" pitchFamily="82" charset="0"/>
              </a:rPr>
              <a:t>	</a:t>
            </a:r>
            <a:endParaRPr lang="en-US" sz="4000" b="1" baseline="0" dirty="0" smtClean="0">
              <a:latin typeface="Tempus Sans ITC" pitchFamily="82" charset="0"/>
            </a:endParaRPr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28600" y="228600"/>
            <a:ext cx="8382000" cy="762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Pertemuan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Ke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13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Pengertian</a:t>
            </a:r>
            <a:r>
              <a:rPr lang="en-US" sz="4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Modul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9906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265237"/>
            <a:ext cx="8229600" cy="53641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Kita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kode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ulang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program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Bagaimana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cara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file .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py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berbeda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?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jawabnya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modul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File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latihan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sudah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anda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buat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contoh1.py </a:t>
            </a: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sampai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contoh6.py </a:t>
            </a: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modul</a:t>
            </a:r>
            <a:r>
              <a:rPr lang="en-US" sz="2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800" b="1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2800" b="1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b="1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menggunakan</a:t>
            </a:r>
            <a:r>
              <a:rPr lang="en-US" sz="2800" b="1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28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atau</a:t>
            </a:r>
            <a:r>
              <a:rPr lang="en-US" sz="28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variabel</a:t>
            </a:r>
            <a:r>
              <a:rPr lang="en-US" sz="28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8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sz="28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8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file </a:t>
            </a:r>
            <a:r>
              <a:rPr lang="en-US" sz="28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tersebut</a:t>
            </a:r>
            <a:r>
              <a:rPr lang="en-US" sz="28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kita</a:t>
            </a:r>
            <a:r>
              <a:rPr lang="en-US" sz="28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28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melakukan</a:t>
            </a:r>
            <a:r>
              <a:rPr lang="en-US" sz="28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import.</a:t>
            </a:r>
            <a:endParaRPr lang="en-US" sz="3200" b="1" dirty="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150" y="2130425"/>
            <a:ext cx="8521700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latihan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245" y="1524001"/>
            <a:ext cx="848751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Jawaban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14400"/>
            <a:ext cx="7391400" cy="5709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Contoh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Program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169" y="1143000"/>
            <a:ext cx="856566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52400" y="-1524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Hasil</a:t>
            </a:r>
            <a:endParaRPr lang="id-ID" sz="4000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76200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833" y="1295400"/>
            <a:ext cx="761433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2143125"/>
            <a:ext cx="7467600" cy="1571625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id-ID" sz="4800" dirty="0" smtClean="0"/>
              <a:t>SEKIAN</a:t>
            </a:r>
            <a:br>
              <a:rPr lang="id-ID" sz="4800" dirty="0" smtClean="0"/>
            </a:br>
            <a:r>
              <a:rPr lang="id-ID" sz="4800" dirty="0" smtClean="0"/>
              <a:t>TERIMA KASIH</a:t>
            </a:r>
            <a:endParaRPr lang="id-ID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16194</TotalTime>
  <Words>70</Words>
  <Application>Microsoft Office PowerPoint</Application>
  <PresentationFormat>On-screen Show (4:3)</PresentationFormat>
  <Paragraphs>15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Slide 1</vt:lpstr>
      <vt:lpstr>Pengertian Modul</vt:lpstr>
      <vt:lpstr>Contoh</vt:lpstr>
      <vt:lpstr>latihan :</vt:lpstr>
      <vt:lpstr>Jawaban :</vt:lpstr>
      <vt:lpstr>Contoh Program</vt:lpstr>
      <vt:lpstr>Hasil</vt:lpstr>
      <vt:lpstr>SEKIAN TERIMA KASIH</vt:lpstr>
    </vt:vector>
  </TitlesOfParts>
  <Company>SMK Bina Nusantara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Analisa dan  Perancangan Sistem</dc:title>
  <dc:creator>Kusumodestoni</dc:creator>
  <cp:lastModifiedBy>Toni</cp:lastModifiedBy>
  <cp:revision>484</cp:revision>
  <dcterms:created xsi:type="dcterms:W3CDTF">2012-03-03T13:10:17Z</dcterms:created>
  <dcterms:modified xsi:type="dcterms:W3CDTF">2023-06-23T06:27:50Z</dcterms:modified>
</cp:coreProperties>
</file>