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handoutMasterIdLst>
    <p:handoutMasterId r:id="rId39"/>
  </p:handoutMasterIdLst>
  <p:sldIdLst>
    <p:sldId id="706" r:id="rId2"/>
    <p:sldId id="888" r:id="rId3"/>
    <p:sldId id="851" r:id="rId4"/>
    <p:sldId id="852" r:id="rId5"/>
    <p:sldId id="853" r:id="rId6"/>
    <p:sldId id="854" r:id="rId7"/>
    <p:sldId id="855" r:id="rId8"/>
    <p:sldId id="845" r:id="rId9"/>
    <p:sldId id="889" r:id="rId10"/>
    <p:sldId id="890" r:id="rId11"/>
    <p:sldId id="895" r:id="rId12"/>
    <p:sldId id="896" r:id="rId13"/>
    <p:sldId id="859" r:id="rId14"/>
    <p:sldId id="847" r:id="rId15"/>
    <p:sldId id="860" r:id="rId16"/>
    <p:sldId id="862" r:id="rId17"/>
    <p:sldId id="849" r:id="rId18"/>
    <p:sldId id="850" r:id="rId19"/>
    <p:sldId id="899" r:id="rId20"/>
    <p:sldId id="897" r:id="rId21"/>
    <p:sldId id="900" r:id="rId22"/>
    <p:sldId id="898" r:id="rId23"/>
    <p:sldId id="901" r:id="rId24"/>
    <p:sldId id="902" r:id="rId25"/>
    <p:sldId id="924" r:id="rId26"/>
    <p:sldId id="925" r:id="rId27"/>
    <p:sldId id="926" r:id="rId28"/>
    <p:sldId id="928" r:id="rId29"/>
    <p:sldId id="917" r:id="rId30"/>
    <p:sldId id="918" r:id="rId31"/>
    <p:sldId id="919" r:id="rId32"/>
    <p:sldId id="920" r:id="rId33"/>
    <p:sldId id="923" r:id="rId34"/>
    <p:sldId id="921" r:id="rId35"/>
    <p:sldId id="929" r:id="rId36"/>
    <p:sldId id="903" r:id="rId37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382" autoAdjust="0"/>
    <p:restoredTop sz="92821" autoAdjust="0"/>
  </p:normalViewPr>
  <p:slideViewPr>
    <p:cSldViewPr>
      <p:cViewPr varScale="1">
        <p:scale>
          <a:sx n="97" d="100"/>
          <a:sy n="97" d="100"/>
        </p:scale>
        <p:origin x="-84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Insert </a:t>
            </a:r>
            <a:r>
              <a:rPr lang="en-US" sz="5400" b="1" dirty="0" err="1" smtClean="0">
                <a:latin typeface="Tempus Sans ITC" pitchFamily="82" charset="0"/>
              </a:rPr>
              <a:t>dan</a:t>
            </a:r>
            <a:r>
              <a:rPr lang="en-US" sz="5400" b="1" dirty="0" smtClean="0">
                <a:latin typeface="Tempus Sans ITC" pitchFamily="82" charset="0"/>
              </a:rPr>
              <a:t> Del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Pada</a:t>
            </a:r>
            <a:r>
              <a:rPr lang="en-US" sz="5400" b="1" dirty="0" smtClean="0">
                <a:latin typeface="Tempus Sans ITC" pitchFamily="82" charset="0"/>
              </a:rPr>
              <a:t> List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3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45720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14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52400" y="1143000"/>
            <a:ext cx="8610600" cy="1219200"/>
          </a:xfrm>
          <a:prstGeom prst="rect">
            <a:avLst/>
          </a:prstGeom>
        </p:spPr>
        <p:txBody>
          <a:bodyPr vert="horz" rtlCol="0" anchor="ctr">
            <a:normAutofit fontScale="5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Buatlah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program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seperti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tampilan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berikut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ini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Dengan</a:t>
            </a:r>
            <a:r>
              <a:rPr lang="en-US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list :</a:t>
            </a:r>
          </a:p>
          <a:p>
            <a:pPr lvl="0">
              <a:spcBef>
                <a:spcPct val="0"/>
              </a:spcBef>
              <a:defRPr/>
            </a:pPr>
            <a:r>
              <a:rPr lang="sv-SE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nama   = ["Mochammad", "Haji"]</a:t>
            </a:r>
          </a:p>
          <a:p>
            <a:pPr lvl="0">
              <a:spcBef>
                <a:spcPct val="0"/>
              </a:spcBef>
              <a:defRPr/>
            </a:pPr>
            <a:r>
              <a:rPr lang="sv-SE" sz="41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alamat = ["Jl", "Taman", "Pekeng", "Tahunan", "Jepara" ]</a:t>
            </a:r>
            <a:endParaRPr kumimoji="0" lang="id-ID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8643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71872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5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 list [index]</a:t>
            </a:r>
            <a:endParaRPr lang="en-US" sz="3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del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perintah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digunakan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4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&gt; &gt; &gt; a = [1,2,3,4,5]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&gt; &gt; &gt; del a[3]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&gt; &gt; &gt; a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[1,2,3,5]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yang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berarti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nomor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index 3.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ouputnya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[1,2,3,5]</a:t>
            </a: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LIST – </a:t>
            </a:r>
            <a:r>
              <a:rPr lang="en-US" dirty="0" err="1" smtClean="0">
                <a:solidFill>
                  <a:schemeClr val="tx1"/>
                </a:solidFill>
              </a:rPr>
              <a:t>Penghapusan</a:t>
            </a:r>
            <a:r>
              <a:rPr lang="en-US" dirty="0" smtClean="0">
                <a:solidFill>
                  <a:schemeClr val="tx1"/>
                </a:solidFill>
              </a:rPr>
              <a:t> (Del / Remove)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perintah</a:t>
            </a:r>
            <a:r>
              <a:rPr lang="en-US" dirty="0" smtClean="0">
                <a:solidFill>
                  <a:schemeClr val="tx1"/>
                </a:solidFill>
              </a:rPr>
              <a:t> del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865051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658" y="914400"/>
            <a:ext cx="8948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7 !</a:t>
            </a:r>
          </a:p>
          <a:p>
            <a:pPr eaLnBrk="1" hangingPunct="1">
              <a:buNone/>
            </a:pPr>
            <a:endParaRPr lang="en-US" dirty="0" err="1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844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52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Jawaban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:</a:t>
            </a:r>
            <a:endParaRPr kumimoji="0" lang="id-ID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58171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!</a:t>
            </a:r>
          </a:p>
          <a:p>
            <a:pPr eaLnBrk="1" hangingPunct="1">
              <a:buNone/>
            </a:pPr>
            <a:endParaRPr lang="en-US" dirty="0" err="1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2300288"/>
            <a:ext cx="6791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endParaRPr lang="en-US" dirty="0" smtClean="0"/>
          </a:p>
          <a:p>
            <a:pPr eaLnBrk="1" hangingPunct="1">
              <a:buNone/>
            </a:pPr>
            <a:endParaRPr lang="en-US" dirty="0" err="1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74776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381000" y="4572000"/>
            <a:ext cx="1066800" cy="76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05800" cy="281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429000"/>
            <a:ext cx="879700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2722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862842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0005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7934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7187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45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list.insert</a:t>
            </a:r>
            <a:r>
              <a:rPr lang="en-US" sz="45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(index, </a:t>
            </a:r>
            <a:r>
              <a:rPr lang="en-US" sz="45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sz="45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3200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1. index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ialah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parameter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dimana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nantinya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ditempatkan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r>
              <a:rPr lang="sv-SE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2. obj ialah parameter dimana isi dari nilai elemen yang baru yang akan di masukan ke sebuah</a:t>
            </a:r>
          </a:p>
          <a:p>
            <a:pPr eaLnBrk="1" hangingPunct="1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a = [0, 1, 2, 3, 4]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a.insert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(2, 10)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print “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Cetak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  a : ", a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artinya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memasukan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index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2.</a:t>
            </a:r>
          </a:p>
          <a:p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ouputnya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Final List : [0, 1, 10, 2, 3, 4]</a:t>
            </a:r>
            <a:endParaRPr lang="id-ID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LIST – </a:t>
            </a:r>
            <a:r>
              <a:rPr lang="en-US" dirty="0" err="1" smtClean="0">
                <a:solidFill>
                  <a:schemeClr val="tx1"/>
                </a:solidFill>
              </a:rPr>
              <a:t>Penyisipan</a:t>
            </a:r>
            <a:r>
              <a:rPr lang="en-US" dirty="0" smtClean="0">
                <a:solidFill>
                  <a:schemeClr val="tx1"/>
                </a:solidFill>
              </a:rPr>
              <a:t> (INSERT)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1"/>
                </a:solidFill>
              </a:rPr>
              <a:t>Latihan</a:t>
            </a:r>
            <a:r>
              <a:rPr lang="en-US" sz="4000" dirty="0" smtClean="0">
                <a:solidFill>
                  <a:schemeClr val="tx1"/>
                </a:solidFill>
              </a:rPr>
              <a:t> DEL </a:t>
            </a:r>
            <a:r>
              <a:rPr lang="en-US" sz="4000" dirty="0" err="1" smtClean="0">
                <a:solidFill>
                  <a:schemeClr val="tx1"/>
                </a:solidFill>
              </a:rPr>
              <a:t>dengan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Inputan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menggunakan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Fungsi</a:t>
            </a:r>
            <a:r>
              <a:rPr lang="en-US" sz="4000" dirty="0" smtClean="0">
                <a:solidFill>
                  <a:schemeClr val="tx1"/>
                </a:solidFill>
              </a:rPr>
              <a:t> IF</a:t>
            </a:r>
            <a:endParaRPr lang="id-ID" sz="40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219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5520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Jawaban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399"/>
            <a:ext cx="7010400" cy="563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07796"/>
            <a:ext cx="6400800" cy="605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1"/>
                </a:solidFill>
              </a:rPr>
              <a:t>Soal</a:t>
            </a:r>
            <a:r>
              <a:rPr lang="en-US" sz="4000" dirty="0" smtClean="0">
                <a:solidFill>
                  <a:schemeClr val="tx1"/>
                </a:solidFill>
              </a:rPr>
              <a:t> UTS :</a:t>
            </a:r>
            <a:endParaRPr lang="id-ID" sz="40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95250"/>
            <a:ext cx="80200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461963"/>
            <a:ext cx="73818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DEL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Inputan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perulangan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009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7161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Latihan</a:t>
            </a:r>
            <a:r>
              <a:rPr lang="en-US" sz="2800" dirty="0" smtClean="0">
                <a:solidFill>
                  <a:schemeClr val="tx1"/>
                </a:solidFill>
              </a:rPr>
              <a:t> DEL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Inputan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perulangan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1272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perintah</a:t>
            </a:r>
            <a:r>
              <a:rPr lang="en-US" dirty="0" smtClean="0">
                <a:solidFill>
                  <a:schemeClr val="tx1"/>
                </a:solidFill>
              </a:rPr>
              <a:t> Remove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38862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perintah</a:t>
            </a:r>
            <a:r>
              <a:rPr lang="en-US" dirty="0" smtClean="0">
                <a:solidFill>
                  <a:schemeClr val="tx1"/>
                </a:solidFill>
              </a:rPr>
              <a:t> Remove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Remove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objek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List.</a:t>
            </a:r>
          </a:p>
          <a:p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list.remove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obj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buNone/>
            </a:pP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nn-NO" b="1" dirty="0" smtClean="0"/>
              <a:t>obj ialah parameter yang berisi elemen yang akan di hapus dari sebuah List</a:t>
            </a: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Insert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114800"/>
            <a:ext cx="775000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02242"/>
            <a:ext cx="9144000" cy="286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perintah</a:t>
            </a:r>
            <a:r>
              <a:rPr lang="en-US" dirty="0" smtClean="0">
                <a:solidFill>
                  <a:schemeClr val="tx1"/>
                </a:solidFill>
              </a:rPr>
              <a:t> Remove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19600"/>
            <a:ext cx="820366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833737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841170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870"/>
          <a:stretch>
            <a:fillRect/>
          </a:stretch>
        </p:blipFill>
        <p:spPr bwMode="auto">
          <a:xfrm>
            <a:off x="152400" y="228600"/>
            <a:ext cx="8686800" cy="34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/>
                </a:solidFill>
              </a:rPr>
              <a:t>Contoh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perintah</a:t>
            </a:r>
            <a:r>
              <a:rPr lang="en-US" sz="2800" dirty="0" smtClean="0">
                <a:solidFill>
                  <a:schemeClr val="tx1"/>
                </a:solidFill>
              </a:rPr>
              <a:t> Remove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Inputan</a:t>
            </a:r>
            <a:endParaRPr lang="id-ID" sz="28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14800"/>
            <a:ext cx="80486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63871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Contoh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perintah</a:t>
            </a:r>
            <a:r>
              <a:rPr lang="en-US" sz="2000" dirty="0" smtClean="0">
                <a:solidFill>
                  <a:schemeClr val="tx1"/>
                </a:solidFill>
              </a:rPr>
              <a:t> Remove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Inputan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Perulangan</a:t>
            </a:r>
            <a:endParaRPr lang="id-ID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826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57790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Latihan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perintah</a:t>
            </a:r>
            <a:r>
              <a:rPr lang="en-US" sz="2000" dirty="0" smtClean="0">
                <a:solidFill>
                  <a:schemeClr val="tx1"/>
                </a:solidFill>
              </a:rPr>
              <a:t> Remove </a:t>
            </a:r>
            <a:r>
              <a:rPr lang="en-US" sz="2000" dirty="0" err="1" smtClean="0">
                <a:solidFill>
                  <a:schemeClr val="tx1"/>
                </a:solidFill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Inputan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Perulangan</a:t>
            </a:r>
            <a:endParaRPr lang="id-ID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8915400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Kembangkan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Insert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447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1000649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Insert 3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267200"/>
            <a:ext cx="7620000" cy="229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219200"/>
            <a:ext cx="868023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Kembangkan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Insert 3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1378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index </a:t>
            </a:r>
            <a:r>
              <a:rPr lang="en-US" dirty="0" err="1" smtClean="0"/>
              <a:t>melampaui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index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append().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id-ID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LIST - Insert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44619"/>
            <a:ext cx="7391400" cy="361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67596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Jawaban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INSERT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685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17" y="4114800"/>
            <a:ext cx="896308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0" y="3656012"/>
            <a:ext cx="91440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15342"/>
          <a:stretch>
            <a:fillRect/>
          </a:stretch>
        </p:blipFill>
        <p:spPr bwMode="auto">
          <a:xfrm>
            <a:off x="228600" y="990600"/>
            <a:ext cx="81629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14066</TotalTime>
  <Words>193</Words>
  <Application>Microsoft Office PowerPoint</Application>
  <PresentationFormat>On-screen Show (4:3)</PresentationFormat>
  <Paragraphs>82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Slide 1</vt:lpstr>
      <vt:lpstr>LIST – Penyisipan (INSERT)</vt:lpstr>
      <vt:lpstr>Contoh Insert</vt:lpstr>
      <vt:lpstr>Latihan :  Kembangkan Contoh Insert</vt:lpstr>
      <vt:lpstr>Contoh Insert 3</vt:lpstr>
      <vt:lpstr>Latihan : Kembangkan Contoh Insert 3</vt:lpstr>
      <vt:lpstr>LIST - Insert</vt:lpstr>
      <vt:lpstr>Jawaban</vt:lpstr>
      <vt:lpstr>Contoh INSERT dengan Inputan</vt:lpstr>
      <vt:lpstr>Latihan :</vt:lpstr>
      <vt:lpstr>LIST – Penghapusan (Del / Remove)</vt:lpstr>
      <vt:lpstr>Contoh perintah del</vt:lpstr>
      <vt:lpstr>Latihan</vt:lpstr>
      <vt:lpstr>Slide 14</vt:lpstr>
      <vt:lpstr>Latihan</vt:lpstr>
      <vt:lpstr>Latihan</vt:lpstr>
      <vt:lpstr>Slide 17</vt:lpstr>
      <vt:lpstr>Slide 18</vt:lpstr>
      <vt:lpstr>Contoh DEL dengan Inputan</vt:lpstr>
      <vt:lpstr>Latihan DEL dengan Inputan menggunakan Fungsi IF</vt:lpstr>
      <vt:lpstr>Jawaban</vt:lpstr>
      <vt:lpstr>Soal UTS :</vt:lpstr>
      <vt:lpstr>Slide 23</vt:lpstr>
      <vt:lpstr>Slide 24</vt:lpstr>
      <vt:lpstr>Contoh DEL dengan Inputan dan perulangan</vt:lpstr>
      <vt:lpstr>Slide 26</vt:lpstr>
      <vt:lpstr>Latihan DEL dengan Inputan dan perulangan</vt:lpstr>
      <vt:lpstr>perintah Remove</vt:lpstr>
      <vt:lpstr>Contoh perintah Remove</vt:lpstr>
      <vt:lpstr>Contoh perintah Remove</vt:lpstr>
      <vt:lpstr>Slide 31</vt:lpstr>
      <vt:lpstr>Contoh perintah Remove dengan Inputan</vt:lpstr>
      <vt:lpstr>Contoh perintah Remove dengan Inputan dan Perulangan</vt:lpstr>
      <vt:lpstr>Slide 34</vt:lpstr>
      <vt:lpstr>Latihan perintah Remove dengan Inputan dan Perulangan</vt:lpstr>
      <vt:lpstr>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461</cp:revision>
  <dcterms:created xsi:type="dcterms:W3CDTF">2012-03-03T13:10:17Z</dcterms:created>
  <dcterms:modified xsi:type="dcterms:W3CDTF">2023-03-21T04:41:17Z</dcterms:modified>
</cp:coreProperties>
</file>