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4"/>
  </p:notesMasterIdLst>
  <p:handoutMasterIdLst>
    <p:handoutMasterId r:id="rId25"/>
  </p:handoutMasterIdLst>
  <p:sldIdLst>
    <p:sldId id="929" r:id="rId2"/>
    <p:sldId id="879" r:id="rId3"/>
    <p:sldId id="878" r:id="rId4"/>
    <p:sldId id="866" r:id="rId5"/>
    <p:sldId id="930" r:id="rId6"/>
    <p:sldId id="951" r:id="rId7"/>
    <p:sldId id="933" r:id="rId8"/>
    <p:sldId id="931" r:id="rId9"/>
    <p:sldId id="934" r:id="rId10"/>
    <p:sldId id="936" r:id="rId11"/>
    <p:sldId id="937" r:id="rId12"/>
    <p:sldId id="945" r:id="rId13"/>
    <p:sldId id="938" r:id="rId14"/>
    <p:sldId id="946" r:id="rId15"/>
    <p:sldId id="939" r:id="rId16"/>
    <p:sldId id="947" r:id="rId17"/>
    <p:sldId id="940" r:id="rId18"/>
    <p:sldId id="948" r:id="rId19"/>
    <p:sldId id="941" r:id="rId20"/>
    <p:sldId id="949" r:id="rId21"/>
    <p:sldId id="950" r:id="rId22"/>
    <p:sldId id="300" r:id="rId23"/>
  </p:sldIdLst>
  <p:sldSz cx="9144000" cy="6858000" type="screen4x3"/>
  <p:notesSz cx="6858000" cy="11147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 horzBarState="maximized">
    <p:restoredLeft sz="18838" autoAdjust="0"/>
    <p:restoredTop sz="92821" autoAdjust="0"/>
  </p:normalViewPr>
  <p:slideViewPr>
    <p:cSldViewPr>
      <p:cViewPr varScale="1">
        <p:scale>
          <a:sx n="97" d="100"/>
          <a:sy n="97" d="100"/>
        </p:scale>
        <p:origin x="-821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04969-FDDD-4152-871B-F2DF189E0D11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588625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10588625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42321-563A-4ADA-98EB-7EEA467F48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E2DA2-67C4-43B5-9373-BD7CF0DD7BD7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2938" y="836613"/>
            <a:ext cx="5572125" cy="4179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5295027"/>
            <a:ext cx="5486400" cy="5016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588119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0588119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8722D-D5A2-44F4-AF9E-2581DACE40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" y="1117976"/>
            <a:ext cx="8715375" cy="61972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lang="en-US" sz="5400" b="1" dirty="0" smtClean="0">
              <a:latin typeface="Tempus Sans ITC" pitchFamily="82" charset="0"/>
            </a:endParaRPr>
          </a:p>
          <a:p>
            <a:pPr marL="514350" lvl="0" indent="-514350" algn="ctr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5400" b="1" dirty="0" err="1" smtClean="0">
                <a:latin typeface="Tempus Sans ITC" pitchFamily="82" charset="0"/>
              </a:rPr>
              <a:t>Memahami</a:t>
            </a:r>
            <a:r>
              <a:rPr lang="en-US" sz="5400" b="1" dirty="0" smtClean="0">
                <a:latin typeface="Tempus Sans ITC" pitchFamily="82" charset="0"/>
              </a:rPr>
              <a:t> </a:t>
            </a:r>
            <a:r>
              <a:rPr lang="en-US" sz="5400" b="1" dirty="0" err="1" smtClean="0">
                <a:latin typeface="Tempus Sans ITC" pitchFamily="82" charset="0"/>
              </a:rPr>
              <a:t>tentang</a:t>
            </a:r>
            <a:r>
              <a:rPr lang="en-US" sz="5400" b="1" dirty="0" smtClean="0">
                <a:latin typeface="Tempus Sans ITC" pitchFamily="82" charset="0"/>
              </a:rPr>
              <a:t> </a:t>
            </a:r>
          </a:p>
          <a:p>
            <a:pPr marL="514350" lvl="0" indent="-514350" algn="ctr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5400" b="1" dirty="0" err="1" smtClean="0">
                <a:latin typeface="Tempus Sans ITC" pitchFamily="82" charset="0"/>
              </a:rPr>
              <a:t>Fungsi-fungsi</a:t>
            </a:r>
            <a:r>
              <a:rPr lang="en-US" sz="5400" b="1" dirty="0" smtClean="0">
                <a:latin typeface="Tempus Sans ITC" pitchFamily="82" charset="0"/>
              </a:rPr>
              <a:t> </a:t>
            </a:r>
            <a:r>
              <a:rPr lang="en-US" sz="5400" b="1" dirty="0" err="1" smtClean="0">
                <a:latin typeface="Tempus Sans ITC" pitchFamily="82" charset="0"/>
              </a:rPr>
              <a:t>Pada</a:t>
            </a:r>
            <a:r>
              <a:rPr lang="en-US" sz="5400" b="1" dirty="0" smtClean="0">
                <a:latin typeface="Tempus Sans ITC" pitchFamily="82" charset="0"/>
              </a:rPr>
              <a:t> LIST</a:t>
            </a:r>
          </a:p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lang="en-US" sz="1050" b="1" dirty="0" smtClean="0">
              <a:latin typeface="Tempus Sans ITC" pitchFamily="82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	</a:t>
            </a:r>
            <a:endParaRPr lang="en-US" sz="4000" b="1" baseline="0" dirty="0" smtClean="0">
              <a:latin typeface="Tempus Sans ITC" pitchFamily="82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Pertemuan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Ke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4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5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399" y="457200"/>
            <a:ext cx="8879611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14400"/>
            <a:ext cx="888647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1125" indent="-1588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Max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berfungsi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mencari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nilai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maksimum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list,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tuple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dictionary</a:t>
            </a:r>
          </a:p>
          <a:p>
            <a:pPr eaLnBrk="1" hangingPunct="1">
              <a:buNone/>
            </a:pP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>
              <a:buNone/>
            </a:pPr>
            <a:r>
              <a:rPr lang="en-US" sz="35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Rumus</a:t>
            </a:r>
            <a:r>
              <a:rPr lang="en-US" sz="35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pPr>
              <a:buNone/>
            </a:pPr>
            <a:r>
              <a:rPr lang="en-US" sz="35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max(list)</a:t>
            </a:r>
          </a:p>
          <a:p>
            <a:pPr>
              <a:buNone/>
            </a:pP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Keterangan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pPr marL="111125" indent="-1588">
              <a:buNone/>
            </a:pPr>
            <a:r>
              <a:rPr lang="nn-NO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paramater list merupakan List yang akan di cari elemen maksimumnya.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>
              <a:buNone/>
            </a:pPr>
            <a:endParaRPr lang="en-US" dirty="0" err="1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Fungsi</a:t>
            </a:r>
            <a:r>
              <a:rPr lang="en-US" dirty="0" smtClean="0">
                <a:solidFill>
                  <a:schemeClr val="tx1"/>
                </a:solidFill>
              </a:rPr>
              <a:t> Max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Fungsi</a:t>
            </a:r>
            <a:r>
              <a:rPr lang="en-US" dirty="0" smtClean="0">
                <a:solidFill>
                  <a:schemeClr val="tx1"/>
                </a:solidFill>
              </a:rPr>
              <a:t> Max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6858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962400"/>
            <a:ext cx="8585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304800" y="35814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838200"/>
            <a:ext cx="8621486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1125" indent="-1588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berfungsi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mencari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nilai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minimum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list,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tuple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dictionary</a:t>
            </a:r>
          </a:p>
          <a:p>
            <a:pPr eaLnBrk="1" hangingPunct="1">
              <a:buNone/>
            </a:pP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>
              <a:buNone/>
            </a:pPr>
            <a:r>
              <a:rPr lang="en-US" sz="35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Rumus</a:t>
            </a:r>
            <a:r>
              <a:rPr lang="en-US" sz="35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pPr>
              <a:buNone/>
            </a:pPr>
            <a:r>
              <a:rPr lang="en-US" sz="35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min(list)</a:t>
            </a:r>
          </a:p>
          <a:p>
            <a:pPr>
              <a:buNone/>
            </a:pP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Keterangan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pPr marL="111125" indent="-1588">
              <a:buNone/>
            </a:pPr>
            <a:r>
              <a:rPr lang="nn-NO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paramater list merupakan List yang akan di cari elemen maksimumnya.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>
              <a:buNone/>
            </a:pPr>
            <a:endParaRPr lang="en-US" dirty="0" err="1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Fungsi</a:t>
            </a:r>
            <a:r>
              <a:rPr lang="en-US" dirty="0" smtClean="0">
                <a:solidFill>
                  <a:schemeClr val="tx1"/>
                </a:solidFill>
              </a:rPr>
              <a:t> Min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Fungsi</a:t>
            </a:r>
            <a:r>
              <a:rPr lang="en-US" dirty="0" smtClean="0">
                <a:solidFill>
                  <a:schemeClr val="tx1"/>
                </a:solidFill>
              </a:rPr>
              <a:t> Min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8382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66800"/>
            <a:ext cx="863162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4572000"/>
            <a:ext cx="54768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memperbarui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memperbaiki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satu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beberapa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elemen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List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diperbarui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memberikan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indeks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elemen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tanda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kurung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siku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sebelah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kiri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operator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tugas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(=)</a:t>
            </a:r>
          </a:p>
          <a:p>
            <a:pPr eaLnBrk="1" hangingPunct="1">
              <a:buNone/>
            </a:pP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>
              <a:buNone/>
            </a:pPr>
            <a:r>
              <a:rPr lang="en-US" sz="35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Rumus</a:t>
            </a:r>
            <a:r>
              <a:rPr lang="en-US" sz="35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pPr>
              <a:buNone/>
            </a:pPr>
            <a:r>
              <a:rPr lang="en-US" sz="35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List [index] = </a:t>
            </a:r>
            <a:r>
              <a:rPr lang="en-US" sz="35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objek</a:t>
            </a:r>
            <a:endParaRPr lang="en-US" sz="35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Keterangan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pPr marL="401638" indent="-292100"/>
            <a:r>
              <a:rPr lang="nn-NO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Index merupakan parameter elemen yang akan hendak diperbaharui/diperbaiki objeknya melalui nilai index.</a:t>
            </a:r>
          </a:p>
          <a:p>
            <a:pPr marL="401638" indent="-292100"/>
            <a:r>
              <a:rPr lang="nn-NO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objek merupakan elemen di dalam list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>
              <a:buNone/>
            </a:pPr>
            <a:endParaRPr lang="en-US" dirty="0" err="1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Memperbaiki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Elemen</a:t>
            </a:r>
            <a:r>
              <a:rPr lang="en-US" dirty="0" smtClean="0">
                <a:solidFill>
                  <a:schemeClr val="tx1"/>
                </a:solidFill>
              </a:rPr>
              <a:t> List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2296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 err="1" smtClean="0">
                <a:solidFill>
                  <a:schemeClr val="tx1"/>
                </a:solidFill>
              </a:rPr>
              <a:t>Contoh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Memperbaharui</a:t>
            </a:r>
            <a:r>
              <a:rPr lang="en-US" sz="2800" dirty="0" smtClean="0">
                <a:solidFill>
                  <a:schemeClr val="tx1"/>
                </a:solidFill>
              </a:rPr>
              <a:t>/</a:t>
            </a:r>
            <a:r>
              <a:rPr lang="en-US" sz="2800" dirty="0" err="1" smtClean="0">
                <a:solidFill>
                  <a:schemeClr val="tx1"/>
                </a:solidFill>
              </a:rPr>
              <a:t>memperbaiki</a:t>
            </a:r>
            <a:r>
              <a:rPr lang="en-US" sz="2800" dirty="0" smtClean="0">
                <a:solidFill>
                  <a:schemeClr val="tx1"/>
                </a:solidFill>
              </a:rPr>
              <a:t> list</a:t>
            </a:r>
            <a:endParaRPr lang="id-ID" sz="2800" dirty="0" smtClean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048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343400"/>
            <a:ext cx="863184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90600"/>
            <a:ext cx="79248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2296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 err="1" smtClean="0">
                <a:solidFill>
                  <a:schemeClr val="tx1"/>
                </a:solidFill>
              </a:rPr>
              <a:t>Kembangkan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Contoh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untuk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Latihan</a:t>
            </a:r>
            <a:endParaRPr lang="id-ID" sz="2800" dirty="0" smtClean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048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066800"/>
            <a:ext cx="922170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799147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Len</a:t>
            </a:r>
          </a:p>
          <a:p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max</a:t>
            </a:r>
          </a:p>
          <a:p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min</a:t>
            </a:r>
          </a:p>
          <a:p>
            <a:pPr>
              <a:buNone/>
            </a:pPr>
            <a:endParaRPr lang="en-US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Macam-macam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Fungsi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LIST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47171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2296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 err="1" smtClean="0">
                <a:solidFill>
                  <a:schemeClr val="tx1"/>
                </a:solidFill>
              </a:rPr>
              <a:t>Latihan</a:t>
            </a:r>
            <a:endParaRPr lang="id-ID" sz="28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2296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 err="1" smtClean="0">
                <a:solidFill>
                  <a:schemeClr val="tx1"/>
                </a:solidFill>
              </a:rPr>
              <a:t>Jawaban</a:t>
            </a:r>
            <a:endParaRPr lang="id-ID" sz="2800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7888661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813" y="2143125"/>
            <a:ext cx="7467600" cy="1571625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id-ID" sz="4800" dirty="0" smtClean="0"/>
              <a:t>SEKIAN</a:t>
            </a:r>
            <a:br>
              <a:rPr lang="id-ID" sz="4800" dirty="0" smtClean="0"/>
            </a:br>
            <a:r>
              <a:rPr lang="id-ID" sz="4800" dirty="0" smtClean="0"/>
              <a:t>TERIMA KASIH</a:t>
            </a:r>
            <a:endParaRPr lang="id-ID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Len ()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list</a:t>
            </a:r>
          </a:p>
          <a:p>
            <a:pPr eaLnBrk="1" hangingPunct="1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eaLnBrk="1" hangingPunct="1">
              <a:buNone/>
            </a:pPr>
            <a:endParaRPr lang="en-US" dirty="0" err="1" smtClean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Fungsi</a:t>
            </a:r>
            <a:r>
              <a:rPr lang="en-US" dirty="0" smtClean="0">
                <a:solidFill>
                  <a:schemeClr val="tx1"/>
                </a:solidFill>
              </a:rPr>
              <a:t> LEN ()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667000"/>
            <a:ext cx="839724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5410200"/>
            <a:ext cx="48196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14400"/>
            <a:ext cx="87725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4038600"/>
            <a:ext cx="52959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228600" y="9604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Buatlah</a:t>
            </a:r>
            <a:r>
              <a:rPr lang="en-US" dirty="0" smtClean="0"/>
              <a:t> program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: </a:t>
            </a:r>
            <a:r>
              <a:rPr lang="en-US" dirty="0" err="1" smtClean="0"/>
              <a:t>Fungsi</a:t>
            </a:r>
            <a:r>
              <a:rPr lang="en-US" dirty="0" smtClean="0"/>
              <a:t> LEN, </a:t>
            </a:r>
            <a:r>
              <a:rPr lang="en-US" dirty="0" err="1" smtClean="0"/>
              <a:t>Inputan</a:t>
            </a:r>
            <a:r>
              <a:rPr lang="en-US" dirty="0" smtClean="0"/>
              <a:t>, </a:t>
            </a:r>
            <a:r>
              <a:rPr lang="en-US" dirty="0" err="1" smtClean="0"/>
              <a:t>Perulangan</a:t>
            </a:r>
            <a:r>
              <a:rPr lang="en-US" dirty="0" smtClean="0"/>
              <a:t> While, IF, Break</a:t>
            </a: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6200" y="-106363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Latihan</a:t>
            </a:r>
            <a:r>
              <a:rPr lang="en-US" dirty="0" smtClean="0">
                <a:solidFill>
                  <a:schemeClr val="tx1"/>
                </a:solidFill>
              </a:rPr>
              <a:t> – LEN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31837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328391"/>
            <a:ext cx="8915400" cy="399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609600"/>
            <a:ext cx="852505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228600" y="9604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Buatlah</a:t>
            </a:r>
            <a:r>
              <a:rPr lang="en-US" dirty="0" smtClean="0"/>
              <a:t> program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: </a:t>
            </a:r>
            <a:r>
              <a:rPr lang="en-US" dirty="0" err="1" smtClean="0"/>
              <a:t>Fungsi</a:t>
            </a:r>
            <a:r>
              <a:rPr lang="en-US" dirty="0" smtClean="0"/>
              <a:t> LEN, </a:t>
            </a:r>
            <a:r>
              <a:rPr lang="en-US" dirty="0" err="1" smtClean="0"/>
              <a:t>Inputan</a:t>
            </a:r>
            <a:r>
              <a:rPr lang="en-US" dirty="0" smtClean="0"/>
              <a:t>, </a:t>
            </a:r>
            <a:r>
              <a:rPr lang="en-US" dirty="0" err="1" smtClean="0"/>
              <a:t>Perulangan</a:t>
            </a:r>
            <a:r>
              <a:rPr lang="en-US" dirty="0" smtClean="0"/>
              <a:t> While, IF, Break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total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:</a:t>
            </a: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6200" y="-106363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Latihan</a:t>
            </a:r>
            <a:r>
              <a:rPr lang="en-US" dirty="0" smtClean="0">
                <a:solidFill>
                  <a:schemeClr val="tx1"/>
                </a:solidFill>
              </a:rPr>
              <a:t> – LEN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31837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382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04800"/>
            <a:ext cx="9054426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13627</TotalTime>
  <Words>228</Words>
  <Application>Microsoft Office PowerPoint</Application>
  <PresentationFormat>On-screen Show (4:3)</PresentationFormat>
  <Paragraphs>49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Concourse</vt:lpstr>
      <vt:lpstr>Slide 1</vt:lpstr>
      <vt:lpstr>Macam-macam Fungsi pada LIST</vt:lpstr>
      <vt:lpstr>Fungsi LEN ()</vt:lpstr>
      <vt:lpstr>Slide 4</vt:lpstr>
      <vt:lpstr>Latihan – LEN</vt:lpstr>
      <vt:lpstr>Slide 6</vt:lpstr>
      <vt:lpstr>Latihan – LEN</vt:lpstr>
      <vt:lpstr>Slide 8</vt:lpstr>
      <vt:lpstr>Slide 9</vt:lpstr>
      <vt:lpstr>Slide 10</vt:lpstr>
      <vt:lpstr>Slide 11</vt:lpstr>
      <vt:lpstr>Fungsi Max</vt:lpstr>
      <vt:lpstr>Contoh Fungsi Max</vt:lpstr>
      <vt:lpstr>Fungsi Min</vt:lpstr>
      <vt:lpstr>Contoh Fungsi Min</vt:lpstr>
      <vt:lpstr>Memperbaiki Elemen List</vt:lpstr>
      <vt:lpstr>Contoh Memperbaharui/memperbaiki list</vt:lpstr>
      <vt:lpstr>Kembangkan Contoh untuk Latihan</vt:lpstr>
      <vt:lpstr>Slide 19</vt:lpstr>
      <vt:lpstr>Latihan</vt:lpstr>
      <vt:lpstr>Jawaban</vt:lpstr>
      <vt:lpstr>SEKIAN TERIMA KASIH</vt:lpstr>
    </vt:vector>
  </TitlesOfParts>
  <Company>SMK Bina Nusantara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dan  Perancangan Sistem</dc:title>
  <dc:creator>Kusumodestoni</dc:creator>
  <cp:lastModifiedBy>Toni</cp:lastModifiedBy>
  <cp:revision>460</cp:revision>
  <dcterms:created xsi:type="dcterms:W3CDTF">2012-03-03T13:10:17Z</dcterms:created>
  <dcterms:modified xsi:type="dcterms:W3CDTF">2023-04-01T10:26:27Z</dcterms:modified>
</cp:coreProperties>
</file>