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929" r:id="rId2"/>
    <p:sldId id="945" r:id="rId3"/>
    <p:sldId id="944" r:id="rId4"/>
    <p:sldId id="946" r:id="rId5"/>
    <p:sldId id="947" r:id="rId6"/>
    <p:sldId id="951" r:id="rId7"/>
    <p:sldId id="948" r:id="rId8"/>
    <p:sldId id="952" r:id="rId9"/>
    <p:sldId id="949" r:id="rId10"/>
    <p:sldId id="957" r:id="rId11"/>
    <p:sldId id="958" r:id="rId12"/>
    <p:sldId id="950" r:id="rId13"/>
    <p:sldId id="959" r:id="rId14"/>
    <p:sldId id="953" r:id="rId15"/>
    <p:sldId id="960" r:id="rId16"/>
    <p:sldId id="962" r:id="rId17"/>
    <p:sldId id="955" r:id="rId18"/>
    <p:sldId id="967" r:id="rId19"/>
    <p:sldId id="956" r:id="rId20"/>
    <p:sldId id="963" r:id="rId21"/>
    <p:sldId id="300" r:id="rId22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71" autoAdjust="0"/>
    <p:restoredTop sz="92821" autoAdjust="0"/>
  </p:normalViewPr>
  <p:slideViewPr>
    <p:cSldViewPr>
      <p:cViewPr varScale="1">
        <p:scale>
          <a:sx n="84" d="100"/>
          <a:sy n="84" d="100"/>
        </p:scale>
        <p:origin x="-82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Memahami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tentang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Tuple</a:t>
            </a: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6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145132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Penggabungan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93068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138" y="4495800"/>
            <a:ext cx="88904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04404"/>
            <a:ext cx="8686800" cy="361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525963"/>
          </a:xfrm>
        </p:spPr>
        <p:txBody>
          <a:bodyPr>
            <a:normAutofit/>
          </a:bodyPr>
          <a:lstStyle/>
          <a:p>
            <a:r>
              <a:rPr lang="sv-S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 elemen-elemen secara individu (satu per satu) dari Tuple itu tidaklah mungkin karena sifat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Immutable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Tetap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endParaRPr lang="en-US" sz="1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Menghapus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7543800" cy="398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3561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Squence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Urutan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pengindeksan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pengirisan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bekerja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fi-FI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sama seperti yang mereka lakukan untuk string.</a:t>
            </a:r>
          </a:p>
          <a:p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Pengindeksan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3124200"/>
            <a:ext cx="862481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90479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Fungsi-fungsi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524000"/>
          <a:ext cx="8229600" cy="4419600"/>
        </p:xfrm>
        <a:graphic>
          <a:graphicData uri="http://schemas.openxmlformats.org/drawingml/2006/table">
            <a:tbl>
              <a:tblPr/>
              <a:tblGrid>
                <a:gridCol w="2109360"/>
                <a:gridCol w="6120240"/>
              </a:tblGrid>
              <a:tr h="725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Fungsi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Keterangan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cmp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(tuple1, tuple2)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Membandingkan elemen dari dua Tuple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tuple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Mengembalikan nilai berupa banyaknya jumlah elemen di dalam Tuple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tuple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Mengembalikan elemen dari Tuple yang bernilai maksimal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tuple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Mengembalikan elemen dari Tuple yang bernilai minimum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tuple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seq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Mengkonversi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List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Tuple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len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menentukan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kembalinya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berupa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objek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integer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jumlah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elemen-elemen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2400" dirty="0" err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len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sz="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05200"/>
            <a:ext cx="82200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02737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Max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Min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menentukan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v-S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nilai Tuple yang maximum / paling besar dari elemen lainya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2400" dirty="0" err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Min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menentukan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v-S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nilai Tuple yang minimum / paling kecil dari elemen lainya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max(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min(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sz="105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609600"/>
            <a:ext cx="873558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n-NO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tipe data sequence yang nilai datanya tidak dapat diubah dikemudian,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sifat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konstan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berubah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(Immutable) . 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Tupel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bagian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Squence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urutan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kesamaan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namun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perbedaannya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bersifat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konstan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tetap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deklarasikan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kurung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biasa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 )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A = ()</a:t>
            </a:r>
          </a:p>
          <a:p>
            <a:pPr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Pengertian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066800"/>
            <a:ext cx="8610600" cy="320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581400"/>
            <a:ext cx="864255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90600"/>
            <a:ext cx="903323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1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latihan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ketentuan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= ("Program", "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Studi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", "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Teknik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", "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Informatika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", "UNISNU", "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Jepara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</a:t>
            </a:r>
          </a:p>
          <a:p>
            <a:r>
              <a:rPr lang="pl-PL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 =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pl-PL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10, 20, 30, 40, 50, 60, 70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Tampilkan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Indeks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0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</a:t>
            </a:r>
          </a:p>
          <a:p>
            <a:r>
              <a:rPr lang="da-DK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Nilai elemen tuple B dengan Indeks ke 2 sampai dengan 5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86200"/>
            <a:ext cx="88287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Jawaban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219200"/>
            <a:ext cx="892411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2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latihan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inputan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tampilan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bawah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52014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Jawaban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90647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bersifat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tetap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/ immutable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konstan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memperbarui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mengubah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nilai-nilai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daftar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Mengupdate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63743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9188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13104</TotalTime>
  <Words>358</Words>
  <Application>Microsoft Office PowerPoint</Application>
  <PresentationFormat>On-screen Show (4:3)</PresentationFormat>
  <Paragraphs>79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Slide 1</vt:lpstr>
      <vt:lpstr>Pengertian Tuple</vt:lpstr>
      <vt:lpstr>Contoh Tuple</vt:lpstr>
      <vt:lpstr>Latihan 1 Tuple</vt:lpstr>
      <vt:lpstr>Jawaban :</vt:lpstr>
      <vt:lpstr>Latihan 2 Tuple</vt:lpstr>
      <vt:lpstr>Jawaban :</vt:lpstr>
      <vt:lpstr>Mengupdate Tuple</vt:lpstr>
      <vt:lpstr>Slide 9</vt:lpstr>
      <vt:lpstr>Penggabungan Tuple</vt:lpstr>
      <vt:lpstr>Menghapus Tuple</vt:lpstr>
      <vt:lpstr>Slide 12</vt:lpstr>
      <vt:lpstr>Pengindeksan Tuple</vt:lpstr>
      <vt:lpstr>Slide 14</vt:lpstr>
      <vt:lpstr>Fungsi-fungsi pada Tuple</vt:lpstr>
      <vt:lpstr>Fungsi len pada Tuple</vt:lpstr>
      <vt:lpstr>Slide 17</vt:lpstr>
      <vt:lpstr>Fungsi Max dan Min pada Tuple</vt:lpstr>
      <vt:lpstr>Slide 19</vt:lpstr>
      <vt:lpstr>Slide 20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456</cp:revision>
  <dcterms:created xsi:type="dcterms:W3CDTF">2012-03-03T13:10:17Z</dcterms:created>
  <dcterms:modified xsi:type="dcterms:W3CDTF">2023-04-02T03:45:43Z</dcterms:modified>
</cp:coreProperties>
</file>