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handoutMasterIdLst>
    <p:handoutMasterId r:id="rId18"/>
  </p:handoutMasterIdLst>
  <p:sldIdLst>
    <p:sldId id="929" r:id="rId2"/>
    <p:sldId id="945" r:id="rId3"/>
    <p:sldId id="968" r:id="rId4"/>
    <p:sldId id="969" r:id="rId5"/>
    <p:sldId id="970" r:id="rId6"/>
    <p:sldId id="944" r:id="rId7"/>
    <p:sldId id="952" r:id="rId8"/>
    <p:sldId id="972" r:id="rId9"/>
    <p:sldId id="973" r:id="rId10"/>
    <p:sldId id="949" r:id="rId11"/>
    <p:sldId id="974" r:id="rId12"/>
    <p:sldId id="975" r:id="rId13"/>
    <p:sldId id="957" r:id="rId14"/>
    <p:sldId id="958" r:id="rId15"/>
    <p:sldId id="300" r:id="rId16"/>
  </p:sldIdLst>
  <p:sldSz cx="9144000" cy="6858000" type="screen4x3"/>
  <p:notesSz cx="6858000" cy="11147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30380" autoAdjust="0"/>
    <p:restoredTop sz="92821" autoAdjust="0"/>
  </p:normalViewPr>
  <p:slideViewPr>
    <p:cSldViewPr>
      <p:cViewPr>
        <p:scale>
          <a:sx n="75" d="100"/>
          <a:sy n="75" d="100"/>
        </p:scale>
        <p:origin x="-1445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04969-FDDD-4152-871B-F2DF189E0D11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588625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10588625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42321-563A-4ADA-98EB-7EEA467F48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E2DA2-67C4-43B5-9373-BD7CF0DD7BD7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2938" y="836613"/>
            <a:ext cx="5572125" cy="4179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5295027"/>
            <a:ext cx="5486400" cy="5016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588119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0588119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8722D-D5A2-44F4-AF9E-2581DACE40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" y="1117976"/>
            <a:ext cx="8715375" cy="61972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lang="en-US" sz="5400" b="1" dirty="0" smtClean="0">
              <a:latin typeface="Tempus Sans ITC" pitchFamily="82" charset="0"/>
            </a:endParaRPr>
          </a:p>
          <a:p>
            <a:pPr marL="514350" lvl="0" indent="-514350" algn="ctr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5400" b="1" dirty="0" err="1" smtClean="0">
                <a:latin typeface="Tempus Sans ITC" pitchFamily="82" charset="0"/>
              </a:rPr>
              <a:t>Memahami</a:t>
            </a:r>
            <a:r>
              <a:rPr lang="en-US" sz="5400" b="1" dirty="0" smtClean="0">
                <a:latin typeface="Tempus Sans ITC" pitchFamily="82" charset="0"/>
              </a:rPr>
              <a:t> </a:t>
            </a:r>
            <a:r>
              <a:rPr lang="en-US" sz="5400" b="1" dirty="0" err="1" smtClean="0">
                <a:latin typeface="Tempus Sans ITC" pitchFamily="82" charset="0"/>
              </a:rPr>
              <a:t>tentang</a:t>
            </a:r>
            <a:r>
              <a:rPr lang="en-US" sz="5400" b="1" dirty="0" smtClean="0">
                <a:latin typeface="Tempus Sans ITC" pitchFamily="82" charset="0"/>
              </a:rPr>
              <a:t> </a:t>
            </a:r>
          </a:p>
          <a:p>
            <a:pPr marL="514350" lvl="0" indent="-514350" algn="ctr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5400" b="1" dirty="0" smtClean="0">
                <a:latin typeface="Tempus Sans ITC" pitchFamily="82" charset="0"/>
              </a:rPr>
              <a:t>Dictionary</a:t>
            </a:r>
          </a:p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lang="en-US" sz="1050" b="1" dirty="0" smtClean="0">
              <a:latin typeface="Tempus Sans ITC" pitchFamily="82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	</a:t>
            </a:r>
            <a:endParaRPr lang="en-US" sz="4000" b="1" baseline="0" dirty="0" smtClean="0">
              <a:latin typeface="Tempus Sans ITC" pitchFamily="82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Pertemuan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Ke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4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8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81000"/>
            <a:ext cx="6553200" cy="61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Dictionary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bersifat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mutable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dimana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nilainya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bisa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tambahkan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ubah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Rumus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pPr>
              <a:buNone/>
            </a:pP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variabel_dictionary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[‘key lama’] = value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baru</a:t>
            </a:r>
            <a:endParaRPr lang="en-US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 err="1" smtClean="0">
                <a:solidFill>
                  <a:schemeClr val="tx1"/>
                </a:solidFill>
              </a:rPr>
              <a:t>Mengupdate</a:t>
            </a:r>
            <a:r>
              <a:rPr lang="en-US" sz="3200" dirty="0" smtClean="0">
                <a:solidFill>
                  <a:schemeClr val="tx1"/>
                </a:solidFill>
              </a:rPr>
              <a:t> Dictionary</a:t>
            </a:r>
            <a:endParaRPr lang="id-ID" sz="3200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6200" y="-228600"/>
            <a:ext cx="82296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 err="1" smtClean="0">
                <a:solidFill>
                  <a:schemeClr val="tx1"/>
                </a:solidFill>
              </a:rPr>
              <a:t>Contoh</a:t>
            </a:r>
            <a:endParaRPr lang="id-ID" sz="3200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09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0"/>
            <a:ext cx="8333397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248400" y="533400"/>
            <a:ext cx="25908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639127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ounded Rectangle 10"/>
          <p:cNvSpPr/>
          <p:nvPr/>
        </p:nvSpPr>
        <p:spPr>
          <a:xfrm>
            <a:off x="457200" y="2590800"/>
            <a:ext cx="5715000" cy="3810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733800" y="762000"/>
            <a:ext cx="22860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81000"/>
            <a:ext cx="6781800" cy="5999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813" y="2143125"/>
            <a:ext cx="7467600" cy="1571625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id-ID" sz="4800" dirty="0" smtClean="0"/>
              <a:t>SEKIAN</a:t>
            </a:r>
            <a:br>
              <a:rPr lang="id-ID" sz="4800" dirty="0" smtClean="0"/>
            </a:br>
            <a:r>
              <a:rPr lang="id-ID" sz="4800" dirty="0" smtClean="0"/>
              <a:t>TERIMA KASIH</a:t>
            </a:r>
            <a:endParaRPr lang="id-ID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Dictionary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artinya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adalah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kamus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Dictionary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digambarkan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sebagai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buku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contohnya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buku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alamat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buku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alamat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kita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mencari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alamat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detail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kontak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hanya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nama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orang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anda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cari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</a:p>
          <a:p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Kita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menambahkan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key (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nama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value (detail).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Catatan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key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harus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bersifat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unik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</a:p>
          <a:p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Dictionary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bersifat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mutable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dimana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nilainya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bisa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ubah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Dictionary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menyimpan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sejumlah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objek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Python (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seperti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string,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angka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dll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).</a:t>
            </a:r>
          </a:p>
          <a:p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Dictionary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dispesifikasikan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pasangan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key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value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diapit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kurung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kurawal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Pengertian</a:t>
            </a:r>
            <a:r>
              <a:rPr lang="en-US" dirty="0" smtClean="0">
                <a:solidFill>
                  <a:schemeClr val="tx1"/>
                </a:solidFill>
              </a:rPr>
              <a:t> Dictionary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Dictionary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dispesifikasikan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pasangan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key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value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diapit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kurung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kurawal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Rumus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pPr>
              <a:buNone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variabel_dict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= { ‘key1’ : value, ‘key2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… ’ : value }</a:t>
            </a: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Rumus</a:t>
            </a:r>
            <a:r>
              <a:rPr lang="en-US" dirty="0" smtClean="0">
                <a:solidFill>
                  <a:schemeClr val="tx1"/>
                </a:solidFill>
              </a:rPr>
              <a:t> Dictionary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304800" y="1481328"/>
            <a:ext cx="8458200" cy="491947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Contoh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1 :</a:t>
            </a:r>
          </a:p>
          <a:p>
            <a:pPr>
              <a:buNone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dict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= { ‘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’ : ‘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Saintek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’, ‘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Telpon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’ : 595477}</a:t>
            </a:r>
          </a:p>
          <a:p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Contoh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2 :</a:t>
            </a:r>
          </a:p>
          <a:p>
            <a:pPr>
              <a:buNone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dict1 = { ‘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Nama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’ : ‘Edo’ }</a:t>
            </a:r>
          </a:p>
          <a:p>
            <a:pPr>
              <a:buNone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dict2 = { ‘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Nama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’ : ‘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Dedi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’, ‘No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Absen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’ : 17, 17 : 98 }</a:t>
            </a:r>
          </a:p>
          <a:p>
            <a:pPr>
              <a:buNone/>
            </a:pP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11125" indent="-1588">
              <a:buNone/>
            </a:pP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Artinya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pPr marL="111125" indent="-1588">
              <a:buNone/>
            </a:pP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Bahwa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Setiap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key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value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selalu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dipisahkan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titik</a:t>
            </a:r>
            <a:r>
              <a:rPr lang="en-US" sz="28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dua</a:t>
            </a:r>
            <a:r>
              <a:rPr lang="en-US" sz="28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(:), key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value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merupakan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item,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setiap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item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dipisahkan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koma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semuanya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tertutup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kurung</a:t>
            </a:r>
            <a:r>
              <a:rPr lang="en-US" sz="28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kurawal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Dictionary </a:t>
            </a:r>
            <a:r>
              <a:rPr lang="en-US" sz="28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kosong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ditulis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hanya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dua</a:t>
            </a:r>
            <a:r>
              <a:rPr lang="en-US" sz="28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kurung</a:t>
            </a:r>
            <a:r>
              <a:rPr lang="en-US" sz="28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kurawal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seperti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{}.</a:t>
            </a:r>
          </a:p>
          <a:p>
            <a:pPr>
              <a:buNone/>
            </a:pP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 Dictionary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 Program Dictionary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886200"/>
            <a:ext cx="860473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95400"/>
            <a:ext cx="8755546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Latihan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Inputan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6858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458200" cy="110947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Buatlah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program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inputan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rumus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dictionary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seperti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tampilan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bawah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804294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Dictionary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bersifat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mutable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dimana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nilainya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bisa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tambahkan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ubah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Rumus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pPr>
              <a:buNone/>
            </a:pP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variabel_dictionary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[‘key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baru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’] = value</a:t>
            </a: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 err="1" smtClean="0">
                <a:solidFill>
                  <a:schemeClr val="tx1"/>
                </a:solidFill>
              </a:rPr>
              <a:t>Menambah</a:t>
            </a:r>
            <a:r>
              <a:rPr lang="en-US" sz="3200" dirty="0" smtClean="0">
                <a:solidFill>
                  <a:schemeClr val="tx1"/>
                </a:solidFill>
              </a:rPr>
              <a:t> Dictionary</a:t>
            </a:r>
            <a:endParaRPr lang="id-ID" sz="3200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6200" y="-228600"/>
            <a:ext cx="82296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 err="1" smtClean="0">
                <a:solidFill>
                  <a:schemeClr val="tx1"/>
                </a:solidFill>
              </a:rPr>
              <a:t>Contoh</a:t>
            </a:r>
            <a:endParaRPr lang="id-ID" sz="3200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09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838200"/>
            <a:ext cx="8451476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020050" cy="4494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flipV="1">
            <a:off x="4114800" y="685800"/>
            <a:ext cx="19050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096000" y="381000"/>
            <a:ext cx="25908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Menambah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15781</TotalTime>
  <Words>88</Words>
  <Application>Microsoft Office PowerPoint</Application>
  <PresentationFormat>On-screen Show (4:3)</PresentationFormat>
  <Paragraphs>49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Slide 1</vt:lpstr>
      <vt:lpstr>Pengertian Dictionary</vt:lpstr>
      <vt:lpstr>Rumus Dictionary</vt:lpstr>
      <vt:lpstr>Contoh Dictionary</vt:lpstr>
      <vt:lpstr>Contoh Program Dictionary</vt:lpstr>
      <vt:lpstr>Latihan dengan Inputan</vt:lpstr>
      <vt:lpstr>Menambah Dictionary</vt:lpstr>
      <vt:lpstr>Contoh</vt:lpstr>
      <vt:lpstr>Slide 9</vt:lpstr>
      <vt:lpstr>Slide 10</vt:lpstr>
      <vt:lpstr>Mengupdate Dictionary</vt:lpstr>
      <vt:lpstr>Contoh</vt:lpstr>
      <vt:lpstr>Slide 13</vt:lpstr>
      <vt:lpstr>Slide 14</vt:lpstr>
      <vt:lpstr>SEKIAN TERIMA KASIH</vt:lpstr>
    </vt:vector>
  </TitlesOfParts>
  <Company>SMK Bina Nusantara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dan  Perancangan Sistem</dc:title>
  <dc:creator>Kusumodestoni</dc:creator>
  <cp:lastModifiedBy>Toni</cp:lastModifiedBy>
  <cp:revision>490</cp:revision>
  <dcterms:created xsi:type="dcterms:W3CDTF">2012-03-03T13:10:17Z</dcterms:created>
  <dcterms:modified xsi:type="dcterms:W3CDTF">2023-05-23T09:29:04Z</dcterms:modified>
</cp:coreProperties>
</file>