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929" r:id="rId2"/>
    <p:sldId id="945" r:id="rId3"/>
    <p:sldId id="968" r:id="rId4"/>
    <p:sldId id="976" r:id="rId5"/>
    <p:sldId id="977" r:id="rId6"/>
    <p:sldId id="978" r:id="rId7"/>
    <p:sldId id="979" r:id="rId8"/>
    <p:sldId id="980" r:id="rId9"/>
    <p:sldId id="985" r:id="rId10"/>
    <p:sldId id="981" r:id="rId11"/>
    <p:sldId id="986" r:id="rId12"/>
    <p:sldId id="987" r:id="rId13"/>
    <p:sldId id="982" r:id="rId14"/>
    <p:sldId id="988" r:id="rId15"/>
    <p:sldId id="983" r:id="rId16"/>
    <p:sldId id="990" r:id="rId17"/>
    <p:sldId id="989" r:id="rId18"/>
    <p:sldId id="991" r:id="rId19"/>
    <p:sldId id="994" r:id="rId20"/>
    <p:sldId id="995" r:id="rId21"/>
    <p:sldId id="300" r:id="rId22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8838" autoAdjust="0"/>
    <p:restoredTop sz="92821" autoAdjust="0"/>
  </p:normalViewPr>
  <p:slideViewPr>
    <p:cSldViewPr>
      <p:cViewPr>
        <p:scale>
          <a:sx n="75" d="100"/>
          <a:sy n="75" d="100"/>
        </p:scale>
        <p:origin x="-1445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Menghapus</a:t>
            </a:r>
            <a:r>
              <a:rPr lang="en-US" sz="5400" b="1" dirty="0" smtClean="0">
                <a:latin typeface="Tempus Sans ITC" pitchFamily="82" charset="0"/>
              </a:rPr>
              <a:t> </a:t>
            </a:r>
            <a:r>
              <a:rPr lang="en-US" sz="5400" b="1" dirty="0" err="1" smtClean="0">
                <a:latin typeface="Tempus Sans ITC" pitchFamily="82" charset="0"/>
              </a:rPr>
              <a:t>Elemen-Elemen</a:t>
            </a:r>
            <a:r>
              <a:rPr lang="en-US" sz="5400" b="1" dirty="0" smtClean="0">
                <a:latin typeface="Tempus Sans ITC" pitchFamily="82" charset="0"/>
              </a:rPr>
              <a:t> Dictionary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9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Jawaban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7197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Key Dictionary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selalu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ingat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Dictionary :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6075" indent="-236538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boleh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duplikat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masih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duplikat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mengakses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value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nn-NO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key terakhir lah yang akan di ambil valuenya.</a:t>
            </a:r>
          </a:p>
          <a:p>
            <a:pPr marL="346075" indent="-236538">
              <a:buNone/>
            </a:pPr>
            <a:endParaRPr lang="en-US" sz="2400" dirty="0" err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Key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09600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0"/>
            <a:ext cx="86201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penting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selalu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ingat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Dictionary :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Kunci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Immutable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tetap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konstan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artinya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string,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numerik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angka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Tuple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key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diperbolehkan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 (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karena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sifat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List Mutable /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berubah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Key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429000"/>
            <a:ext cx="8915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227" y="457200"/>
            <a:ext cx="879937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Fungsi</a:t>
            </a:r>
            <a:r>
              <a:rPr lang="en-US" sz="5400" b="1" dirty="0" smtClean="0">
                <a:latin typeface="Tempus Sans ITC" pitchFamily="82" charset="0"/>
              </a:rPr>
              <a:t> Built-In Dictionary</a:t>
            </a: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smtClean="0">
                <a:latin typeface="Tempus Sans ITC" pitchFamily="82" charset="0"/>
              </a:rPr>
              <a:t>	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Key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fungsi-fungsi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Dictionary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: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514600"/>
            <a:ext cx="8610600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CMP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525963"/>
          </a:xfrm>
        </p:spPr>
        <p:txBody>
          <a:bodyPr>
            <a:normAutofit fontScale="92500"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CMP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Membandingkan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4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cmp</a:t>
            </a:r>
            <a:r>
              <a:rPr lang="en-US" sz="2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(dict1, dict2)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Parameter :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1. dict1 →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pertama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dibandingkan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dict2 →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perbandingan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pertama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mengembalikan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nilai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kedua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-1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pertama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kecil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jika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pertama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lebih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kedua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Fungsi</a:t>
            </a:r>
            <a:r>
              <a:rPr lang="en-US" dirty="0" smtClean="0">
                <a:solidFill>
                  <a:schemeClr val="tx1"/>
                </a:solidFill>
              </a:rPr>
              <a:t> Len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Len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Menghitung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>
              <a:buNone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32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3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len</a:t>
            </a:r>
            <a:r>
              <a:rPr lang="en-US" sz="3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3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dict</a:t>
            </a:r>
            <a:r>
              <a:rPr lang="en-US" sz="3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Keterangan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>
              <a:buNone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dict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yang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akan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dihitung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jumlah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itemnya</a:t>
            </a:r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(item) Dictionary per item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keseluruhan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juga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bisa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seluruh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satu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operasi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saja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berdasarkan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kunci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‘NIM’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del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namavariabeldict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[‘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misal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kata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kunci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NIM’];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namavariabeldict.clear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Rumus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del 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namavariabeldict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endParaRPr lang="en-US" sz="2400" dirty="0" err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Menghapus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</a:t>
            </a:r>
            <a:r>
              <a:rPr lang="en-US" dirty="0" smtClean="0">
                <a:solidFill>
                  <a:schemeClr val="tx1"/>
                </a:solidFill>
              </a:rPr>
              <a:t>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Len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267200"/>
            <a:ext cx="870569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361227"/>
            <a:ext cx="8991600" cy="237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iterm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berdasarkan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kunci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‘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Alamat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</a:t>
            </a:r>
          </a:p>
          <a:p>
            <a:pPr>
              <a:buNone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Menghapus</a:t>
            </a:r>
            <a:r>
              <a:rPr lang="en-US" dirty="0" smtClean="0">
                <a:solidFill>
                  <a:schemeClr val="tx1"/>
                </a:solidFill>
              </a:rPr>
              <a:t> item </a:t>
            </a:r>
            <a:r>
              <a:rPr lang="en-US" dirty="0" err="1" smtClean="0">
                <a:solidFill>
                  <a:schemeClr val="tx1"/>
                </a:solidFill>
              </a:rPr>
              <a:t>berdasarkan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kunci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14478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876200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69559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item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Contoh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Menghapus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semua</a:t>
            </a:r>
            <a:r>
              <a:rPr lang="en-US" sz="2400" dirty="0" smtClean="0">
                <a:solidFill>
                  <a:schemeClr val="tx1"/>
                </a:solidFill>
              </a:rPr>
              <a:t> item </a:t>
            </a:r>
            <a:r>
              <a:rPr lang="en-US" sz="2400" dirty="0" err="1" smtClean="0">
                <a:solidFill>
                  <a:schemeClr val="tx1"/>
                </a:solidFill>
              </a:rPr>
              <a:t>elemen</a:t>
            </a:r>
            <a:r>
              <a:rPr lang="en-US" sz="2400" dirty="0" smtClean="0">
                <a:solidFill>
                  <a:schemeClr val="tx1"/>
                </a:solidFill>
              </a:rPr>
              <a:t> Dictionary</a:t>
            </a:r>
            <a:endParaRPr lang="id-ID" sz="24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6677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272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menghapus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</a:t>
            </a: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Contoh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Menghapus</a:t>
            </a:r>
            <a:r>
              <a:rPr lang="en-US" dirty="0" smtClean="0">
                <a:solidFill>
                  <a:schemeClr val="tx1"/>
                </a:solidFill>
              </a:rPr>
              <a:t>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2332376"/>
            <a:ext cx="8686800" cy="219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49923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/>
                </a:solidFill>
              </a:rPr>
              <a:t>Latihan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Menghapus</a:t>
            </a:r>
            <a:r>
              <a:rPr lang="en-US" dirty="0" smtClean="0">
                <a:solidFill>
                  <a:schemeClr val="tx1"/>
                </a:solidFill>
              </a:rPr>
              <a:t> Dictionary</a:t>
            </a:r>
            <a:endParaRPr lang="id-ID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24048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Buatlah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tampilan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bawah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ketentuan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sbb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NIM,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Alamat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Prodi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biodata_mhs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Alamat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biodata_dosen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Hapus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elemen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dictionary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matakuliah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038600"/>
            <a:ext cx="8239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14961</TotalTime>
  <Words>272</Words>
  <Application>Microsoft Office PowerPoint</Application>
  <PresentationFormat>On-screen Show (4:3)</PresentationFormat>
  <Paragraphs>67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Slide 1</vt:lpstr>
      <vt:lpstr>Menghapus Elemen Dictionary</vt:lpstr>
      <vt:lpstr>Contoh Menghapus item berdasarkan kunci</vt:lpstr>
      <vt:lpstr>Slide 4</vt:lpstr>
      <vt:lpstr>Contoh Menghapus semua item elemen Dictionary</vt:lpstr>
      <vt:lpstr>Slide 6</vt:lpstr>
      <vt:lpstr>Contoh Menghapus Dictionary</vt:lpstr>
      <vt:lpstr>Slide 8</vt:lpstr>
      <vt:lpstr>Latihan Menghapus Dictionary</vt:lpstr>
      <vt:lpstr>Jawaban</vt:lpstr>
      <vt:lpstr>Slide 11</vt:lpstr>
      <vt:lpstr>Key Dictionary</vt:lpstr>
      <vt:lpstr>Slide 13</vt:lpstr>
      <vt:lpstr>Key Dictionary</vt:lpstr>
      <vt:lpstr>Slide 15</vt:lpstr>
      <vt:lpstr>Slide 16</vt:lpstr>
      <vt:lpstr>Key Dictionary</vt:lpstr>
      <vt:lpstr>Fungsi CMP</vt:lpstr>
      <vt:lpstr>Fungsi Len</vt:lpstr>
      <vt:lpstr>Contoh Len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466</cp:revision>
  <dcterms:created xsi:type="dcterms:W3CDTF">2012-03-03T13:10:17Z</dcterms:created>
  <dcterms:modified xsi:type="dcterms:W3CDTF">2023-05-29T13:47:03Z</dcterms:modified>
</cp:coreProperties>
</file>