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5C40-53E4-43DE-B3C8-19AD67F567F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8BC61-D67D-46EB-93EB-A19A08A51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8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8BC61-D67D-46EB-93EB-A19A08A516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D6D-ABB8-4312-BA31-FF87E8709765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9EBBC9-C1DB-4128-8EEC-C6C2D0869F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D6D-ABB8-4312-BA31-FF87E8709765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C9-C1DB-4128-8EEC-C6C2D0869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C9EBBC9-C1DB-4128-8EEC-C6C2D0869F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D6D-ABB8-4312-BA31-FF87E8709765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D6D-ABB8-4312-BA31-FF87E8709765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C9EBBC9-C1DB-4128-8EEC-C6C2D0869F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D6D-ABB8-4312-BA31-FF87E8709765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9EBBC9-C1DB-4128-8EEC-C6C2D0869F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A1BBD6D-ABB8-4312-BA31-FF87E8709765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C9-C1DB-4128-8EEC-C6C2D0869F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D6D-ABB8-4312-BA31-FF87E8709765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C9EBBC9-C1DB-4128-8EEC-C6C2D0869F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D6D-ABB8-4312-BA31-FF87E8709765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C9EBBC9-C1DB-4128-8EEC-C6C2D0869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D6D-ABB8-4312-BA31-FF87E8709765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9EBBC9-C1DB-4128-8EEC-C6C2D0869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9EBBC9-C1DB-4128-8EEC-C6C2D0869F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D6D-ABB8-4312-BA31-FF87E8709765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C9EBBC9-C1DB-4128-8EEC-C6C2D0869F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A1BBD6D-ABB8-4312-BA31-FF87E8709765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A1BBD6D-ABB8-4312-BA31-FF87E8709765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9EBBC9-C1DB-4128-8EEC-C6C2D0869F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PAPER TOEFL TEST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LONG CONVERSATIONS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conversations are about some aspect of school (how difficult a class is, how to write a research paper, how to register for a course) or about general living (renting an apartment, playing sports, going to the bank).</a:t>
            </a:r>
          </a:p>
          <a:p>
            <a:r>
              <a:rPr lang="en-US" dirty="0" smtClean="0"/>
              <a:t>The conversation can also about topics currently in the news in the United States (desalination of water supply, recycling of used products, damage from a storm or some other type of natural phenomenon).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PROCEDURES FOR THE LONG CONVERSATIONS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If you have the time, preview the answers to the questions. </a:t>
            </a:r>
            <a:r>
              <a:rPr lang="en-US" dirty="0" smtClean="0"/>
              <a:t>It is to anticipate the questions.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Listen carefully to the first line of the conversation. </a:t>
            </a:r>
            <a:r>
              <a:rPr lang="en-US" dirty="0" smtClean="0"/>
              <a:t>Usually it contains the main idea, subject, or topic of the conversation.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As you listen to the conversation, follow along with the answers and try to determine the correct answers. </a:t>
            </a:r>
            <a:r>
              <a:rPr lang="en-US" dirty="0" smtClean="0"/>
              <a:t>The answers often sound the same as what is said on the recording.</a:t>
            </a:r>
            <a:endParaRPr lang="en-US" b="1" dirty="0" smtClean="0"/>
          </a:p>
          <a:p>
            <a:pPr marL="514350" indent="-514350">
              <a:buAutoNum type="arabicPeriod"/>
            </a:pPr>
            <a:r>
              <a:rPr lang="en-US" b="1" dirty="0" smtClean="0"/>
              <a:t>You should guess even if you are not sure. </a:t>
            </a:r>
            <a:r>
              <a:rPr lang="en-US" dirty="0" smtClean="0"/>
              <a:t>Never leave the blank answer.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Use any remaining time to look ahead at the answers to the questions that follow.</a:t>
            </a:r>
            <a:endParaRPr lang="en-US" b="1" smtClean="0"/>
          </a:p>
          <a:p>
            <a:pPr marL="514350" indent="-514350">
              <a:buAutoNum type="arabicPeriod"/>
            </a:pPr>
            <a:endParaRPr lang="en-US" b="1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N: Question 1 through 4. Listen to a conversation between two people who are decorating an apartment.</a:t>
            </a:r>
          </a:p>
          <a:p>
            <a:pPr>
              <a:buNone/>
            </a:pPr>
            <a:r>
              <a:rPr lang="en-US" dirty="0" smtClean="0"/>
              <a:t>W: Hey. Wait. Do you think you could help me hang these pictures on the wall? There are only two of them.</a:t>
            </a:r>
          </a:p>
          <a:p>
            <a:pPr>
              <a:buNone/>
            </a:pPr>
            <a:r>
              <a:rPr lang="en-US" dirty="0" smtClean="0"/>
              <a:t>M: Sure, Monica. Where do you want them to go?</a:t>
            </a:r>
          </a:p>
          <a:p>
            <a:pPr>
              <a:buNone/>
            </a:pPr>
            <a:r>
              <a:rPr lang="en-US" dirty="0" smtClean="0"/>
              <a:t>W: I’d like the picture of the mountains over the fireplace, and I’d like the picture of my family over the sofa. What do you think?</a:t>
            </a:r>
          </a:p>
          <a:p>
            <a:pPr>
              <a:buNone/>
            </a:pPr>
            <a:r>
              <a:rPr lang="en-US" dirty="0" smtClean="0"/>
              <a:t>M: I think they’ll look fine there. How about if you hold the pictures while I hammer the nails into the wall?</a:t>
            </a:r>
          </a:p>
          <a:p>
            <a:pPr>
              <a:buNone/>
            </a:pPr>
            <a:r>
              <a:rPr lang="en-US" dirty="0" smtClean="0"/>
              <a:t>W: Okay. Let’s start with the picture of my family.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1. What are the man and woman discussing?</a:t>
            </a:r>
          </a:p>
          <a:p>
            <a:pPr marL="514350" lvl="0" indent="-514350">
              <a:buAutoNum type="alphaUcParenBoth"/>
            </a:pPr>
            <a:r>
              <a:rPr lang="en-US" dirty="0" smtClean="0"/>
              <a:t>Taking some pictures		</a:t>
            </a:r>
          </a:p>
          <a:p>
            <a:pPr marL="514350" lvl="0" indent="-514350">
              <a:buAutoNum type="alphaUcParenBoth"/>
            </a:pPr>
            <a:r>
              <a:rPr lang="en-US" dirty="0" smtClean="0"/>
              <a:t>Hanging some plants	</a:t>
            </a:r>
            <a:endParaRPr lang="en-US" b="1" dirty="0" smtClean="0"/>
          </a:p>
          <a:p>
            <a:pPr marL="514350" lvl="0" indent="-514350">
              <a:buAutoNum type="alphaUcParenBoth"/>
            </a:pPr>
            <a:r>
              <a:rPr lang="en-US" dirty="0" smtClean="0"/>
              <a:t>Taking a trip to the mountains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b="1" dirty="0" smtClean="0"/>
              <a:t>D) Putting some pictures on the wall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2. How many pictures are there?</a:t>
            </a:r>
          </a:p>
          <a:p>
            <a:pPr marL="514350" lvl="0" indent="-514350">
              <a:buAutoNum type="alphaUcParenBoth"/>
            </a:pPr>
            <a:r>
              <a:rPr lang="en-US" dirty="0" smtClean="0"/>
              <a:t>one		</a:t>
            </a:r>
          </a:p>
          <a:p>
            <a:pPr marL="514350" lvl="0" indent="-514350">
              <a:buAutoNum type="alphaUcParenBoth"/>
            </a:pPr>
            <a:r>
              <a:rPr lang="en-US" b="1" dirty="0" smtClean="0"/>
              <a:t>two</a:t>
            </a:r>
            <a:r>
              <a:rPr lang="en-US" dirty="0" smtClean="0"/>
              <a:t>		</a:t>
            </a:r>
          </a:p>
          <a:p>
            <a:pPr marL="514350" lvl="0" indent="-514350">
              <a:buAutoNum type="alphaUcParenBoth"/>
            </a:pPr>
            <a:r>
              <a:rPr lang="en-US" dirty="0" smtClean="0"/>
              <a:t>three	</a:t>
            </a:r>
          </a:p>
          <a:p>
            <a:pPr marL="514350" lvl="0" indent="-514350">
              <a:buAutoNum type="alphaUcParenBoth"/>
            </a:pPr>
            <a:r>
              <a:rPr lang="en-US" dirty="0" smtClean="0"/>
              <a:t>four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3. Where is the picture of the woman’s family going?</a:t>
            </a:r>
          </a:p>
          <a:p>
            <a:pPr marL="514350" lvl="0" indent="-514350">
              <a:buAutoNum type="alphaUcParenBoth"/>
            </a:pPr>
            <a:r>
              <a:rPr lang="en-US" dirty="0" smtClean="0"/>
              <a:t>In the fireplace		</a:t>
            </a:r>
          </a:p>
          <a:p>
            <a:pPr marL="514350" lvl="0" indent="-514350">
              <a:buAutoNum type="alphaUcParenBoth"/>
            </a:pPr>
            <a:r>
              <a:rPr lang="en-US" b="1" dirty="0" smtClean="0"/>
              <a:t>Above the sofa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(C) Home with Walt</a:t>
            </a:r>
          </a:p>
          <a:p>
            <a:pPr>
              <a:buNone/>
            </a:pPr>
            <a:r>
              <a:rPr lang="en-US" dirty="0" smtClean="0"/>
              <a:t>(D)To the top of the mountain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4. What is Walt probably going to do next?</a:t>
            </a:r>
          </a:p>
          <a:p>
            <a:pPr lvl="0">
              <a:buNone/>
            </a:pPr>
            <a:r>
              <a:rPr lang="en-US" dirty="0" smtClean="0"/>
              <a:t>(A) Sit on the sofa				</a:t>
            </a:r>
          </a:p>
          <a:p>
            <a:pPr lvl="0">
              <a:buNone/>
            </a:pPr>
            <a:r>
              <a:rPr lang="en-US" dirty="0" smtClean="0"/>
              <a:t>(B) Photograph Monica’s family			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b="1" dirty="0" smtClean="0"/>
              <a:t>C) Hammer the nails into the wall</a:t>
            </a:r>
          </a:p>
          <a:p>
            <a:pPr>
              <a:buNone/>
            </a:pPr>
            <a:r>
              <a:rPr lang="en-US" dirty="0" smtClean="0"/>
              <a:t>(D) Climb the walls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284</TotalTime>
  <Words>390</Words>
  <Application>Microsoft Office PowerPoint</Application>
  <PresentationFormat>On-screen Show (4:3)</PresentationFormat>
  <Paragraphs>38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LONG CONVERSATIONS</vt:lpstr>
      <vt:lpstr>PowerPoint Presentation</vt:lpstr>
      <vt:lpstr>PROCEDURES FOR THE LONG CONVERSATIONS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CONVERSATIONS</dc:title>
  <dc:creator>ROSE</dc:creator>
  <cp:lastModifiedBy>lenovo</cp:lastModifiedBy>
  <cp:revision>32</cp:revision>
  <dcterms:created xsi:type="dcterms:W3CDTF">2019-05-14T19:25:16Z</dcterms:created>
  <dcterms:modified xsi:type="dcterms:W3CDTF">2023-10-03T02:44:44Z</dcterms:modified>
</cp:coreProperties>
</file>