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9" r:id="rId3"/>
    <p:sldId id="260" r:id="rId4"/>
    <p:sldId id="261" r:id="rId5"/>
    <p:sldId id="262" r:id="rId6"/>
    <p:sldId id="263" r:id="rId7"/>
    <p:sldId id="264"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overOverlay.png"/>
          <p:cNvPicPr>
            <a:picLocks noChangeAspect="1"/>
          </p:cNvPicPr>
          <p:nvPr/>
        </p:nvPicPr>
        <p:blipFill>
          <a:blip r:embed="rId2" cstate="print"/>
          <a:stretch>
            <a:fillRect/>
          </a:stretch>
        </p:blipFill>
        <p:spPr>
          <a:xfrm>
            <a:off x="0" y="0"/>
            <a:ext cx="9144000" cy="6858000"/>
          </a:xfrm>
          <a:prstGeom prst="rect">
            <a:avLst/>
          </a:prstGeom>
        </p:spPr>
      </p:pic>
      <p:sp>
        <p:nvSpPr>
          <p:cNvPr id="4" name="Date Placeholder 3"/>
          <p:cNvSpPr>
            <a:spLocks noGrp="1"/>
          </p:cNvSpPr>
          <p:nvPr>
            <p:ph type="dt" sz="half" idx="10"/>
          </p:nvPr>
        </p:nvSpPr>
        <p:spPr/>
        <p:txBody>
          <a:bodyPr/>
          <a:lstStyle>
            <a:lvl1pPr>
              <a:defRPr>
                <a:solidFill>
                  <a:schemeClr val="tx2"/>
                </a:solidFill>
              </a:defRPr>
            </a:lvl1pPr>
          </a:lstStyle>
          <a:p>
            <a:fld id="{89E20A4C-67EE-4EBA-8A70-C7F6705786D5}" type="datetimeFigureOut">
              <a:rPr lang="en-US" smtClean="0"/>
              <a:t>11/16/2020</a:t>
            </a:fld>
            <a:endParaRPr lang="en-US"/>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D15462B1-D0C2-4EBB-876D-D94DCA79A03A}" type="slidenum">
              <a:rPr lang="en-US" smtClean="0"/>
              <a:t>‹#›</a:t>
            </a:fld>
            <a:endParaRPr lang="en-US"/>
          </a:p>
        </p:txBody>
      </p:sp>
      <p:grpSp>
        <p:nvGrpSpPr>
          <p:cNvPr id="8" name="Group 7"/>
          <p:cNvGrpSpPr/>
          <p:nvPr/>
        </p:nvGrpSpPr>
        <p:grpSpPr>
          <a:xfrm>
            <a:off x="1194101" y="2887530"/>
            <a:ext cx="6779110" cy="923330"/>
            <a:chOff x="1172584" y="1381459"/>
            <a:chExt cx="6779110" cy="923330"/>
          </a:xfrm>
          <a:effectLst>
            <a:outerShdw blurRad="38100" dist="12700" dir="16200000" rotWithShape="0">
              <a:prstClr val="black">
                <a:alpha val="30000"/>
              </a:prstClr>
            </a:outerShdw>
          </a:effectLst>
        </p:grpSpPr>
        <p:sp>
          <p:nvSpPr>
            <p:cNvPr id="9" name="TextBox 8"/>
            <p:cNvSpPr txBox="1"/>
            <p:nvPr/>
          </p:nvSpPr>
          <p:spPr>
            <a:xfrm>
              <a:off x="4147073" y="1381459"/>
              <a:ext cx="877163" cy="923330"/>
            </a:xfrm>
            <a:prstGeom prst="rect">
              <a:avLst/>
            </a:prstGeom>
            <a:noFill/>
          </p:spPr>
          <p:txBody>
            <a:bodyPr wrap="none" rtlCol="0">
              <a:spAutoFit/>
            </a:bodyPr>
            <a:lstStyle/>
            <a:p>
              <a:r>
                <a:rPr lang="en-US" sz="5400" dirty="0" smtClean="0">
                  <a:ln w="3175">
                    <a:solidFill>
                      <a:schemeClr val="tx2">
                        <a:alpha val="60000"/>
                      </a:schemeClr>
                    </a:solidFill>
                  </a:ln>
                  <a:solidFill>
                    <a:schemeClr val="tx2">
                      <a:lumMod val="90000"/>
                    </a:schemeClr>
                  </a:solidFill>
                  <a:effectLst>
                    <a:outerShdw blurRad="34925" dist="12700" dir="14400000" algn="ctr" rotWithShape="0">
                      <a:srgbClr val="000000">
                        <a:alpha val="21000"/>
                      </a:srgbClr>
                    </a:outerShdw>
                  </a:effectLst>
                  <a:latin typeface="Wingdings" pitchFamily="2" charset="2"/>
                </a:rPr>
                <a:t></a:t>
              </a:r>
              <a:endParaRPr lang="en-US" sz="5400" dirty="0">
                <a:ln w="3175">
                  <a:solidFill>
                    <a:schemeClr val="tx2">
                      <a:alpha val="60000"/>
                    </a:schemeClr>
                  </a:solidFill>
                </a:ln>
                <a:solidFill>
                  <a:schemeClr val="tx2">
                    <a:lumMod val="90000"/>
                  </a:schemeClr>
                </a:solidFill>
                <a:effectLst>
                  <a:outerShdw blurRad="34925" dist="12700" dir="14400000" algn="ctr" rotWithShape="0">
                    <a:srgbClr val="000000">
                      <a:alpha val="21000"/>
                    </a:srgbClr>
                  </a:outerShdw>
                </a:effectLst>
                <a:latin typeface="Wingdings" pitchFamily="2" charset="2"/>
              </a:endParaRPr>
            </a:p>
          </p:txBody>
        </p:sp>
        <p:cxnSp>
          <p:nvCxnSpPr>
            <p:cNvPr id="10" name="Straight Connector 9"/>
            <p:cNvCxnSpPr/>
            <p:nvPr/>
          </p:nvCxnSpPr>
          <p:spPr>
            <a:xfrm rot="10800000">
              <a:off x="1172584" y="1925620"/>
              <a:ext cx="3119718" cy="1588"/>
            </a:xfrm>
            <a:prstGeom prst="line">
              <a:avLst/>
            </a:prstGeom>
            <a:ln>
              <a:solidFill>
                <a:schemeClr val="tx2">
                  <a:lumMod val="90000"/>
                </a:schemeClr>
              </a:solidFill>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4831976" y="1922930"/>
              <a:ext cx="3119718" cy="1588"/>
            </a:xfrm>
            <a:prstGeom prst="line">
              <a:avLst/>
            </a:prstGeom>
            <a:ln>
              <a:solidFill>
                <a:schemeClr val="tx2">
                  <a:lumMod val="90000"/>
                </a:schemeClr>
              </a:solidFill>
            </a:ln>
            <a:effectLst/>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183341" y="1387737"/>
            <a:ext cx="6777318" cy="1731982"/>
          </a:xfrm>
        </p:spPr>
        <p:txBody>
          <a:bodyPr anchor="b"/>
          <a:lstStyle>
            <a:lvl1pPr>
              <a:defRPr>
                <a:ln w="3175">
                  <a:solidFill>
                    <a:schemeClr val="tx1">
                      <a:alpha val="65000"/>
                    </a:schemeClr>
                  </a:solidFill>
                </a:ln>
                <a:solidFill>
                  <a:schemeClr val="tx1"/>
                </a:solidFill>
                <a:effectLst>
                  <a:outerShdw blurRad="25400" dist="12700" dir="14220000" rotWithShape="0">
                    <a:prstClr val="black">
                      <a:alpha val="50000"/>
                    </a:prstClr>
                  </a:outerShdw>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767862"/>
            <a:ext cx="6400800" cy="1752600"/>
          </a:xfrm>
        </p:spPr>
        <p:txBody>
          <a:bodyPr/>
          <a:lstStyle>
            <a:lvl1pPr marL="0" indent="0" algn="ctr">
              <a:buNone/>
              <a:defRPr>
                <a:solidFill>
                  <a:schemeClr val="tx1"/>
                </a:solidFill>
                <a:effectLst>
                  <a:outerShdw blurRad="34925" dist="12700" dir="14400000" rotWithShape="0">
                    <a:prstClr val="black">
                      <a:alpha val="21000"/>
                    </a:prstClr>
                  </a:outerShd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9E20A4C-67EE-4EBA-8A70-C7F6705786D5}" type="datetimeFigureOut">
              <a:rPr lang="en-US" smtClean="0"/>
              <a:t>11/16/2020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5462B1-D0C2-4EBB-876D-D94DCA79A03A}" type="slidenum">
              <a:rPr lang="en-US" smtClean="0"/>
              <a:t>‹#›</a:t>
            </a:fld>
            <a:endParaRPr lang="en-US"/>
          </a:p>
        </p:txBody>
      </p:sp>
      <p:grpSp>
        <p:nvGrpSpPr>
          <p:cNvPr id="11" name="Group 10"/>
          <p:cNvGrpSpPr/>
          <p:nvPr/>
        </p:nvGrpSpPr>
        <p:grpSpPr>
          <a:xfrm>
            <a:off x="1172584" y="1392217"/>
            <a:ext cx="6779110" cy="923330"/>
            <a:chOff x="1172584" y="1381459"/>
            <a:chExt cx="6779110" cy="923330"/>
          </a:xfrm>
        </p:grpSpPr>
        <p:sp>
          <p:nvSpPr>
            <p:cNvPr id="15" name="TextBox 14"/>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6" name="Straight Connector 15"/>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6560" y="559398"/>
            <a:ext cx="1678193" cy="556676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8488" y="849854"/>
            <a:ext cx="5507917" cy="502382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9E20A4C-67EE-4EBA-8A70-C7F6705786D5}" type="datetimeFigureOut">
              <a:rPr lang="en-US" smtClean="0"/>
              <a:t>11/16/2020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5462B1-D0C2-4EBB-876D-D94DCA79A03A}" type="slidenum">
              <a:rPr lang="en-US" smtClean="0"/>
              <a:t>‹#›</a:t>
            </a:fld>
            <a:endParaRPr lang="en-US"/>
          </a:p>
        </p:txBody>
      </p:sp>
      <p:grpSp>
        <p:nvGrpSpPr>
          <p:cNvPr id="11" name="Group 10"/>
          <p:cNvGrpSpPr/>
          <p:nvPr/>
        </p:nvGrpSpPr>
        <p:grpSpPr>
          <a:xfrm rot="5400000">
            <a:off x="3909050" y="2880823"/>
            <a:ext cx="5480154" cy="923330"/>
            <a:chOff x="1815339" y="1381459"/>
            <a:chExt cx="5480154" cy="923330"/>
          </a:xfrm>
        </p:grpSpPr>
        <p:sp>
          <p:nvSpPr>
            <p:cNvPr id="12" name="TextBox 11"/>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3" name="Straight Connector 12"/>
            <p:cNvCxnSpPr/>
            <p:nvPr/>
          </p:nvCxnSpPr>
          <p:spPr>
            <a:xfrm flipH="1" flipV="1">
              <a:off x="1815339" y="1924709"/>
              <a:ext cx="2468880" cy="2505"/>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4826613" y="1927417"/>
              <a:ext cx="2468880"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9E20A4C-67EE-4EBA-8A70-C7F6705786D5}" type="datetimeFigureOut">
              <a:rPr lang="en-US" smtClean="0"/>
              <a:t>11/16/2020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5462B1-D0C2-4EBB-876D-D94DCA79A03A}" type="slidenum">
              <a:rPr lang="en-US" smtClean="0"/>
              <a:t>‹#›</a:t>
            </a:fld>
            <a:endParaRPr lang="en-US"/>
          </a:p>
        </p:txBody>
      </p:sp>
      <p:sp>
        <p:nvSpPr>
          <p:cNvPr id="11" name="Title 10"/>
          <p:cNvSpPr>
            <a:spLocks noGrp="1"/>
          </p:cNvSpPr>
          <p:nvPr>
            <p:ph type="title"/>
          </p:nvPr>
        </p:nvSpPr>
        <p:spPr/>
        <p:txBody>
          <a:bodyPr/>
          <a:lstStyle/>
          <a:p>
            <a:r>
              <a:rPr lang="en-US" smtClean="0"/>
              <a:t>Click to edit Master title style</a:t>
            </a:r>
            <a:endParaRPr lang="en-US"/>
          </a:p>
        </p:txBody>
      </p:sp>
      <p:grpSp>
        <p:nvGrpSpPr>
          <p:cNvPr id="12" name="Group 11"/>
          <p:cNvGrpSpPr/>
          <p:nvPr/>
        </p:nvGrpSpPr>
        <p:grpSpPr>
          <a:xfrm>
            <a:off x="1172584" y="1392217"/>
            <a:ext cx="6779110" cy="923330"/>
            <a:chOff x="1172584" y="1381459"/>
            <a:chExt cx="6779110" cy="923330"/>
          </a:xfrm>
        </p:grpSpPr>
        <p:sp>
          <p:nvSpPr>
            <p:cNvPr id="13" name="TextBox 12"/>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4" name="Straight Connector 13"/>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pic>
        <p:nvPicPr>
          <p:cNvPr id="12" name="Picture 11" descr="CoverOverlay.png"/>
          <p:cNvPicPr>
            <a:picLocks noChangeAspect="1"/>
          </p:cNvPicPr>
          <p:nvPr/>
        </p:nvPicPr>
        <p:blipFill>
          <a:blip r:embed="rId2" cstate="print">
            <a:lum/>
          </a:blip>
          <a:stretch>
            <a:fillRect/>
          </a:stretch>
        </p:blipFill>
        <p:spPr>
          <a:xfrm>
            <a:off x="0" y="0"/>
            <a:ext cx="9144000" cy="6858000"/>
          </a:xfrm>
          <a:prstGeom prst="rect">
            <a:avLst/>
          </a:prstGeom>
        </p:spPr>
      </p:pic>
      <p:grpSp>
        <p:nvGrpSpPr>
          <p:cNvPr id="7" name="Group 7"/>
          <p:cNvGrpSpPr/>
          <p:nvPr/>
        </p:nvGrpSpPr>
        <p:grpSpPr>
          <a:xfrm>
            <a:off x="1172584" y="2887579"/>
            <a:ext cx="6779110" cy="923330"/>
            <a:chOff x="1172584" y="1381459"/>
            <a:chExt cx="6779110" cy="923330"/>
          </a:xfrm>
        </p:grpSpPr>
        <p:sp>
          <p:nvSpPr>
            <p:cNvPr id="9" name="TextBox 8"/>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0" name="Straight Connector 9"/>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4831976" y="1927412"/>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690040" y="1204857"/>
            <a:ext cx="7754713" cy="1910716"/>
          </a:xfrm>
        </p:spPr>
        <p:txBody>
          <a:bodyPr anchor="b"/>
          <a:lstStyle>
            <a:lvl1pPr algn="ctr">
              <a:defRPr sz="5400" b="0" cap="none"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699248" y="3767316"/>
            <a:ext cx="7734747" cy="1500187"/>
          </a:xfrm>
        </p:spPr>
        <p:txBody>
          <a:bodyPr anchor="t"/>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9E20A4C-67EE-4EBA-8A70-C7F6705786D5}" type="datetimeFigureOut">
              <a:rPr lang="en-US" smtClean="0"/>
              <a:t>11/16/2020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5462B1-D0C2-4EBB-876D-D94DCA79A03A}"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89E20A4C-67EE-4EBA-8A70-C7F6705786D5}" type="datetimeFigureOut">
              <a:rPr lang="en-US" smtClean="0"/>
              <a:t>11/16/2020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5462B1-D0C2-4EBB-876D-D94DCA79A03A}" type="slidenum">
              <a:rPr lang="en-US" smtClean="0"/>
              <a:t>‹#›</a:t>
            </a:fld>
            <a:endParaRPr lang="en-US"/>
          </a:p>
        </p:txBody>
      </p:sp>
      <p:sp>
        <p:nvSpPr>
          <p:cNvPr id="12" name="Title 1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grpSp>
        <p:nvGrpSpPr>
          <p:cNvPr id="13" name="Group 12"/>
          <p:cNvGrpSpPr/>
          <p:nvPr/>
        </p:nvGrpSpPr>
        <p:grpSpPr>
          <a:xfrm>
            <a:off x="1172584" y="1392217"/>
            <a:ext cx="6779110" cy="923330"/>
            <a:chOff x="1172584" y="1381459"/>
            <a:chExt cx="6779110" cy="923330"/>
          </a:xfrm>
        </p:grpSpPr>
        <p:sp>
          <p:nvSpPr>
            <p:cNvPr id="14" name="TextBox 13"/>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5" name="Straight Connector 14"/>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8" name="Content Placeholder 7"/>
          <p:cNvSpPr>
            <a:spLocks noGrp="1"/>
          </p:cNvSpPr>
          <p:nvPr>
            <p:ph sz="quarter" idx="13"/>
          </p:nvPr>
        </p:nvSpPr>
        <p:spPr>
          <a:xfrm>
            <a:off x="685800" y="2240280"/>
            <a:ext cx="3803904" cy="387705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Content Placeholder 9"/>
          <p:cNvSpPr>
            <a:spLocks noGrp="1"/>
          </p:cNvSpPr>
          <p:nvPr>
            <p:ph sz="quarter" idx="14"/>
          </p:nvPr>
        </p:nvSpPr>
        <p:spPr>
          <a:xfrm>
            <a:off x="4645151" y="2240280"/>
            <a:ext cx="3803904" cy="387705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051560" y="2240280"/>
            <a:ext cx="3442446" cy="658368"/>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8488" y="2947595"/>
            <a:ext cx="3803904" cy="317296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02306" y="2240280"/>
            <a:ext cx="3447288" cy="658368"/>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944368"/>
            <a:ext cx="3799728" cy="317296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9E20A4C-67EE-4EBA-8A70-C7F6705786D5}" type="datetimeFigureOut">
              <a:rPr lang="en-US" smtClean="0"/>
              <a:t>11/16/2020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15462B1-D0C2-4EBB-876D-D94DCA79A03A}" type="slidenum">
              <a:rPr lang="en-US" smtClean="0"/>
              <a:t>‹#›</a:t>
            </a:fld>
            <a:endParaRPr lang="en-US"/>
          </a:p>
        </p:txBody>
      </p:sp>
      <p:grpSp>
        <p:nvGrpSpPr>
          <p:cNvPr id="14" name="Group 13"/>
          <p:cNvGrpSpPr/>
          <p:nvPr/>
        </p:nvGrpSpPr>
        <p:grpSpPr>
          <a:xfrm>
            <a:off x="1172584" y="1392217"/>
            <a:ext cx="6779110" cy="923330"/>
            <a:chOff x="1172584" y="1381459"/>
            <a:chExt cx="6779110" cy="923330"/>
          </a:xfrm>
        </p:grpSpPr>
        <p:sp>
          <p:nvSpPr>
            <p:cNvPr id="16" name="TextBox 15"/>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7" name="Straight Connector 16"/>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9E20A4C-67EE-4EBA-8A70-C7F6705786D5}" type="datetimeFigureOut">
              <a:rPr lang="en-US" smtClean="0"/>
              <a:t>11/16/2020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15462B1-D0C2-4EBB-876D-D94DCA79A03A}" type="slidenum">
              <a:rPr lang="en-US" smtClean="0"/>
              <a:t>‹#›</a:t>
            </a:fld>
            <a:endParaRPr lang="en-US"/>
          </a:p>
        </p:txBody>
      </p:sp>
      <p:grpSp>
        <p:nvGrpSpPr>
          <p:cNvPr id="10" name="Group 9"/>
          <p:cNvGrpSpPr/>
          <p:nvPr/>
        </p:nvGrpSpPr>
        <p:grpSpPr>
          <a:xfrm>
            <a:off x="1172584" y="1392217"/>
            <a:ext cx="6779110" cy="923330"/>
            <a:chOff x="1172584" y="1381459"/>
            <a:chExt cx="6779110" cy="923330"/>
          </a:xfrm>
        </p:grpSpPr>
        <p:sp>
          <p:nvSpPr>
            <p:cNvPr id="14" name="TextBox 13"/>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5" name="Straight Connector 14"/>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E20A4C-67EE-4EBA-8A70-C7F6705786D5}" type="datetimeFigureOut">
              <a:rPr lang="en-US" smtClean="0"/>
              <a:t>11/16/2020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15462B1-D0C2-4EBB-876D-D94DCA79A03A}"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34579" y="1678195"/>
            <a:ext cx="3422483" cy="1886921"/>
          </a:xfrm>
        </p:spPr>
        <p:txBody>
          <a:bodyPr anchor="b"/>
          <a:lstStyle>
            <a:lvl1pPr algn="l">
              <a:defRPr sz="2800" b="0"/>
            </a:lvl1pPr>
          </a:lstStyle>
          <a:p>
            <a:r>
              <a:rPr lang="en-US" smtClean="0"/>
              <a:t>Click to edit Master title style</a:t>
            </a:r>
            <a:endParaRPr lang="en-US"/>
          </a:p>
        </p:txBody>
      </p:sp>
      <p:sp>
        <p:nvSpPr>
          <p:cNvPr id="3" name="Content Placeholder 2"/>
          <p:cNvSpPr>
            <a:spLocks noGrp="1"/>
          </p:cNvSpPr>
          <p:nvPr>
            <p:ph idx="1"/>
          </p:nvPr>
        </p:nvSpPr>
        <p:spPr>
          <a:xfrm>
            <a:off x="692001" y="559398"/>
            <a:ext cx="4116667" cy="5566765"/>
          </a:xfrm>
        </p:spPr>
        <p:txBody>
          <a:bodyPr anchor="ct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034579" y="3603812"/>
            <a:ext cx="3411725" cy="2517289"/>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9E20A4C-67EE-4EBA-8A70-C7F6705786D5}" type="datetimeFigureOut">
              <a:rPr lang="en-US" smtClean="0"/>
              <a:t>11/16/2020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5462B1-D0C2-4EBB-876D-D94DCA79A03A}"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731" y="4668818"/>
            <a:ext cx="7767021" cy="644729"/>
          </a:xfrm>
        </p:spPr>
        <p:txBody>
          <a:bodyPr anchor="b"/>
          <a:lstStyle>
            <a:lvl1pPr algn="ctr">
              <a:defRPr sz="2800" b="0"/>
            </a:lvl1pPr>
          </a:lstStyle>
          <a:p>
            <a:r>
              <a:rPr lang="en-US" smtClean="0"/>
              <a:t>Click to edit Master title style</a:t>
            </a:r>
            <a:endParaRPr lang="en-US"/>
          </a:p>
        </p:txBody>
      </p:sp>
      <p:sp>
        <p:nvSpPr>
          <p:cNvPr id="3" name="Picture Placeholder 2"/>
          <p:cNvSpPr>
            <a:spLocks noGrp="1"/>
          </p:cNvSpPr>
          <p:nvPr>
            <p:ph type="pic" idx="1"/>
          </p:nvPr>
        </p:nvSpPr>
        <p:spPr>
          <a:xfrm rot="240000">
            <a:off x="2183792" y="666965"/>
            <a:ext cx="4772156" cy="3598016"/>
          </a:xfrm>
          <a:solidFill>
            <a:srgbClr val="FFFFFF">
              <a:shade val="85000"/>
            </a:srgbClr>
          </a:solidFill>
          <a:ln w="190500" cap="sq">
            <a:solidFill>
              <a:srgbClr val="FFFFFF"/>
            </a:solidFill>
            <a:miter lim="800000"/>
          </a:ln>
          <a:effectLst>
            <a:outerShdw blurRad="65000" dist="50800" dir="12900000" kx="195000" ky="145000" algn="tl" rotWithShape="0">
              <a:srgbClr val="000000">
                <a:alpha val="24000"/>
              </a:srgbClr>
            </a:outerShdw>
          </a:effectLst>
          <a:scene3d>
            <a:camera prst="orthographicFront">
              <a:rot lat="0" lon="0" rev="360000"/>
            </a:camera>
            <a:lightRig rig="twoPt" dir="t">
              <a:rot lat="0" lon="0" rev="7200000"/>
            </a:lightRig>
          </a:scene3d>
          <a:sp3d contourW="12700">
            <a:bevelT w="25400" h="19050"/>
            <a:contourClr>
              <a:srgbClr val="969696"/>
            </a:contourClr>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8489" y="5324306"/>
            <a:ext cx="7756264" cy="804862"/>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9E20A4C-67EE-4EBA-8A70-C7F6705786D5}" type="datetimeFigureOut">
              <a:rPr lang="en-US" smtClean="0"/>
              <a:t>11/16/2020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5462B1-D0C2-4EBB-876D-D94DCA79A03A}"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gradFill flip="none" rotWithShape="1">
            <a:gsLst>
              <a:gs pos="83000">
                <a:schemeClr val="bg1">
                  <a:alpha val="11000"/>
                </a:schemeClr>
              </a:gs>
              <a:gs pos="100000">
                <a:schemeClr val="bg2">
                  <a:lumMod val="75000"/>
                  <a:alpha val="23000"/>
                </a:schemeClr>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88490" y="570156"/>
            <a:ext cx="7756263" cy="105425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699247" y="2248347"/>
            <a:ext cx="7745505" cy="387781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60378" y="6161442"/>
            <a:ext cx="2133600" cy="365125"/>
          </a:xfrm>
          <a:prstGeom prst="rect">
            <a:avLst/>
          </a:prstGeom>
        </p:spPr>
        <p:txBody>
          <a:bodyPr vert="horz" lIns="91440" tIns="45720" rIns="91440" bIns="45720" rtlCol="0" anchor="ctr"/>
          <a:lstStyle>
            <a:lvl1pPr algn="l">
              <a:defRPr sz="1200">
                <a:solidFill>
                  <a:schemeClr val="tx2"/>
                </a:solidFill>
              </a:defRPr>
            </a:lvl1pPr>
          </a:lstStyle>
          <a:p>
            <a:fld id="{89E20A4C-67EE-4EBA-8A70-C7F6705786D5}" type="datetimeFigureOut">
              <a:rPr lang="en-US" smtClean="0"/>
              <a:t>11/16/2020</a:t>
            </a:fld>
            <a:endParaRPr lang="en-US"/>
          </a:p>
        </p:txBody>
      </p:sp>
      <p:sp>
        <p:nvSpPr>
          <p:cNvPr id="5" name="Footer Placeholder 4"/>
          <p:cNvSpPr>
            <a:spLocks noGrp="1"/>
          </p:cNvSpPr>
          <p:nvPr>
            <p:ph type="ftr" sz="quarter" idx="3"/>
          </p:nvPr>
        </p:nvSpPr>
        <p:spPr>
          <a:xfrm>
            <a:off x="3124200" y="6161442"/>
            <a:ext cx="2895600" cy="365125"/>
          </a:xfrm>
          <a:prstGeom prst="rect">
            <a:avLst/>
          </a:prstGeom>
        </p:spPr>
        <p:txBody>
          <a:bodyPr vert="horz" lIns="91440" tIns="45720" rIns="91440" bIns="45720" rtlCol="0" anchor="ctr"/>
          <a:lstStyle>
            <a:lvl1pPr algn="ctr">
              <a:defRPr sz="1200">
                <a:solidFill>
                  <a:schemeClr val="tx2"/>
                </a:solidFill>
              </a:defRPr>
            </a:lvl1pPr>
          </a:lstStyle>
          <a:p>
            <a:endParaRPr lang="en-US"/>
          </a:p>
        </p:txBody>
      </p:sp>
      <p:sp>
        <p:nvSpPr>
          <p:cNvPr id="6" name="Slide Number Placeholder 5"/>
          <p:cNvSpPr>
            <a:spLocks noGrp="1"/>
          </p:cNvSpPr>
          <p:nvPr>
            <p:ph type="sldNum" sz="quarter" idx="4"/>
          </p:nvPr>
        </p:nvSpPr>
        <p:spPr>
          <a:xfrm>
            <a:off x="6639264" y="6161442"/>
            <a:ext cx="2133600" cy="365125"/>
          </a:xfrm>
          <a:prstGeom prst="rect">
            <a:avLst/>
          </a:prstGeom>
        </p:spPr>
        <p:txBody>
          <a:bodyPr vert="horz" lIns="91440" tIns="45720" rIns="91440" bIns="45720" rtlCol="0" anchor="ctr"/>
          <a:lstStyle>
            <a:lvl1pPr algn="r">
              <a:defRPr sz="1200">
                <a:solidFill>
                  <a:schemeClr val="tx2"/>
                </a:solidFill>
              </a:defRPr>
            </a:lvl1pPr>
          </a:lstStyle>
          <a:p>
            <a:fld id="{D15462B1-D0C2-4EBB-876D-D94DCA79A03A}"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400" rtl="0" eaLnBrk="1" latinLnBrk="0" hangingPunct="1">
        <a:spcBef>
          <a:spcPct val="0"/>
        </a:spcBef>
        <a:buNone/>
        <a:defRPr sz="54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65760" indent="-365760" algn="l" defTabSz="914400" rtl="0" eaLnBrk="1" latinLnBrk="0" hangingPunct="1">
        <a:spcBef>
          <a:spcPct val="20000"/>
        </a:spcBef>
        <a:buClr>
          <a:schemeClr val="accent1"/>
        </a:buClr>
        <a:buFont typeface="Wingdings" pitchFamily="2" charset="2"/>
        <a:buChar char=""/>
        <a:defRPr sz="2400" kern="1200">
          <a:solidFill>
            <a:schemeClr val="tx1">
              <a:lumMod val="85000"/>
              <a:lumOff val="15000"/>
            </a:schemeClr>
          </a:solidFill>
          <a:latin typeface="+mn-lt"/>
          <a:ea typeface="+mn-ea"/>
          <a:cs typeface="+mn-cs"/>
        </a:defRPr>
      </a:lvl1pPr>
      <a:lvl2pPr marL="777240" indent="-365760" algn="l" defTabSz="914400" rtl="0" eaLnBrk="1" latinLnBrk="0" hangingPunct="1">
        <a:spcBef>
          <a:spcPct val="20000"/>
        </a:spcBef>
        <a:buClr>
          <a:schemeClr val="accent1"/>
        </a:buClr>
        <a:buFont typeface="Wingdings" pitchFamily="2" charset="2"/>
        <a:buChar char=""/>
        <a:defRPr sz="2200" kern="1200">
          <a:solidFill>
            <a:schemeClr val="tx1">
              <a:lumMod val="85000"/>
              <a:lumOff val="15000"/>
            </a:schemeClr>
          </a:solidFill>
          <a:latin typeface="+mn-lt"/>
          <a:ea typeface="+mn-ea"/>
          <a:cs typeface="+mn-cs"/>
        </a:defRPr>
      </a:lvl2pPr>
      <a:lvl3pPr marL="1143000" indent="-365760" algn="l" defTabSz="914400" rtl="0" eaLnBrk="1" latinLnBrk="0" hangingPunct="1">
        <a:spcBef>
          <a:spcPct val="20000"/>
        </a:spcBef>
        <a:buClr>
          <a:schemeClr val="accent1"/>
        </a:buClr>
        <a:buFont typeface="Wingdings" pitchFamily="2" charset="2"/>
        <a:buChar char=""/>
        <a:defRPr sz="2000" kern="1200">
          <a:solidFill>
            <a:schemeClr val="tx1">
              <a:lumMod val="85000"/>
              <a:lumOff val="15000"/>
            </a:schemeClr>
          </a:solidFill>
          <a:latin typeface="+mn-lt"/>
          <a:ea typeface="+mn-ea"/>
          <a:cs typeface="+mn-cs"/>
        </a:defRPr>
      </a:lvl3pPr>
      <a:lvl4pPr marL="1508760" indent="-320040" algn="l" defTabSz="914400" rtl="0" eaLnBrk="1" latinLnBrk="0" hangingPunct="1">
        <a:spcBef>
          <a:spcPct val="20000"/>
        </a:spcBef>
        <a:buClr>
          <a:schemeClr val="accent1"/>
        </a:buClr>
        <a:buFont typeface="Wingdings" pitchFamily="2" charset="2"/>
        <a:buChar char=""/>
        <a:defRPr sz="1800" kern="1200">
          <a:solidFill>
            <a:schemeClr val="tx1">
              <a:lumMod val="85000"/>
              <a:lumOff val="15000"/>
            </a:schemeClr>
          </a:solidFill>
          <a:latin typeface="+mn-lt"/>
          <a:ea typeface="+mn-ea"/>
          <a:cs typeface="+mn-cs"/>
        </a:defRPr>
      </a:lvl4pPr>
      <a:lvl5pPr marL="1828800" indent="-320040" algn="l" defTabSz="914400" rtl="0" eaLnBrk="1" latinLnBrk="0" hangingPunct="1">
        <a:spcBef>
          <a:spcPct val="20000"/>
        </a:spcBef>
        <a:buClr>
          <a:schemeClr val="accent1"/>
        </a:buClr>
        <a:buFont typeface="Wingdings" pitchFamily="2" charset="2"/>
        <a:buChar char=""/>
        <a:defRPr sz="1600" kern="1200">
          <a:solidFill>
            <a:schemeClr val="tx1">
              <a:lumMod val="85000"/>
              <a:lumOff val="15000"/>
            </a:schemeClr>
          </a:solidFill>
          <a:latin typeface="+mn-lt"/>
          <a:ea typeface="+mn-ea"/>
          <a:cs typeface="+mn-cs"/>
        </a:defRPr>
      </a:lvl5pPr>
      <a:lvl6pPr marL="214884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6pPr>
      <a:lvl7pPr marL="246888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7pPr>
      <a:lvl8pPr marL="278892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8pPr>
      <a:lvl9pPr marL="310896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4400" dirty="0" smtClean="0"/>
              <a:t>Strategy to Answer Reading Comprehension in Reading Test in TOEFL (2)</a:t>
            </a:r>
            <a:endParaRPr lang="en-US" sz="4400" dirty="0"/>
          </a:p>
        </p:txBody>
      </p:sp>
      <p:sp>
        <p:nvSpPr>
          <p:cNvPr id="3" name="Subtitle 2"/>
          <p:cNvSpPr>
            <a:spLocks noGrp="1"/>
          </p:cNvSpPr>
          <p:nvPr>
            <p:ph type="subTitle" idx="1"/>
          </p:nvPr>
        </p:nvSpPr>
        <p:spPr/>
        <p:txBody>
          <a:bodyPr/>
          <a:lstStyle/>
          <a:p>
            <a:r>
              <a:rPr lang="en-US" dirty="0" smtClean="0"/>
              <a:t>By </a:t>
            </a:r>
            <a:r>
              <a:rPr lang="en-US" dirty="0" err="1" smtClean="0"/>
              <a:t>Aliva</a:t>
            </a:r>
            <a:r>
              <a:rPr lang="en-US" dirty="0" smtClean="0"/>
              <a:t> </a:t>
            </a:r>
            <a:r>
              <a:rPr lang="en-US" dirty="0" err="1" smtClean="0"/>
              <a:t>Rosdiana</a:t>
            </a:r>
            <a:endParaRPr lang="en-US" dirty="0"/>
          </a:p>
        </p:txBody>
      </p:sp>
    </p:spTree>
    <p:extLst>
      <p:ext uri="{BB962C8B-B14F-4D97-AF65-F5344CB8AC3E}">
        <p14:creationId xmlns:p14="http://schemas.microsoft.com/office/powerpoint/2010/main" val="17001251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457200" indent="-457200"/>
            <a:r>
              <a:rPr lang="en-US" dirty="0" smtClean="0"/>
              <a:t>The majority of the reading selection will be factual reading from science, history, linguistics, and other areas.</a:t>
            </a:r>
          </a:p>
          <a:p>
            <a:pPr marL="457200" indent="-457200"/>
            <a:r>
              <a:rPr lang="en-US" dirty="0" smtClean="0"/>
              <a:t>Before you read anything, look at the questions.</a:t>
            </a:r>
          </a:p>
          <a:p>
            <a:pPr marL="457200" indent="-457200"/>
            <a:r>
              <a:rPr lang="en-US" dirty="0" smtClean="0"/>
              <a:t>Do not spend time looking at all of the answer choices.</a:t>
            </a:r>
          </a:p>
          <a:p>
            <a:pPr marL="457200" indent="-457200"/>
            <a:r>
              <a:rPr lang="en-US" dirty="0" smtClean="0"/>
              <a:t>Skim the reading.</a:t>
            </a:r>
          </a:p>
          <a:p>
            <a:pPr marL="0" indent="0">
              <a:buNone/>
            </a:pPr>
            <a:endParaRPr lang="en-US" dirty="0" smtClean="0"/>
          </a:p>
        </p:txBody>
      </p:sp>
      <p:sp>
        <p:nvSpPr>
          <p:cNvPr id="2" name="Title 1"/>
          <p:cNvSpPr>
            <a:spLocks noGrp="1"/>
          </p:cNvSpPr>
          <p:nvPr>
            <p:ph type="title"/>
          </p:nvPr>
        </p:nvSpPr>
        <p:spPr/>
        <p:txBody>
          <a:bodyPr/>
          <a:lstStyle/>
          <a:p>
            <a:r>
              <a:rPr lang="en-US" dirty="0" smtClean="0"/>
              <a:t>TIPS:</a:t>
            </a:r>
            <a:endParaRPr lang="en-US" dirty="0"/>
          </a:p>
        </p:txBody>
      </p:sp>
    </p:spTree>
    <p:extLst>
      <p:ext uri="{BB962C8B-B14F-4D97-AF65-F5344CB8AC3E}">
        <p14:creationId xmlns:p14="http://schemas.microsoft.com/office/powerpoint/2010/main" val="16275101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915400" cy="6553200"/>
          </a:xfrm>
        </p:spPr>
        <p:txBody>
          <a:bodyPr>
            <a:normAutofit/>
          </a:bodyPr>
          <a:lstStyle/>
          <a:p>
            <a:pPr marL="0" indent="0">
              <a:buNone/>
            </a:pPr>
            <a:r>
              <a:rPr lang="en-US" dirty="0" smtClean="0"/>
              <a:t>Athens and Sparta were the two most advanced Greek cities of the </a:t>
            </a:r>
            <a:r>
              <a:rPr lang="en-US" dirty="0" err="1" smtClean="0"/>
              <a:t>Helenic</a:t>
            </a:r>
            <a:r>
              <a:rPr lang="en-US" dirty="0" smtClean="0"/>
              <a:t> period (750-338 B.C.). both had a city-state type of government, and both took slaves from the people they conquered. However, the differences outweigh the similarities in these two ancient civilizations. Sparta was hostile, warlike (constantly fighting the neighboring cities), and military, while Athens catered more towards the democratic and cultural way of life. The latter city left its mark in the fields of art, literature, philosophy, and science, while the former passed on its totalitarianism and superior military traditions. The present system of a well-rounded education followed in the United States is based on the ancient Athenian idea. The Spartan system, on the other hand, was concerned only with military education</a:t>
            </a:r>
            <a:endParaRPr lang="en-US" dirty="0"/>
          </a:p>
        </p:txBody>
      </p:sp>
    </p:spTree>
    <p:extLst>
      <p:ext uri="{BB962C8B-B14F-4D97-AF65-F5344CB8AC3E}">
        <p14:creationId xmlns:p14="http://schemas.microsoft.com/office/powerpoint/2010/main" val="40217322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514350" indent="-514350">
              <a:buAutoNum type="arabicPeriod"/>
            </a:pPr>
            <a:r>
              <a:rPr lang="en-US" dirty="0" smtClean="0"/>
              <a:t>Which of the following is </a:t>
            </a:r>
            <a:r>
              <a:rPr lang="en-US" i="1" dirty="0" smtClean="0"/>
              <a:t>not </a:t>
            </a:r>
            <a:r>
              <a:rPr lang="en-US" dirty="0" smtClean="0"/>
              <a:t>true? </a:t>
            </a:r>
          </a:p>
          <a:p>
            <a:pPr marL="514350" indent="-514350">
              <a:buAutoNum type="alphaUcParenBoth"/>
            </a:pPr>
            <a:r>
              <a:rPr lang="en-US" dirty="0" smtClean="0"/>
              <a:t>Both cities </a:t>
            </a:r>
            <a:r>
              <a:rPr lang="en-US" dirty="0"/>
              <a:t>had city-state types of government</a:t>
            </a:r>
            <a:r>
              <a:rPr lang="en-US" dirty="0" smtClean="0"/>
              <a:t>.</a:t>
            </a:r>
          </a:p>
          <a:p>
            <a:pPr marL="514350" indent="-514350">
              <a:buAutoNum type="alphaUcParenBoth"/>
            </a:pPr>
            <a:r>
              <a:rPr lang="en-US" dirty="0" smtClean="0"/>
              <a:t>Both cities took slaves</a:t>
            </a:r>
          </a:p>
          <a:p>
            <a:pPr marL="514350" indent="-514350">
              <a:buAutoNum type="alphaUcParenBoth"/>
            </a:pPr>
            <a:r>
              <a:rPr lang="en-US" dirty="0" smtClean="0"/>
              <a:t>Both cities were advanced, but in different areas.</a:t>
            </a:r>
          </a:p>
          <a:p>
            <a:pPr marL="514350" indent="-514350">
              <a:buAutoNum type="alphaUcParenBoth"/>
            </a:pPr>
            <a:r>
              <a:rPr lang="en-US" b="1" dirty="0" smtClean="0"/>
              <a:t>Both cities developed a well-rounded education.</a:t>
            </a:r>
          </a:p>
          <a:p>
            <a:pPr marL="0" indent="0">
              <a:buNone/>
            </a:pPr>
            <a:endParaRPr lang="en-US" dirty="0"/>
          </a:p>
        </p:txBody>
      </p:sp>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41643717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dirty="0" smtClean="0"/>
              <a:t>2. Which </a:t>
            </a:r>
            <a:r>
              <a:rPr lang="en-US" dirty="0"/>
              <a:t>of the following was </a:t>
            </a:r>
            <a:r>
              <a:rPr lang="en-US" i="1" dirty="0"/>
              <a:t>not </a:t>
            </a:r>
            <a:r>
              <a:rPr lang="en-US" dirty="0"/>
              <a:t>mentioned as part of Athens’ cultural heritage</a:t>
            </a:r>
            <a:r>
              <a:rPr lang="en-US" dirty="0" smtClean="0"/>
              <a:t>?</a:t>
            </a:r>
          </a:p>
          <a:p>
            <a:pPr marL="514350" indent="-514350">
              <a:buAutoNum type="alphaUcParenBoth"/>
            </a:pPr>
            <a:r>
              <a:rPr lang="en-US" b="1" dirty="0" smtClean="0"/>
              <a:t>Totalitarianism</a:t>
            </a:r>
          </a:p>
          <a:p>
            <a:pPr marL="514350" indent="-514350">
              <a:buAutoNum type="alphaUcParenBoth"/>
            </a:pPr>
            <a:r>
              <a:rPr lang="en-US" dirty="0" smtClean="0"/>
              <a:t>Well-rounded education</a:t>
            </a:r>
          </a:p>
          <a:p>
            <a:pPr marL="514350" indent="-514350">
              <a:buAutoNum type="alphaUcParenBoth"/>
            </a:pPr>
            <a:r>
              <a:rPr lang="en-US" dirty="0" smtClean="0"/>
              <a:t>Art</a:t>
            </a:r>
          </a:p>
          <a:p>
            <a:pPr marL="514350" indent="-514350">
              <a:buAutoNum type="alphaUcParenBoth"/>
            </a:pPr>
            <a:r>
              <a:rPr lang="en-US" dirty="0"/>
              <a:t>P</a:t>
            </a:r>
            <a:r>
              <a:rPr lang="en-US" dirty="0" smtClean="0"/>
              <a:t>hilosophy</a:t>
            </a:r>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39884420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dirty="0" smtClean="0"/>
              <a:t>3. Which </a:t>
            </a:r>
            <a:r>
              <a:rPr lang="en-US" dirty="0"/>
              <a:t>of the following was borrowed from Athens by the United States</a:t>
            </a:r>
            <a:r>
              <a:rPr lang="en-US" dirty="0" smtClean="0"/>
              <a:t>?</a:t>
            </a:r>
          </a:p>
          <a:p>
            <a:pPr marL="514350" indent="-514350">
              <a:buAutoNum type="alphaUcParenBoth"/>
            </a:pPr>
            <a:r>
              <a:rPr lang="en-US" b="1" dirty="0" smtClean="0"/>
              <a:t>well-rounded education</a:t>
            </a:r>
          </a:p>
          <a:p>
            <a:pPr marL="514350" indent="-514350">
              <a:buAutoNum type="alphaUcParenBoth"/>
            </a:pPr>
            <a:r>
              <a:rPr lang="en-US" dirty="0" smtClean="0"/>
              <a:t>Military might</a:t>
            </a:r>
          </a:p>
          <a:p>
            <a:pPr marL="514350" indent="-514350">
              <a:buAutoNum type="alphaUcParenBoth"/>
            </a:pPr>
            <a:r>
              <a:rPr lang="en-US" dirty="0" smtClean="0"/>
              <a:t>Totalitarianism</a:t>
            </a:r>
          </a:p>
          <a:p>
            <a:pPr marL="514350" indent="-514350">
              <a:buAutoNum type="alphaUcParenBoth"/>
            </a:pPr>
            <a:r>
              <a:rPr lang="en-US" dirty="0" smtClean="0"/>
              <a:t>Slavery </a:t>
            </a:r>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17309153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dirty="0" smtClean="0"/>
              <a:t>4. It </a:t>
            </a:r>
            <a:r>
              <a:rPr lang="en-US" dirty="0"/>
              <a:t>can be inferred from this reading </a:t>
            </a:r>
            <a:r>
              <a:rPr lang="en-US" dirty="0" smtClean="0"/>
              <a:t>that…</a:t>
            </a:r>
          </a:p>
          <a:p>
            <a:pPr marL="514350" indent="-514350">
              <a:buAutoNum type="alphaUcParenBoth"/>
            </a:pPr>
            <a:r>
              <a:rPr lang="en-US" dirty="0" smtClean="0"/>
              <a:t>Athens and Sparta were friendly with each other.</a:t>
            </a:r>
          </a:p>
          <a:p>
            <a:pPr marL="514350" indent="-514350">
              <a:buAutoNum type="alphaUcParenBoth"/>
            </a:pPr>
            <a:r>
              <a:rPr lang="en-US" dirty="0" smtClean="0"/>
              <a:t>Athens was attacked by other warlike nations.</a:t>
            </a:r>
          </a:p>
          <a:p>
            <a:pPr marL="514350" indent="-514350">
              <a:buAutoNum type="alphaUcParenBoth"/>
            </a:pPr>
            <a:r>
              <a:rPr lang="en-US" dirty="0" smtClean="0"/>
              <a:t>Athens never fought other people</a:t>
            </a:r>
          </a:p>
          <a:p>
            <a:pPr marL="514350" indent="-514350">
              <a:buAutoNum type="alphaUcParenBoth"/>
            </a:pPr>
            <a:r>
              <a:rPr lang="en-US" b="1" dirty="0" smtClean="0"/>
              <a:t>The cultural aspects of Athenian culture made a great impression on the world</a:t>
            </a:r>
            <a:endParaRPr lang="en-US" b="1" dirty="0"/>
          </a:p>
          <a:p>
            <a:endParaRPr lang="en-US" dirty="0"/>
          </a:p>
          <a:p>
            <a:pPr marL="109728" indent="0">
              <a:buNone/>
            </a:pPr>
            <a:endParaRPr lang="en-US" dirty="0"/>
          </a:p>
          <a:p>
            <a:pPr marL="109728" indent="0">
              <a:buNone/>
            </a:pPr>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1092245051"/>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Hardcover">
  <a:themeElements>
    <a:clrScheme name="Hardcover">
      <a:dk1>
        <a:sysClr val="windowText" lastClr="000000"/>
      </a:dk1>
      <a:lt1>
        <a:sysClr val="window" lastClr="FFFFFF"/>
      </a:lt1>
      <a:dk2>
        <a:srgbClr val="895D1D"/>
      </a:dk2>
      <a:lt2>
        <a:srgbClr val="ECE9C6"/>
      </a:lt2>
      <a:accent1>
        <a:srgbClr val="873624"/>
      </a:accent1>
      <a:accent2>
        <a:srgbClr val="D6862D"/>
      </a:accent2>
      <a:accent3>
        <a:srgbClr val="D0BE40"/>
      </a:accent3>
      <a:accent4>
        <a:srgbClr val="877F6C"/>
      </a:accent4>
      <a:accent5>
        <a:srgbClr val="972109"/>
      </a:accent5>
      <a:accent6>
        <a:srgbClr val="AEB795"/>
      </a:accent6>
      <a:hlink>
        <a:srgbClr val="CC9900"/>
      </a:hlink>
      <a:folHlink>
        <a:srgbClr val="B2B2B2"/>
      </a:folHlink>
    </a:clrScheme>
    <a:fontScheme name="Hardcover">
      <a:majorFont>
        <a:latin typeface="Book Antiqua"/>
        <a:ea typeface=""/>
        <a:cs typeface=""/>
        <a:font script="Grek" typeface="Times New Roman"/>
        <a:font script="Cyrl" typeface="Times New Roman"/>
        <a:font script="Jpan" typeface="HGS明朝E"/>
        <a:font script="Hang" typeface="궁서"/>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Book Antiqua"/>
        <a:ea typeface=""/>
        <a:cs typeface=""/>
        <a:font script="Grek" typeface="Times New Roman"/>
        <a:font script="Cyrl" typeface="Times New Roman"/>
        <a:font script="Jpan" typeface="HGS明朝E"/>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Hardcover">
      <a:fillStyleLst>
        <a:solidFill>
          <a:schemeClr val="phClr"/>
        </a:solidFill>
        <a:solidFill>
          <a:schemeClr val="phClr">
            <a:tint val="68000"/>
            <a:shade val="94000"/>
            <a:satMod val="300000"/>
            <a:lumMod val="110000"/>
          </a:schemeClr>
        </a:solidFill>
        <a:gradFill rotWithShape="1">
          <a:gsLst>
            <a:gs pos="0">
              <a:schemeClr val="phClr">
                <a:tint val="94000"/>
                <a:satMod val="180000"/>
                <a:lumMod val="98000"/>
              </a:schemeClr>
            </a:gs>
            <a:gs pos="100000">
              <a:schemeClr val="phClr">
                <a:satMod val="130000"/>
              </a:schemeClr>
            </a:gs>
          </a:gsLst>
          <a:lin ang="5160000" scaled="0"/>
        </a:gradFill>
      </a:fillStyleLst>
      <a:lnStyleLst>
        <a:ln w="12700" cap="flat" cmpd="sng" algn="ctr">
          <a:solidFill>
            <a:schemeClr val="phClr">
              <a:shade val="90000"/>
              <a:lumMod val="90000"/>
            </a:schemeClr>
          </a:solidFill>
          <a:prstDash val="solid"/>
        </a:ln>
        <a:ln w="19050" cap="flat" cmpd="sng" algn="ctr">
          <a:solidFill>
            <a:schemeClr val="phClr">
              <a:shade val="75000"/>
              <a:lumMod val="90000"/>
            </a:schemeClr>
          </a:solidFill>
          <a:prstDash val="solid"/>
        </a:ln>
        <a:ln w="25400" cap="flat" cmpd="sng" algn="ctr">
          <a:solidFill>
            <a:schemeClr val="phClr"/>
          </a:solidFill>
          <a:prstDash val="solid"/>
        </a:ln>
      </a:lnStyleLst>
      <a:effectStyleLst>
        <a:effectStyle>
          <a:effectLst>
            <a:outerShdw blurRad="38100" dist="12700" dir="5400000" rotWithShape="0">
              <a:srgbClr val="000000">
                <a:alpha val="15000"/>
              </a:srgbClr>
            </a:outerShdw>
          </a:effectLst>
        </a:effectStyle>
        <a:effectStyle>
          <a:effectLst>
            <a:outerShdw blurRad="50800" dist="25400" dir="5400000" rotWithShape="0">
              <a:srgbClr val="000000">
                <a:alpha val="46000"/>
              </a:srgbClr>
            </a:outerShdw>
          </a:effectLst>
        </a:effectStyle>
        <a:effectStyle>
          <a:effectLst>
            <a:outerShdw blurRad="50800" dist="25400" dir="5400000" rotWithShape="0">
              <a:srgbClr val="000000">
                <a:alpha val="48000"/>
              </a:srgbClr>
            </a:outerShdw>
          </a:effectLst>
          <a:scene3d>
            <a:camera prst="orthographicFront">
              <a:rot lat="0" lon="0" rev="0"/>
            </a:camera>
            <a:lightRig rig="threePt" dir="tl">
              <a:rot lat="0" lon="0" rev="2400000"/>
            </a:lightRig>
          </a:scene3d>
          <a:sp3d>
            <a:bevelT w="25400" h="25400"/>
          </a:sp3d>
        </a:effectStyle>
      </a:effectStyleLst>
      <a:bgFillStyleLst>
        <a:solidFill>
          <a:schemeClr val="phClr">
            <a:tint val="96000"/>
            <a:lumMod val="110000"/>
          </a:schemeClr>
        </a:solidFill>
        <a:blipFill rotWithShape="1">
          <a:blip xmlns:r="http://schemas.openxmlformats.org/officeDocument/2006/relationships" r:embed="rId1">
            <a:duotone>
              <a:schemeClr val="phClr">
                <a:tint val="93000"/>
                <a:shade val="20000"/>
              </a:schemeClr>
              <a:schemeClr val="phClr">
                <a:tint val="90000"/>
                <a:shade val="85000"/>
                <a:satMod val="115000"/>
              </a:schemeClr>
            </a:duotone>
          </a:blip>
          <a:tile tx="0" ty="0" sx="60000" sy="60000" flip="none" algn="tl"/>
        </a:blipFill>
        <a:blipFill rotWithShape="1">
          <a:blip xmlns:r="http://schemas.openxmlformats.org/officeDocument/2006/relationships" r:embed="rId2">
            <a:duotone>
              <a:schemeClr val="phClr">
                <a:shade val="50000"/>
                <a:satMod val="340000"/>
                <a:lumMod val="40000"/>
              </a:schemeClr>
              <a:schemeClr val="phClr">
                <a:tint val="92000"/>
                <a:shade val="94000"/>
                <a:hueMod val="110000"/>
                <a:satMod val="236000"/>
                <a:lumMod val="120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Hardcover</Template>
  <TotalTime>259</TotalTime>
  <Words>334</Words>
  <Application>Microsoft Office PowerPoint</Application>
  <PresentationFormat>On-screen Show (4:3)</PresentationFormat>
  <Paragraphs>29</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Hardcover</vt:lpstr>
      <vt:lpstr>Strategy to Answer Reading Comprehension in Reading Test in TOEFL (2)</vt:lpstr>
      <vt:lpstr>TIPS:</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Strategy to Answer Reading Test in TOEFL</dc:title>
  <dc:creator>MAUNG</dc:creator>
  <cp:lastModifiedBy>MAUNG</cp:lastModifiedBy>
  <cp:revision>14</cp:revision>
  <dcterms:created xsi:type="dcterms:W3CDTF">2020-11-08T15:53:51Z</dcterms:created>
  <dcterms:modified xsi:type="dcterms:W3CDTF">2020-11-15T22:24:25Z</dcterms:modified>
</cp:coreProperties>
</file>