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B947C0-D26A-4052-B64A-6F5E46110774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B498623-71BA-421E-96C9-16C09CF47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strategy and example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aliva</a:t>
            </a:r>
            <a:r>
              <a:rPr lang="en-US" dirty="0" smtClean="0"/>
              <a:t> </a:t>
            </a:r>
            <a:r>
              <a:rPr lang="en-US" dirty="0" err="1" smtClean="0"/>
              <a:t>rosdiana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1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Florida has not yet ratified the Equal Rights Amendment, and _________</a:t>
            </a:r>
          </a:p>
          <a:p>
            <a:pPr>
              <a:buAutoNum type="alphaUcParenBoth"/>
            </a:pPr>
            <a:r>
              <a:rPr lang="en-US" dirty="0"/>
              <a:t>s</a:t>
            </a:r>
            <a:r>
              <a:rPr lang="en-US" dirty="0" smtClean="0"/>
              <a:t>everal other states hasn’t either</a:t>
            </a:r>
          </a:p>
          <a:p>
            <a:pPr>
              <a:buAutoNum type="alphaUcParenBoth"/>
            </a:pPr>
            <a:r>
              <a:rPr lang="en-US" dirty="0"/>
              <a:t>n</a:t>
            </a:r>
            <a:r>
              <a:rPr lang="en-US" dirty="0" smtClean="0"/>
              <a:t>either has some of the others states</a:t>
            </a:r>
          </a:p>
          <a:p>
            <a:pPr>
              <a:buAutoNum type="alphaUcParenBoth"/>
            </a:pPr>
            <a:r>
              <a:rPr lang="en-US" dirty="0"/>
              <a:t>s</a:t>
            </a:r>
            <a:r>
              <a:rPr lang="en-US" dirty="0" smtClean="0"/>
              <a:t>ome other states also have not either</a:t>
            </a:r>
          </a:p>
          <a:p>
            <a:pPr>
              <a:buAutoNum type="alphaUcParenBoth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Neither have several other states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50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 California relies heavily on income from fruit crops, and _______</a:t>
            </a:r>
          </a:p>
          <a:p>
            <a:pPr>
              <a:buAutoNum type="alphaUcParenBoth"/>
            </a:pPr>
            <a:r>
              <a:rPr lang="en-US" dirty="0" smtClean="0"/>
              <a:t>Florida also</a:t>
            </a:r>
          </a:p>
          <a:p>
            <a:pPr>
              <a:buAutoNum type="alphaUcParenBoth"/>
            </a:pPr>
            <a:r>
              <a:rPr lang="en-US" dirty="0" smtClean="0"/>
              <a:t>Florida too</a:t>
            </a:r>
          </a:p>
          <a:p>
            <a:pPr>
              <a:buAutoNum type="alphaUcParenBoth"/>
            </a:pPr>
            <a:r>
              <a:rPr lang="en-US" dirty="0" smtClean="0"/>
              <a:t>Florida is as well</a:t>
            </a:r>
          </a:p>
          <a:p>
            <a:pPr>
              <a:buAutoNum type="alphaUcParenBoth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 does Florida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7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 The teachers have had some problems deciding_______</a:t>
            </a:r>
          </a:p>
          <a:p>
            <a:pPr>
              <a:buAutoNum type="alphaUcParenBoth"/>
            </a:pPr>
            <a:r>
              <a:rPr lang="en-US" dirty="0"/>
              <a:t>w</a:t>
            </a:r>
            <a:r>
              <a:rPr lang="en-US" dirty="0" smtClean="0"/>
              <a:t>hen to the students they shall return the final papers</a:t>
            </a:r>
          </a:p>
          <a:p>
            <a:pPr>
              <a:buAutoNum type="alphaUcParenBoth"/>
            </a:pPr>
            <a:r>
              <a:rPr lang="en-US" dirty="0"/>
              <a:t>w</a:t>
            </a:r>
            <a:r>
              <a:rPr lang="en-US" dirty="0" smtClean="0"/>
              <a:t>hen are they going to return to the students the final papers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hen they should return the final papers to the students</a:t>
            </a:r>
          </a:p>
          <a:p>
            <a:pPr>
              <a:buAutoNum type="alphaUcParenBoth"/>
            </a:pPr>
            <a:r>
              <a:rPr lang="en-US" dirty="0"/>
              <a:t>t</a:t>
            </a:r>
            <a:r>
              <a:rPr lang="en-US" dirty="0" smtClean="0"/>
              <a:t>he time when the final papers they should return for the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4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20940" cy="3579849"/>
          </a:xfrm>
        </p:spPr>
        <p:txBody>
          <a:bodyPr/>
          <a:lstStyle/>
          <a:p>
            <a:r>
              <a:rPr lang="en-US" dirty="0" smtClean="0"/>
              <a:t>10. There has not been a great response to the sale, _______?</a:t>
            </a:r>
          </a:p>
          <a:p>
            <a:pPr>
              <a:buAutoNum type="alphaUcParenBoth"/>
            </a:pPr>
            <a:r>
              <a:rPr lang="en-US" dirty="0"/>
              <a:t>d</a:t>
            </a:r>
            <a:r>
              <a:rPr lang="en-US" dirty="0" smtClean="0"/>
              <a:t>oes there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asn’t there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asn’t it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 there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u="sng" dirty="0" smtClean="0"/>
              <a:t>The main</a:t>
            </a:r>
            <a:r>
              <a:rPr lang="en-US" dirty="0" smtClean="0"/>
              <a:t> office of the factory can </a:t>
            </a:r>
            <a:r>
              <a:rPr lang="en-US" u="sng" dirty="0" smtClean="0"/>
              <a:t>be found</a:t>
            </a:r>
            <a:r>
              <a:rPr lang="en-US" dirty="0" smtClean="0"/>
              <a:t> </a:t>
            </a:r>
            <a:r>
              <a:rPr lang="en-US" u="sng" dirty="0" smtClean="0"/>
              <a:t>in</a:t>
            </a:r>
            <a:r>
              <a:rPr lang="en-US" dirty="0" smtClean="0"/>
              <a:t> Maple Street </a:t>
            </a:r>
            <a:r>
              <a:rPr lang="en-US" u="sng" dirty="0" smtClean="0"/>
              <a:t>in</a:t>
            </a:r>
            <a:r>
              <a:rPr lang="en-US" dirty="0" smtClean="0"/>
              <a:t> New York </a:t>
            </a:r>
          </a:p>
          <a:p>
            <a:r>
              <a:rPr lang="en-US" dirty="0" smtClean="0"/>
              <a:t>	A				B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/>
              <a:t>	           D</a:t>
            </a:r>
            <a:endParaRPr lang="en-US" dirty="0"/>
          </a:p>
          <a:p>
            <a:r>
              <a:rPr lang="en-US" dirty="0" smtClean="0"/>
              <a:t>	City.</a:t>
            </a:r>
          </a:p>
          <a:p>
            <a:endParaRPr lang="en-US" dirty="0"/>
          </a:p>
          <a:p>
            <a:r>
              <a:rPr lang="en-US" dirty="0" smtClean="0"/>
              <a:t>12. Because there are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less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members present tonight </a:t>
            </a:r>
            <a:r>
              <a:rPr lang="en-US" u="sng" dirty="0" smtClean="0"/>
              <a:t>than</a:t>
            </a:r>
            <a:r>
              <a:rPr lang="en-US" dirty="0" smtClean="0"/>
              <a:t> there </a:t>
            </a:r>
            <a:r>
              <a:rPr lang="en-US" u="sng" dirty="0" smtClean="0"/>
              <a:t>were</a:t>
            </a:r>
            <a:r>
              <a:rPr lang="en-US" dirty="0" smtClean="0"/>
              <a:t> last </a:t>
            </a:r>
          </a:p>
          <a:p>
            <a:r>
              <a:rPr lang="en-US" dirty="0"/>
              <a:t>	</a:t>
            </a:r>
            <a:r>
              <a:rPr lang="en-US" dirty="0" smtClean="0"/>
              <a:t>		         A			           B		C	</a:t>
            </a:r>
          </a:p>
          <a:p>
            <a:r>
              <a:rPr lang="en-US" dirty="0"/>
              <a:t>	</a:t>
            </a:r>
            <a:r>
              <a:rPr lang="en-US" dirty="0" smtClean="0"/>
              <a:t>night, we must wait until the next meeting </a:t>
            </a:r>
            <a:r>
              <a:rPr lang="en-US" u="sng" dirty="0" smtClean="0"/>
              <a:t>to vote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					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28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13. David is </a:t>
            </a:r>
            <a:r>
              <a:rPr lang="en-US" u="sng" dirty="0" smtClean="0"/>
              <a:t>particularly</a:t>
            </a:r>
            <a:r>
              <a:rPr lang="en-US" dirty="0" smtClean="0"/>
              <a:t> </a:t>
            </a:r>
            <a:r>
              <a:rPr lang="en-US" u="sng" dirty="0" smtClean="0"/>
              <a:t>fond</a:t>
            </a:r>
            <a:r>
              <a:rPr lang="en-US" dirty="0" smtClean="0"/>
              <a:t> of cooking, and he </a:t>
            </a:r>
            <a:r>
              <a:rPr lang="en-US" u="sng" dirty="0" smtClean="0"/>
              <a:t>often cooks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really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A        B			     C	          D</a:t>
            </a:r>
            <a:endParaRPr lang="en-US" dirty="0"/>
          </a:p>
          <a:p>
            <a:r>
              <a:rPr lang="en-US" dirty="0" smtClean="0"/>
              <a:t>	delicious meals.</a:t>
            </a:r>
          </a:p>
          <a:p>
            <a:endParaRPr lang="en-US" dirty="0"/>
          </a:p>
          <a:p>
            <a:r>
              <a:rPr lang="en-US" dirty="0" smtClean="0"/>
              <a:t>14. The </a:t>
            </a:r>
            <a:r>
              <a:rPr lang="en-US" u="sng" dirty="0" smtClean="0"/>
              <a:t>progress</a:t>
            </a:r>
            <a:r>
              <a:rPr lang="en-US" dirty="0" smtClean="0"/>
              <a:t> </a:t>
            </a:r>
            <a:r>
              <a:rPr lang="en-US" u="sng" dirty="0" smtClean="0"/>
              <a:t>made</a:t>
            </a:r>
            <a:r>
              <a:rPr lang="en-US" dirty="0" smtClean="0"/>
              <a:t> </a:t>
            </a:r>
            <a:r>
              <a:rPr lang="en-US" u="sng" dirty="0" smtClean="0"/>
              <a:t>in space</a:t>
            </a:r>
            <a:r>
              <a:rPr lang="en-US" dirty="0" smtClean="0"/>
              <a:t> travel </a:t>
            </a:r>
            <a:r>
              <a:rPr lang="en-US" u="sng" dirty="0" smtClean="0">
                <a:solidFill>
                  <a:srgbClr val="FF000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 t</a:t>
            </a:r>
            <a:r>
              <a:rPr lang="en-US" dirty="0" smtClean="0"/>
              <a:t>he early 1960s is remarkable.</a:t>
            </a:r>
          </a:p>
          <a:p>
            <a:r>
              <a:rPr lang="en-US" dirty="0"/>
              <a:t>	</a:t>
            </a:r>
            <a:r>
              <a:rPr lang="en-US" dirty="0" smtClean="0"/>
              <a:t>	A	B	C	   D</a:t>
            </a:r>
          </a:p>
          <a:p>
            <a:endParaRPr lang="en-US" dirty="0"/>
          </a:p>
          <a:p>
            <a:r>
              <a:rPr lang="en-US" dirty="0" smtClean="0"/>
              <a:t>15. </a:t>
            </a:r>
            <a:r>
              <a:rPr lang="en-US" u="sng" dirty="0" smtClean="0"/>
              <a:t>The</a:t>
            </a:r>
            <a:r>
              <a:rPr lang="en-US" dirty="0" smtClean="0"/>
              <a:t> governor </a:t>
            </a:r>
            <a:r>
              <a:rPr lang="en-US" u="sng" dirty="0" smtClean="0"/>
              <a:t>has</a:t>
            </a:r>
            <a:r>
              <a:rPr lang="en-US" dirty="0" smtClean="0"/>
              <a:t> not decided </a:t>
            </a:r>
            <a:r>
              <a:rPr lang="en-US" u="sng" dirty="0" smtClean="0"/>
              <a:t>how to deal with</a:t>
            </a:r>
            <a:r>
              <a:rPr lang="en-US" dirty="0" smtClean="0"/>
              <a:t> the new problems </a:t>
            </a:r>
          </a:p>
          <a:p>
            <a:r>
              <a:rPr lang="en-US" dirty="0"/>
              <a:t>	</a:t>
            </a:r>
            <a:r>
              <a:rPr lang="en-US" dirty="0" smtClean="0"/>
              <a:t>A		B		C		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 smtClean="0">
                <a:solidFill>
                  <a:srgbClr val="FF0000"/>
                </a:solidFill>
              </a:rPr>
              <a:t>already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0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16. </a:t>
            </a:r>
            <a:r>
              <a:rPr lang="en-US" u="sng" dirty="0" smtClean="0"/>
              <a:t>There was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very interesting news </a:t>
            </a:r>
            <a:r>
              <a:rPr lang="en-US" u="sng" dirty="0" smtClean="0"/>
              <a:t>on the </a:t>
            </a:r>
            <a:r>
              <a:rPr lang="en-US" dirty="0" smtClean="0"/>
              <a:t>radio this morning </a:t>
            </a:r>
            <a:r>
              <a:rPr lang="en-US" u="sng" dirty="0" smtClean="0"/>
              <a:t>about</a:t>
            </a:r>
            <a:r>
              <a:rPr lang="en-US" dirty="0" smtClean="0"/>
              <a:t> the </a:t>
            </a:r>
          </a:p>
          <a:p>
            <a:r>
              <a:rPr lang="en-US" dirty="0" smtClean="0"/>
              <a:t>		A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B	</a:t>
            </a:r>
            <a:r>
              <a:rPr lang="en-US" dirty="0" smtClean="0"/>
              <a:t>		    C			D</a:t>
            </a:r>
            <a:endParaRPr lang="en-US" dirty="0"/>
          </a:p>
          <a:p>
            <a:r>
              <a:rPr lang="en-US" dirty="0" smtClean="0"/>
              <a:t>	earthquake in Italy.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17. The professor had already given </a:t>
            </a:r>
            <a:r>
              <a:rPr lang="en-US" u="sng" dirty="0" smtClean="0"/>
              <a:t>the homework assignment </a:t>
            </a:r>
            <a:r>
              <a:rPr lang="en-US" dirty="0" smtClean="0"/>
              <a:t>when he </a:t>
            </a:r>
          </a:p>
          <a:p>
            <a:r>
              <a:rPr lang="en-US" dirty="0"/>
              <a:t>	</a:t>
            </a:r>
            <a:r>
              <a:rPr lang="en-US" dirty="0" smtClean="0"/>
              <a:t>					A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had remembered </a:t>
            </a:r>
            <a:r>
              <a:rPr lang="en-US" dirty="0" smtClean="0"/>
              <a:t>that </a:t>
            </a:r>
            <a:r>
              <a:rPr lang="en-US" u="sng" dirty="0" smtClean="0"/>
              <a:t>Monday</a:t>
            </a:r>
            <a:r>
              <a:rPr lang="en-US" dirty="0" smtClean="0"/>
              <a:t> </a:t>
            </a:r>
            <a:r>
              <a:rPr lang="en-US" u="sng" dirty="0" smtClean="0"/>
              <a:t>was</a:t>
            </a:r>
            <a:r>
              <a:rPr lang="en-US" dirty="0" smtClean="0"/>
              <a:t> a holiday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dirty="0" smtClean="0"/>
              <a:t>		C        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7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18. This table is </a:t>
            </a:r>
            <a:r>
              <a:rPr lang="en-US" u="sng" dirty="0" smtClean="0"/>
              <a:t>not sturdy enough</a:t>
            </a:r>
            <a:r>
              <a:rPr lang="en-US" dirty="0" smtClean="0"/>
              <a:t> </a:t>
            </a:r>
            <a:r>
              <a:rPr lang="en-US" u="sng" dirty="0" smtClean="0"/>
              <a:t>to support </a:t>
            </a:r>
            <a:r>
              <a:rPr lang="en-US" dirty="0" smtClean="0"/>
              <a:t>a television, and </a:t>
            </a:r>
            <a:r>
              <a:rPr lang="en-US" u="sng" dirty="0" smtClean="0"/>
              <a:t>that one </a:t>
            </a:r>
          </a:p>
          <a:p>
            <a:r>
              <a:rPr lang="en-US" dirty="0" smtClean="0"/>
              <a:t>			A		B			C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probably isn’t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neither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  <a:p>
            <a:r>
              <a:rPr lang="en-US" dirty="0" smtClean="0"/>
              <a:t>19. The bridge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was hitting </a:t>
            </a:r>
            <a:r>
              <a:rPr lang="en-US" dirty="0" smtClean="0"/>
              <a:t>by a large ship </a:t>
            </a:r>
            <a:r>
              <a:rPr lang="en-US" u="sng" dirty="0" smtClean="0"/>
              <a:t>during</a:t>
            </a:r>
            <a:r>
              <a:rPr lang="en-US" dirty="0" smtClean="0"/>
              <a:t> a </a:t>
            </a:r>
            <a:r>
              <a:rPr lang="en-US" u="sng" dirty="0" smtClean="0"/>
              <a:t>sudden</a:t>
            </a:r>
            <a:r>
              <a:rPr lang="en-US" dirty="0" smtClean="0"/>
              <a:t> storm </a:t>
            </a:r>
            <a:r>
              <a:rPr lang="en-US" u="sng" dirty="0" smtClean="0"/>
              <a:t>last</a:t>
            </a:r>
            <a:r>
              <a:rPr lang="en-US" dirty="0" smtClean="0"/>
              <a:t> week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			B       C		D</a:t>
            </a:r>
          </a:p>
          <a:p>
            <a:r>
              <a:rPr lang="en-US" dirty="0" smtClean="0"/>
              <a:t>20. The </a:t>
            </a:r>
            <a:r>
              <a:rPr lang="en-US" u="sng" dirty="0" smtClean="0"/>
              <a:t>taxi driver</a:t>
            </a:r>
            <a:r>
              <a:rPr lang="en-US" dirty="0" smtClean="0"/>
              <a:t> </a:t>
            </a:r>
            <a:r>
              <a:rPr lang="en-US" u="sng" dirty="0" smtClean="0"/>
              <a:t>told the man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to don’t allow </a:t>
            </a:r>
            <a:r>
              <a:rPr lang="en-US" dirty="0" smtClean="0"/>
              <a:t>his disobedient son </a:t>
            </a:r>
            <a:r>
              <a:rPr lang="en-US" u="sng" dirty="0" smtClean="0"/>
              <a:t>to hang </a:t>
            </a:r>
          </a:p>
          <a:p>
            <a:r>
              <a:rPr lang="en-US" dirty="0"/>
              <a:t>	</a:t>
            </a:r>
            <a:r>
              <a:rPr lang="en-US" dirty="0" smtClean="0"/>
              <a:t>	A		B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/>
              <a:t>			   D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 smtClean="0"/>
              <a:t>out</a:t>
            </a:r>
            <a:r>
              <a:rPr lang="en-US" dirty="0" smtClean="0"/>
              <a:t> the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9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and understand 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Noun</a:t>
            </a:r>
          </a:p>
          <a:p>
            <a:r>
              <a:rPr lang="en-US" dirty="0" smtClean="0"/>
              <a:t>Adjective</a:t>
            </a:r>
          </a:p>
          <a:p>
            <a:r>
              <a:rPr lang="en-US" dirty="0" smtClean="0"/>
              <a:t>Verb</a:t>
            </a:r>
          </a:p>
          <a:p>
            <a:r>
              <a:rPr lang="en-US" dirty="0" smtClean="0"/>
              <a:t>Adverb</a:t>
            </a:r>
          </a:p>
          <a:p>
            <a:r>
              <a:rPr lang="en-US" dirty="0" smtClean="0"/>
              <a:t>Preposition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2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Remember : </a:t>
            </a:r>
            <a:r>
              <a:rPr lang="en-US" i="1" dirty="0" smtClean="0"/>
              <a:t>because, since, therefore, though, although, </a:t>
            </a:r>
            <a:r>
              <a:rPr lang="en-US" i="1" dirty="0" err="1" smtClean="0"/>
              <a:t>etc</a:t>
            </a:r>
            <a:r>
              <a:rPr lang="en-US" i="1" dirty="0"/>
              <a:t> </a:t>
            </a:r>
            <a:r>
              <a:rPr lang="en-US" i="1" dirty="0" smtClean="0"/>
              <a:t>+ S+V+(O)</a:t>
            </a:r>
          </a:p>
          <a:p>
            <a:pPr>
              <a:buFontTx/>
              <a:buChar char="-"/>
            </a:pPr>
            <a:r>
              <a:rPr lang="en-US" dirty="0" smtClean="0"/>
              <a:t>Remember:</a:t>
            </a:r>
            <a:r>
              <a:rPr lang="en-US" i="1" dirty="0" smtClean="0"/>
              <a:t> because of/due to, despite/in spite of + N(O)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appositive phrase usually follows words as explanation as information.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Mark</a:t>
            </a:r>
            <a:r>
              <a:rPr lang="en-US" dirty="0" smtClean="0"/>
              <a:t>, a singer that I’m a fan of,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</a:t>
            </a:r>
            <a:r>
              <a:rPr lang="en-US" dirty="0" smtClean="0"/>
              <a:t> having concert tonight.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6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After the funeral, the residents of the apartment building ___________.</a:t>
            </a:r>
          </a:p>
          <a:p>
            <a:pPr>
              <a:buAutoNum type="alphaUcParenBoth"/>
            </a:pPr>
            <a:r>
              <a:rPr lang="en-US" dirty="0" smtClean="0"/>
              <a:t>sent faithfully flowers all weeks to the cemetery</a:t>
            </a:r>
          </a:p>
          <a:p>
            <a:pPr>
              <a:buAutoNum type="alphaUcParenBoth"/>
            </a:pPr>
            <a:r>
              <a:rPr lang="en-US" dirty="0" smtClean="0"/>
              <a:t>sent to the cemetery each week flowers faithfully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ent flowers faithfully to the cemetery each week</a:t>
            </a:r>
          </a:p>
          <a:p>
            <a:pPr>
              <a:buAutoNum type="alphaUcParenBoth"/>
            </a:pPr>
            <a:r>
              <a:rPr lang="en-US" dirty="0"/>
              <a:t>s</a:t>
            </a:r>
            <a:r>
              <a:rPr lang="en-US" dirty="0" smtClean="0"/>
              <a:t>ent each week faithfully to the cemetery flowers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5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Because the first pair of pants did not fit properly, he asked for ________</a:t>
            </a:r>
          </a:p>
          <a:p>
            <a:pPr>
              <a:buAutoNum type="alphaUcParenBoth"/>
            </a:pPr>
            <a:r>
              <a:rPr lang="en-US" dirty="0" smtClean="0"/>
              <a:t>another pants			(C) the other ones</a:t>
            </a:r>
          </a:p>
          <a:p>
            <a:pPr>
              <a:buAutoNum type="alphaUcParenBoth"/>
            </a:pPr>
            <a:r>
              <a:rPr lang="en-US" dirty="0"/>
              <a:t>o</a:t>
            </a:r>
            <a:r>
              <a:rPr lang="en-US" dirty="0" smtClean="0"/>
              <a:t>ther pants			(D)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another pair</a:t>
            </a:r>
          </a:p>
          <a:p>
            <a:pPr>
              <a:buAutoNum type="alphaUcParenBoth"/>
            </a:pPr>
            <a:endParaRPr lang="en-US" dirty="0"/>
          </a:p>
          <a:p>
            <a:pPr marL="0" indent="0"/>
            <a:r>
              <a:rPr lang="en-US" dirty="0" smtClean="0"/>
              <a:t>3. The committee has met and _________</a:t>
            </a:r>
          </a:p>
          <a:p>
            <a:pPr>
              <a:buAutoNum type="alphaUcParenBoth"/>
            </a:pPr>
            <a:r>
              <a:rPr lang="en-US" dirty="0"/>
              <a:t>t</a:t>
            </a:r>
            <a:r>
              <a:rPr lang="en-US" dirty="0" smtClean="0"/>
              <a:t>hey have reached a decision</a:t>
            </a:r>
          </a:p>
          <a:p>
            <a:pPr>
              <a:buAutoNum type="alphaUcParenBoth"/>
            </a:pPr>
            <a:r>
              <a:rPr lang="en-US" dirty="0"/>
              <a:t>i</a:t>
            </a:r>
            <a:r>
              <a:rPr lang="en-US" dirty="0" smtClean="0"/>
              <a:t>t has formulated themselves some opinions</a:t>
            </a:r>
          </a:p>
          <a:p>
            <a:pPr>
              <a:buAutoNum type="alphaUcParenBoth"/>
            </a:pPr>
            <a:r>
              <a:rPr lang="en-US" dirty="0"/>
              <a:t>i</a:t>
            </a:r>
            <a:r>
              <a:rPr lang="en-US" dirty="0" smtClean="0"/>
              <a:t>ts decision was reached at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 has reached a decision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John’s score on the test is the highest in the class; _____________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e should study last night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e should have studied last night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 must have studied last night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e must had to study last 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1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Henry will not be able to attend the meeting tonight because _________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e must to teach a class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 will be teaching a class</a:t>
            </a:r>
          </a:p>
          <a:p>
            <a:pPr>
              <a:buAutoNum type="alphaUcParenBoth"/>
            </a:pPr>
            <a:r>
              <a:rPr lang="en-US" dirty="0"/>
              <a:t>o</a:t>
            </a:r>
            <a:r>
              <a:rPr lang="en-US" dirty="0" smtClean="0"/>
              <a:t>f he will teach a class</a:t>
            </a:r>
          </a:p>
          <a:p>
            <a:pPr>
              <a:buAutoNum type="alphaUcParenBoth"/>
            </a:pPr>
            <a:r>
              <a:rPr lang="en-US" dirty="0"/>
              <a:t>h</a:t>
            </a:r>
            <a:r>
              <a:rPr lang="en-US" dirty="0" smtClean="0"/>
              <a:t>e will have teaching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9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Having served lunch, _________</a:t>
            </a:r>
          </a:p>
          <a:p>
            <a:pPr>
              <a:buAutoNum type="alphaUcParenBoth"/>
            </a:pPr>
            <a:r>
              <a:rPr lang="en-US" dirty="0"/>
              <a:t>t</a:t>
            </a:r>
            <a:r>
              <a:rPr lang="en-US" dirty="0" smtClean="0"/>
              <a:t>he problem  was discussed by the members of the committee</a:t>
            </a:r>
          </a:p>
          <a:p>
            <a:pPr>
              <a:buAutoNum type="alphaUcParenBoth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 committee members discussed the problem</a:t>
            </a:r>
          </a:p>
          <a:p>
            <a:pPr>
              <a:buAutoNum type="alphaUcParenBoth"/>
            </a:pPr>
            <a:r>
              <a:rPr lang="en-US" dirty="0" smtClean="0"/>
              <a:t>it was discussed by the committee members the problem</a:t>
            </a:r>
          </a:p>
          <a:p>
            <a:pPr>
              <a:buAutoNum type="alphaUcParenBoth"/>
            </a:pPr>
            <a:r>
              <a:rPr lang="en-US" dirty="0"/>
              <a:t>a</a:t>
            </a:r>
            <a:r>
              <a:rPr lang="en-US" dirty="0" smtClean="0"/>
              <a:t> discussion of the problem was made by the members of the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794</TotalTime>
  <Words>470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Structure strategy and example (2)</vt:lpstr>
      <vt:lpstr>Remember and understand parts of speech</vt:lpstr>
      <vt:lpstr>The use of conjunction</vt:lpstr>
      <vt:lpstr>aPPOSITIVES</vt:lpstr>
      <vt:lpstr>Example and practices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strategy and example (2)</dc:title>
  <dc:creator>MAUNG</dc:creator>
  <cp:lastModifiedBy>Dewandaru</cp:lastModifiedBy>
  <cp:revision>30</cp:revision>
  <dcterms:created xsi:type="dcterms:W3CDTF">2020-11-01T01:38:15Z</dcterms:created>
  <dcterms:modified xsi:type="dcterms:W3CDTF">2020-11-02T01:33:59Z</dcterms:modified>
</cp:coreProperties>
</file>