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B7B75B-A63C-49D6-902F-4DE20194791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EFFA9C-E43C-4EA6-B399-C0B030720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B7B75B-A63C-49D6-902F-4DE20194791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EFFA9C-E43C-4EA6-B399-C0B030720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B7B75B-A63C-49D6-902F-4DE20194791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EFFA9C-E43C-4EA6-B399-C0B030720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B7B75B-A63C-49D6-902F-4DE20194791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EFFA9C-E43C-4EA6-B399-C0B030720A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B7B75B-A63C-49D6-902F-4DE20194791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EFFA9C-E43C-4EA6-B399-C0B030720A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B7B75B-A63C-49D6-902F-4DE20194791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EFFA9C-E43C-4EA6-B399-C0B030720A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B7B75B-A63C-49D6-902F-4DE20194791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EFFA9C-E43C-4EA6-B399-C0B030720A4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B7B75B-A63C-49D6-902F-4DE20194791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EFFA9C-E43C-4EA6-B399-C0B030720A4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B7B75B-A63C-49D6-902F-4DE20194791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EFFA9C-E43C-4EA6-B399-C0B030720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BB7B75B-A63C-49D6-902F-4DE20194791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EFFA9C-E43C-4EA6-B399-C0B030720A4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B7B75B-A63C-49D6-902F-4DE20194791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EFFA9C-E43C-4EA6-B399-C0B030720A4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BB7B75B-A63C-49D6-902F-4DE20194791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8EFFA9C-E43C-4EA6-B399-C0B030720A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Modal Function: </a:t>
            </a:r>
            <a:r>
              <a:rPr lang="en-US" b="1" dirty="0"/>
              <a:t>Can, Could, May and Would: requests, permission, offers and invitations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err="1" smtClean="0"/>
              <a:t>Aliva</a:t>
            </a:r>
            <a:r>
              <a:rPr lang="en-US" dirty="0" smtClean="0"/>
              <a:t> </a:t>
            </a:r>
            <a:r>
              <a:rPr lang="en-US" dirty="0" err="1" smtClean="0"/>
              <a:t>Rosdiana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2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We often use </a:t>
            </a:r>
            <a:r>
              <a:rPr lang="en-US" b="1" i="1" dirty="0"/>
              <a:t>can</a:t>
            </a:r>
            <a:r>
              <a:rPr lang="en-US" i="1" dirty="0"/>
              <a:t> or </a:t>
            </a:r>
            <a:r>
              <a:rPr lang="en-US" b="1" i="1" dirty="0"/>
              <a:t>could</a:t>
            </a:r>
            <a:r>
              <a:rPr lang="en-US" i="1" dirty="0"/>
              <a:t> when we ask someone to do something: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300" dirty="0" smtClean="0"/>
              <a:t>Can </a:t>
            </a:r>
            <a:r>
              <a:rPr lang="en-US" sz="3300" dirty="0"/>
              <a:t>you wait a moment, </a:t>
            </a:r>
            <a:r>
              <a:rPr lang="en-US" sz="3300" dirty="0" smtClean="0"/>
              <a:t>please?</a:t>
            </a:r>
          </a:p>
          <a:p>
            <a:pPr marL="0" indent="0">
              <a:buNone/>
            </a:pPr>
            <a:r>
              <a:rPr lang="en-US" sz="3300" dirty="0" smtClean="0"/>
              <a:t>Ann</a:t>
            </a:r>
            <a:r>
              <a:rPr lang="en-US" sz="3300" dirty="0"/>
              <a:t>, can you do me a </a:t>
            </a:r>
            <a:r>
              <a:rPr lang="en-US" sz="3300" dirty="0" err="1"/>
              <a:t>favour</a:t>
            </a:r>
            <a:r>
              <a:rPr lang="en-US" sz="3300" dirty="0"/>
              <a:t>? = Can you help me?</a:t>
            </a:r>
          </a:p>
          <a:p>
            <a:pPr marL="0" indent="0">
              <a:buNone/>
            </a:pPr>
            <a:r>
              <a:rPr lang="en-US" sz="3300" dirty="0" smtClean="0"/>
              <a:t>Excuse </a:t>
            </a:r>
            <a:r>
              <a:rPr lang="en-US" sz="3300" dirty="0"/>
              <a:t>me. Could you tell me how to get to </a:t>
            </a:r>
            <a:r>
              <a:rPr lang="en-US" sz="3300" dirty="0" smtClean="0"/>
              <a:t>the 		station</a:t>
            </a:r>
            <a:r>
              <a:rPr lang="en-US" sz="3300" dirty="0"/>
              <a:t>?</a:t>
            </a:r>
          </a:p>
          <a:p>
            <a:pPr marL="0" indent="0">
              <a:buNone/>
            </a:pPr>
            <a:r>
              <a:rPr lang="en-US" sz="3300" dirty="0" smtClean="0"/>
              <a:t>Do </a:t>
            </a:r>
            <a:r>
              <a:rPr lang="en-US" sz="3300" dirty="0"/>
              <a:t>you think you could lend me some </a:t>
            </a:r>
            <a:r>
              <a:rPr lang="en-US" sz="3300" dirty="0" smtClean="0"/>
              <a:t>money</a:t>
            </a:r>
            <a:r>
              <a:rPr lang="en-US" sz="3300" dirty="0"/>
              <a:t>?</a:t>
            </a:r>
          </a:p>
          <a:p>
            <a:pPr marL="0" indent="0">
              <a:buNone/>
            </a:pPr>
            <a:r>
              <a:rPr lang="en-US" sz="3300" dirty="0" smtClean="0"/>
              <a:t>I </a:t>
            </a:r>
            <a:r>
              <a:rPr lang="en-US" sz="3300" dirty="0"/>
              <a:t>wonder if you could help me.</a:t>
            </a:r>
          </a:p>
          <a:p>
            <a:endParaRPr lang="en-US" sz="3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Asking people to do things (requests).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3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To ask something you can say </a:t>
            </a:r>
            <a:r>
              <a:rPr lang="en-US" b="1" i="1" dirty="0"/>
              <a:t>Can I have..?/Could I have..?/May I have..?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(</a:t>
            </a:r>
            <a:r>
              <a:rPr lang="en-US" i="1" dirty="0"/>
              <a:t>in a shop</a:t>
            </a:r>
            <a:r>
              <a:rPr lang="en-US" dirty="0"/>
              <a:t>) Can I have these postcards, please?</a:t>
            </a:r>
          </a:p>
          <a:p>
            <a:pPr marL="0" lvl="0" indent="0">
              <a:buNone/>
            </a:pPr>
            <a:r>
              <a:rPr lang="en-US" i="1" dirty="0"/>
              <a:t>(at table</a:t>
            </a:r>
            <a:r>
              <a:rPr lang="en-US" dirty="0"/>
              <a:t>) Could I have the salt, please?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7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We often use </a:t>
            </a:r>
            <a:r>
              <a:rPr lang="en-US" b="1" dirty="0"/>
              <a:t>can, could</a:t>
            </a:r>
            <a:r>
              <a:rPr lang="en-US" dirty="0"/>
              <a:t>, and </a:t>
            </a:r>
            <a:r>
              <a:rPr lang="en-US" b="1" dirty="0"/>
              <a:t>may </a:t>
            </a:r>
            <a:r>
              <a:rPr lang="en-US" dirty="0"/>
              <a:t>to ask permission to do something:</a:t>
            </a:r>
          </a:p>
          <a:p>
            <a:pPr marL="0" lvl="0" indent="0">
              <a:buNone/>
            </a:pPr>
            <a:r>
              <a:rPr lang="en-US" dirty="0"/>
              <a:t>(</a:t>
            </a:r>
            <a:r>
              <a:rPr lang="en-US" i="1" dirty="0"/>
              <a:t>on the telephone</a:t>
            </a:r>
            <a:r>
              <a:rPr lang="en-US" dirty="0"/>
              <a:t>) Hello, can I speak to Tom, please?</a:t>
            </a:r>
          </a:p>
          <a:p>
            <a:pPr marL="0" lvl="0" indent="0">
              <a:buNone/>
            </a:pPr>
            <a:r>
              <a:rPr lang="en-US" dirty="0"/>
              <a:t>‘</a:t>
            </a:r>
            <a:r>
              <a:rPr lang="en-US" b="1" dirty="0"/>
              <a:t>Could</a:t>
            </a:r>
            <a:r>
              <a:rPr lang="en-US" dirty="0"/>
              <a:t> I use your telephone?’ ‘Yes of course.’</a:t>
            </a:r>
          </a:p>
          <a:p>
            <a:pPr marL="0" lvl="0" indent="0">
              <a:buNone/>
            </a:pPr>
            <a:r>
              <a:rPr lang="en-US" dirty="0"/>
              <a:t>‘Do you think I </a:t>
            </a:r>
            <a:r>
              <a:rPr lang="en-US" b="1" dirty="0"/>
              <a:t>could</a:t>
            </a:r>
            <a:r>
              <a:rPr lang="en-US" dirty="0"/>
              <a:t> borrow your bicycle?’ ‘Yes, help yourself.’</a:t>
            </a:r>
          </a:p>
          <a:p>
            <a:pPr marL="0" lvl="0" indent="0">
              <a:buNone/>
            </a:pPr>
            <a:r>
              <a:rPr lang="en-US" dirty="0"/>
              <a:t>‘</a:t>
            </a:r>
            <a:r>
              <a:rPr lang="en-US" b="1" dirty="0"/>
              <a:t>May </a:t>
            </a:r>
            <a:r>
              <a:rPr lang="en-US" dirty="0"/>
              <a:t>I come in?’ ‘Yes please do</a:t>
            </a:r>
            <a:r>
              <a:rPr lang="en-US" dirty="0" smtClean="0"/>
              <a:t>.’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To give permission, we use </a:t>
            </a:r>
            <a:r>
              <a:rPr lang="en-US" b="1" i="1" dirty="0"/>
              <a:t>can</a:t>
            </a:r>
            <a:r>
              <a:rPr lang="en-US" i="1" dirty="0"/>
              <a:t> or </a:t>
            </a:r>
            <a:r>
              <a:rPr lang="en-US" b="1" i="1" dirty="0"/>
              <a:t>may</a:t>
            </a:r>
            <a:r>
              <a:rPr lang="en-US" i="1" dirty="0"/>
              <a:t> (but not </a:t>
            </a:r>
            <a:r>
              <a:rPr lang="en-US" b="1" i="1" dirty="0"/>
              <a:t>could</a:t>
            </a:r>
            <a:r>
              <a:rPr lang="en-US" i="1" dirty="0"/>
              <a:t>):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You can (or may) smoke if you like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Use </a:t>
            </a:r>
            <a:r>
              <a:rPr lang="en-US" b="1" i="1" dirty="0"/>
              <a:t>can / can’t</a:t>
            </a:r>
            <a:r>
              <a:rPr lang="en-US" i="1" dirty="0"/>
              <a:t> to talk about what is already allowed or not allowed: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You </a:t>
            </a:r>
            <a:r>
              <a:rPr lang="en-US" b="1" dirty="0"/>
              <a:t>can</a:t>
            </a:r>
            <a:r>
              <a:rPr lang="en-US" dirty="0"/>
              <a:t> drive for a year in Britain with an international </a:t>
            </a:r>
            <a:r>
              <a:rPr lang="en-US" dirty="0" err="1"/>
              <a:t>licence</a:t>
            </a:r>
            <a:r>
              <a:rPr lang="en-US" dirty="0"/>
              <a:t>.</a:t>
            </a:r>
          </a:p>
          <a:p>
            <a:pPr marL="0" lvl="0" indent="0">
              <a:buNone/>
            </a:pPr>
            <a:r>
              <a:rPr lang="en-US" dirty="0"/>
              <a:t>If you’re under 17, you </a:t>
            </a:r>
            <a:r>
              <a:rPr lang="en-US" b="1" dirty="0"/>
              <a:t>can’t</a:t>
            </a:r>
            <a:r>
              <a:rPr lang="en-US" dirty="0"/>
              <a:t> drive a car in Britain.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Asking for and giving permission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7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‘Can I get you a cup of coffee?’ ‘That’s very nice of you.’</a:t>
            </a:r>
          </a:p>
          <a:p>
            <a:pPr lvl="0"/>
            <a:r>
              <a:rPr lang="en-US" dirty="0"/>
              <a:t>(in a shop) ‘Can I help you madam?’ ‘No, thank you. I’m being served.’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600" i="1" dirty="0" smtClean="0"/>
              <a:t>We sometimes use “can” when we offer to do things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5505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Would you like a cup of coffee? </a:t>
            </a:r>
          </a:p>
          <a:p>
            <a:pPr lvl="0"/>
            <a:r>
              <a:rPr lang="en-US" dirty="0"/>
              <a:t>Would you like to come to the cinema with us tomorrow evening?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i="1" dirty="0"/>
              <a:t>For offering and inviting we use </a:t>
            </a:r>
            <a:r>
              <a:rPr lang="en-US" sz="3200" i="1" dirty="0" smtClean="0"/>
              <a:t>“Would </a:t>
            </a:r>
            <a:r>
              <a:rPr lang="en-US" sz="3200" i="1" dirty="0"/>
              <a:t>you like</a:t>
            </a:r>
            <a:r>
              <a:rPr lang="en-US" sz="3200" i="1" dirty="0" smtClean="0"/>
              <a:t>..?” </a:t>
            </a:r>
            <a:r>
              <a:rPr lang="en-US" sz="3200" i="1" dirty="0"/>
              <a:t>(not ‘do you like</a:t>
            </a:r>
            <a:r>
              <a:rPr lang="en-US" sz="3200" i="1" dirty="0" smtClean="0"/>
              <a:t>’)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200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I’d </a:t>
            </a:r>
            <a:r>
              <a:rPr lang="en-US" dirty="0"/>
              <a:t>like some </a:t>
            </a:r>
            <a:r>
              <a:rPr lang="en-US" dirty="0" smtClean="0"/>
              <a:t>information </a:t>
            </a:r>
            <a:r>
              <a:rPr lang="en-US" dirty="0"/>
              <a:t>about hotels, please.</a:t>
            </a:r>
          </a:p>
          <a:p>
            <a:pPr lvl="0"/>
            <a:r>
              <a:rPr lang="en-US" dirty="0"/>
              <a:t>I’d like to try on this jackets, please.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I’d like (=I would like) </a:t>
            </a:r>
            <a:r>
              <a:rPr lang="en-US" i="1" dirty="0"/>
              <a:t>is a polite way of saying what you want, or what you want to do</a:t>
            </a:r>
            <a:r>
              <a:rPr lang="en-US" i="1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1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647700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Is that an invitation?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In Canada and the United States, people enjoy entertaining at home. They often invite friends over for a meal, a party, or just for coffee and conversation. Here are the kinds of things people say when they invite someone to their home: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“Would you like to come over for dinner Saturday night?”</a:t>
            </a:r>
          </a:p>
          <a:p>
            <a:pPr marL="0" indent="0">
              <a:buNone/>
            </a:pPr>
            <a:r>
              <a:rPr lang="en-US" dirty="0"/>
              <a:t>	“Hey, we’re having a party on Friday. Can you come?”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To reply to an invitation, either say thank you and accept, or say you’re sorry and give an excuse: “Thanks, I’d love to. What time would you like me to come?” or “Oh, sorry. I have tickets for a movie.”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Sometimes, however, people use expressions that sound like invitations but which are not real invitations. For example:</a:t>
            </a:r>
          </a:p>
          <a:p>
            <a:pPr marL="0" indent="0">
              <a:buNone/>
            </a:pPr>
            <a:r>
              <a:rPr lang="en-US" dirty="0"/>
              <a:t>	“Please come over for a drink sometime.”</a:t>
            </a:r>
          </a:p>
          <a:p>
            <a:pPr marL="0" indent="0">
              <a:buNone/>
            </a:pPr>
            <a:r>
              <a:rPr lang="en-US" dirty="0"/>
              <a:t>	“Let’s get together for lunch soon.”</a:t>
            </a:r>
          </a:p>
          <a:p>
            <a:pPr marL="0" indent="0">
              <a:buNone/>
            </a:pPr>
            <a:r>
              <a:rPr lang="en-US" dirty="0"/>
              <a:t>	“Why don’t you come over and see us sometime soon?”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These are really just polite ways of ending a conversation. They are not </a:t>
            </a:r>
            <a:r>
              <a:rPr lang="en-US" i="1" dirty="0"/>
              <a:t>real </a:t>
            </a:r>
            <a:r>
              <a:rPr lang="en-US" dirty="0"/>
              <a:t>invitations because they don’t mention a specific time or date. They just show that person is trying to be friendly. To reply to expressions like these, people just say: “Sure, that would be great!” or “OK, yes, thanks.” So next time you hear what sounds like an invitation, listen carefully. Is it a real invitation or is the person just being friendly?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20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</TotalTime>
  <Words>400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Modal Function: Can, Could, May and Would: requests, permission, offers and invitations  </vt:lpstr>
      <vt:lpstr>Asking people to do things (requests).</vt:lpstr>
      <vt:lpstr>PowerPoint Presentation</vt:lpstr>
      <vt:lpstr>Asking for and giving permission</vt:lpstr>
      <vt:lpstr>We sometimes use “can” when we offer to do things</vt:lpstr>
      <vt:lpstr>For offering and inviting we use “Would you like..?” (not ‘do you like’)</vt:lpstr>
      <vt:lpstr>I’d like (=I would like) is a polite way of saying what you want, or what you want to do: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Modal Function: Can, Could, May and Would: requests, permission, offers and invitations</dc:title>
  <dc:creator>MAUNG</dc:creator>
  <cp:lastModifiedBy>MAUNG</cp:lastModifiedBy>
  <cp:revision>2</cp:revision>
  <dcterms:created xsi:type="dcterms:W3CDTF">2020-12-07T11:34:06Z</dcterms:created>
  <dcterms:modified xsi:type="dcterms:W3CDTF">2020-12-07T11:45:12Z</dcterms:modified>
</cp:coreProperties>
</file>