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56293F4-C87B-40F0-BFDE-E2D11100A286}" type="datetimeFigureOut">
              <a:rPr lang="id-ID" smtClean="0"/>
              <a:t>16/10/2023</a:t>
            </a:fld>
            <a:endParaRPr lang="id-ID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id-ID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C4A10A9-70FD-4C6A-A028-B2968347B15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6293F4-C87B-40F0-BFDE-E2D11100A286}" type="datetimeFigureOut">
              <a:rPr lang="id-ID" smtClean="0"/>
              <a:t>16/10/2023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4A10A9-70FD-4C6A-A028-B2968347B15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6293F4-C87B-40F0-BFDE-E2D11100A286}" type="datetimeFigureOut">
              <a:rPr lang="id-ID" smtClean="0"/>
              <a:t>16/10/2023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4A10A9-70FD-4C6A-A028-B2968347B15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6293F4-C87B-40F0-BFDE-E2D11100A286}" type="datetimeFigureOut">
              <a:rPr lang="id-ID" smtClean="0"/>
              <a:t>16/10/2023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4A10A9-70FD-4C6A-A028-B2968347B157}" type="slidenum">
              <a:rPr lang="id-ID" smtClean="0"/>
              <a:t>‹#›</a:t>
            </a:fld>
            <a:endParaRPr lang="id-ID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6293F4-C87B-40F0-BFDE-E2D11100A286}" type="datetimeFigureOut">
              <a:rPr lang="id-ID" smtClean="0"/>
              <a:t>16/10/2023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4A10A9-70FD-4C6A-A028-B2968347B157}" type="slidenum">
              <a:rPr lang="id-ID" smtClean="0"/>
              <a:t>‹#›</a:t>
            </a:fld>
            <a:endParaRPr lang="id-ID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6293F4-C87B-40F0-BFDE-E2D11100A286}" type="datetimeFigureOut">
              <a:rPr lang="id-ID" smtClean="0"/>
              <a:t>16/10/2023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4A10A9-70FD-4C6A-A028-B2968347B157}" type="slidenum">
              <a:rPr lang="id-ID" smtClean="0"/>
              <a:t>‹#›</a:t>
            </a:fld>
            <a:endParaRPr lang="id-ID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6293F4-C87B-40F0-BFDE-E2D11100A286}" type="datetimeFigureOut">
              <a:rPr lang="id-ID" smtClean="0"/>
              <a:t>16/10/2023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4A10A9-70FD-4C6A-A028-B2968347B157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6293F4-C87B-40F0-BFDE-E2D11100A286}" type="datetimeFigureOut">
              <a:rPr lang="id-ID" smtClean="0"/>
              <a:t>16/10/2023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4A10A9-70FD-4C6A-A028-B2968347B157}" type="slidenum">
              <a:rPr lang="id-ID" smtClean="0"/>
              <a:t>‹#›</a:t>
            </a:fld>
            <a:endParaRPr lang="id-ID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6293F4-C87B-40F0-BFDE-E2D11100A286}" type="datetimeFigureOut">
              <a:rPr lang="id-ID" smtClean="0"/>
              <a:t>16/10/2023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4A10A9-70FD-4C6A-A028-B2968347B15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56293F4-C87B-40F0-BFDE-E2D11100A286}" type="datetimeFigureOut">
              <a:rPr lang="id-ID" smtClean="0"/>
              <a:t>16/10/2023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4A10A9-70FD-4C6A-A028-B2968347B157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56293F4-C87B-40F0-BFDE-E2D11100A286}" type="datetimeFigureOut">
              <a:rPr lang="id-ID" smtClean="0"/>
              <a:t>16/10/2023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C4A10A9-70FD-4C6A-A028-B2968347B157}" type="slidenum">
              <a:rPr lang="id-ID" smtClean="0"/>
              <a:t>‹#›</a:t>
            </a:fld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56293F4-C87B-40F0-BFDE-E2D11100A286}" type="datetimeFigureOut">
              <a:rPr lang="id-ID" smtClean="0"/>
              <a:t>16/10/2023</a:t>
            </a:fld>
            <a:endParaRPr lang="id-ID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id-ID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C4A10A9-70FD-4C6A-A028-B2968347B157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VOCABULARY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75061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/>
              <a:t>9.) Picasso was a </a:t>
            </a:r>
            <a:r>
              <a:rPr lang="en-US" u="sng" dirty="0" smtClean="0"/>
              <a:t>well-known</a:t>
            </a:r>
            <a:r>
              <a:rPr lang="en-US" dirty="0" smtClean="0"/>
              <a:t> cubist painter.</a:t>
            </a:r>
            <a:endParaRPr lang="id-ID" dirty="0" smtClean="0"/>
          </a:p>
          <a:p>
            <a:pPr marL="0" indent="0">
              <a:buNone/>
            </a:pPr>
            <a:r>
              <a:rPr lang="en-US" dirty="0" smtClean="0"/>
              <a:t>(A) artistic	</a:t>
            </a:r>
          </a:p>
          <a:p>
            <a:pPr marL="0" indent="0">
              <a:buNone/>
            </a:pPr>
            <a:r>
              <a:rPr lang="en-US" dirty="0" smtClean="0"/>
              <a:t>(B) colorful	</a:t>
            </a:r>
          </a:p>
          <a:p>
            <a:pPr marL="0" indent="0">
              <a:buNone/>
            </a:pPr>
            <a:r>
              <a:rPr lang="en-US" dirty="0" smtClean="0"/>
              <a:t>(C) celebrated</a:t>
            </a:r>
            <a:r>
              <a:rPr lang="en-US" b="1" dirty="0" smtClean="0"/>
              <a:t>	</a:t>
            </a:r>
          </a:p>
          <a:p>
            <a:pPr marL="0" indent="0">
              <a:buNone/>
            </a:pPr>
            <a:r>
              <a:rPr lang="en-US" dirty="0" smtClean="0"/>
              <a:t>D) knowledgeable</a:t>
            </a:r>
            <a:endParaRPr lang="id-ID" dirty="0" smtClean="0"/>
          </a:p>
          <a:p>
            <a:pPr marL="0" indent="0">
              <a:buNone/>
            </a:pPr>
            <a:endParaRPr lang="id-ID" dirty="0" smtClean="0"/>
          </a:p>
          <a:p>
            <a:endParaRPr lang="id-ID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08577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/>
              <a:t>10.) The </a:t>
            </a:r>
            <a:r>
              <a:rPr lang="en-US" u="sng" dirty="0" smtClean="0"/>
              <a:t>inquiry</a:t>
            </a:r>
            <a:r>
              <a:rPr lang="en-US" dirty="0" smtClean="0"/>
              <a:t> concerning the accident was handled by the chief of police.</a:t>
            </a:r>
            <a:endParaRPr lang="id-ID" dirty="0" smtClean="0"/>
          </a:p>
          <a:p>
            <a:pPr marL="0" lvl="0" indent="0">
              <a:buNone/>
            </a:pPr>
            <a:r>
              <a:rPr lang="en-US" dirty="0" smtClean="0"/>
              <a:t>(</a:t>
            </a:r>
            <a:r>
              <a:rPr lang="en-US" dirty="0" smtClean="0"/>
              <a:t>A) </a:t>
            </a:r>
            <a:r>
              <a:rPr lang="en-US" dirty="0" smtClean="0"/>
              <a:t>gossip	</a:t>
            </a:r>
          </a:p>
          <a:p>
            <a:pPr marL="0" lvl="0" indent="0">
              <a:buNone/>
            </a:pPr>
            <a:r>
              <a:rPr lang="en-US" dirty="0" smtClean="0"/>
              <a:t>(B) Inquisitiveness</a:t>
            </a:r>
          </a:p>
          <a:p>
            <a:pPr marL="0" lvl="0" indent="0">
              <a:buNone/>
            </a:pPr>
            <a:r>
              <a:rPr lang="en-US" dirty="0" smtClean="0"/>
              <a:t>(C) investigation	</a:t>
            </a:r>
          </a:p>
          <a:p>
            <a:pPr marL="0" lvl="0" indent="0">
              <a:buNone/>
            </a:pPr>
            <a:r>
              <a:rPr lang="en-US" dirty="0" smtClean="0"/>
              <a:t>(D) recording</a:t>
            </a:r>
            <a:endParaRPr lang="id-ID" dirty="0" smtClean="0"/>
          </a:p>
          <a:p>
            <a:pPr marL="0" indent="0">
              <a:buNone/>
            </a:pPr>
            <a:endParaRPr lang="id-ID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8686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/>
              <a:t>1.) Plato’s </a:t>
            </a:r>
            <a:r>
              <a:rPr lang="en-US" dirty="0"/>
              <a:t>teachings had a profound </a:t>
            </a:r>
            <a:r>
              <a:rPr lang="en-US" u="sng" dirty="0"/>
              <a:t>effect</a:t>
            </a:r>
            <a:r>
              <a:rPr lang="en-US" dirty="0"/>
              <a:t> on Aristotle.</a:t>
            </a:r>
            <a:endParaRPr lang="id-ID" dirty="0"/>
          </a:p>
          <a:p>
            <a:pPr marL="0" lvl="0" indent="0">
              <a:buNone/>
            </a:pPr>
            <a:r>
              <a:rPr lang="en-US" dirty="0" smtClean="0"/>
              <a:t>(A) depth</a:t>
            </a:r>
            <a:r>
              <a:rPr lang="en-US" dirty="0"/>
              <a:t>	(B) affection	(C) affliction	(D) influence</a:t>
            </a:r>
            <a:endParaRPr lang="id-ID" dirty="0"/>
          </a:p>
          <a:p>
            <a:pPr marL="0" indent="0">
              <a:buNone/>
            </a:pPr>
            <a:endParaRPr lang="id-ID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78283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/>
              <a:t>2.) The superintendent was the </a:t>
            </a:r>
            <a:r>
              <a:rPr lang="en-US" u="sng" dirty="0" smtClean="0"/>
              <a:t>principal </a:t>
            </a:r>
            <a:r>
              <a:rPr lang="en-US" dirty="0" smtClean="0"/>
              <a:t>speaker at the school board meeting.</a:t>
            </a:r>
            <a:endParaRPr lang="id-ID" dirty="0" smtClean="0"/>
          </a:p>
          <a:p>
            <a:pPr marL="0" lvl="0" indent="0">
              <a:buNone/>
            </a:pPr>
            <a:r>
              <a:rPr lang="en-US" dirty="0" smtClean="0"/>
              <a:t>(A) only	(B) main	(C) outstanding		(D) strongest</a:t>
            </a:r>
            <a:endParaRPr lang="id-ID" dirty="0" smtClean="0"/>
          </a:p>
          <a:p>
            <a:pPr marL="0" indent="0">
              <a:buNone/>
            </a:pPr>
            <a:r>
              <a:rPr lang="en-US" dirty="0" smtClean="0"/>
              <a:t>																					</a:t>
            </a:r>
            <a:endParaRPr lang="id-ID" dirty="0" smtClean="0"/>
          </a:p>
          <a:p>
            <a:pPr marL="0" indent="0">
              <a:buNone/>
            </a:pPr>
            <a:endParaRPr lang="id-ID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22421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/>
              <a:t>3.) The campers heard a strange </a:t>
            </a:r>
            <a:r>
              <a:rPr lang="en-US" u="sng" dirty="0" smtClean="0"/>
              <a:t>rustling i</a:t>
            </a:r>
            <a:r>
              <a:rPr lang="en-US" dirty="0" smtClean="0"/>
              <a:t>n the trees.</a:t>
            </a:r>
            <a:endParaRPr lang="id-ID" dirty="0" smtClean="0"/>
          </a:p>
          <a:p>
            <a:pPr marL="0" lvl="0" indent="0">
              <a:buNone/>
            </a:pPr>
            <a:r>
              <a:rPr lang="en-US" dirty="0" smtClean="0"/>
              <a:t>(A) stealing	</a:t>
            </a:r>
          </a:p>
          <a:p>
            <a:pPr marL="0" lvl="0" indent="0">
              <a:buNone/>
            </a:pPr>
            <a:r>
              <a:rPr lang="en-US" dirty="0" smtClean="0"/>
              <a:t>(B) pillaging	</a:t>
            </a:r>
          </a:p>
          <a:p>
            <a:pPr marL="0" lvl="0" indent="0">
              <a:buNone/>
            </a:pPr>
            <a:r>
              <a:rPr lang="en-US" dirty="0" smtClean="0"/>
              <a:t>(C) Movement</a:t>
            </a:r>
          </a:p>
          <a:p>
            <a:pPr marL="0" lvl="0" indent="0">
              <a:buNone/>
            </a:pPr>
            <a:r>
              <a:rPr lang="en-US" dirty="0" smtClean="0"/>
              <a:t>(D) fight</a:t>
            </a:r>
            <a:endParaRPr lang="id-ID" dirty="0" smtClean="0"/>
          </a:p>
          <a:p>
            <a:pPr marL="0" indent="0">
              <a:buNone/>
            </a:pPr>
            <a:endParaRPr lang="id-ID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55471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/>
              <a:t>4.) He was 	an </a:t>
            </a:r>
            <a:r>
              <a:rPr lang="en-US" u="sng" dirty="0" smtClean="0"/>
              <a:t>exemplary</a:t>
            </a:r>
            <a:r>
              <a:rPr lang="en-US" dirty="0" smtClean="0"/>
              <a:t> prisoner despite his past experience</a:t>
            </a:r>
            <a:endParaRPr lang="id-ID" dirty="0" smtClean="0"/>
          </a:p>
          <a:p>
            <a:pPr marL="0" indent="0">
              <a:buNone/>
            </a:pPr>
            <a:r>
              <a:rPr lang="en-US" dirty="0" smtClean="0"/>
              <a:t>(A) model	(B) sample	(C) honest	(D) humble</a:t>
            </a:r>
            <a:endParaRPr lang="id-ID" dirty="0" smtClean="0"/>
          </a:p>
          <a:p>
            <a:pPr marL="0" indent="0">
              <a:buNone/>
            </a:pPr>
            <a:endParaRPr lang="id-ID" dirty="0" smtClean="0"/>
          </a:p>
          <a:p>
            <a:endParaRPr lang="id-ID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42572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/>
              <a:t>5.) The hotel manager became suspicious of those people who were </a:t>
            </a:r>
            <a:r>
              <a:rPr lang="en-US" u="sng" dirty="0" smtClean="0"/>
              <a:t>loitering</a:t>
            </a:r>
            <a:r>
              <a:rPr lang="en-US" dirty="0" smtClean="0"/>
              <a:t> in the lobby.</a:t>
            </a:r>
            <a:endParaRPr lang="id-ID" dirty="0" smtClean="0"/>
          </a:p>
          <a:p>
            <a:pPr marL="0" lvl="0" indent="0">
              <a:buNone/>
            </a:pPr>
            <a:r>
              <a:rPr lang="en-US" dirty="0" smtClean="0"/>
              <a:t>(A) bustling		(B) sleeping</a:t>
            </a:r>
          </a:p>
          <a:p>
            <a:pPr marL="0" lvl="0" indent="0">
              <a:buNone/>
            </a:pPr>
            <a:r>
              <a:rPr lang="en-US" dirty="0" smtClean="0"/>
              <a:t>(C)meddling	(D) loafing</a:t>
            </a:r>
            <a:endParaRPr lang="id-ID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id-ID" dirty="0" smtClean="0"/>
          </a:p>
          <a:p>
            <a:endParaRPr lang="id-ID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98490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/>
              <a:t>6.) We decided to pay for the furniture on the </a:t>
            </a:r>
            <a:r>
              <a:rPr lang="en-US" u="sng" dirty="0" smtClean="0"/>
              <a:t>installment</a:t>
            </a:r>
            <a:r>
              <a:rPr lang="en-US" dirty="0" smtClean="0"/>
              <a:t> plan</a:t>
            </a:r>
            <a:endParaRPr lang="id-ID" dirty="0" smtClean="0"/>
          </a:p>
          <a:p>
            <a:pPr marL="0" lvl="0" indent="0">
              <a:buNone/>
            </a:pPr>
            <a:r>
              <a:rPr lang="en-US" dirty="0" smtClean="0"/>
              <a:t>(A) cash and carry	(B) piece by piece	</a:t>
            </a:r>
          </a:p>
          <a:p>
            <a:pPr marL="0" lvl="0" indent="0">
              <a:buNone/>
            </a:pPr>
            <a:r>
              <a:rPr lang="en-US" dirty="0" smtClean="0"/>
              <a:t>(C) monthly payment	(D) credit card</a:t>
            </a:r>
            <a:endParaRPr lang="id-ID" dirty="0" smtClean="0"/>
          </a:p>
          <a:p>
            <a:pPr marL="0" indent="0">
              <a:buNone/>
            </a:pPr>
            <a:endParaRPr lang="id-ID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02322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/>
              <a:t>7.) Boys’ Clubs do not </a:t>
            </a:r>
            <a:r>
              <a:rPr lang="en-US" u="sng" dirty="0" smtClean="0"/>
              <a:t>deprive</a:t>
            </a:r>
            <a:r>
              <a:rPr lang="en-US" dirty="0" smtClean="0"/>
              <a:t> poor children of the opportunity to participate in sports.</a:t>
            </a:r>
            <a:endParaRPr lang="id-ID" dirty="0" smtClean="0"/>
          </a:p>
          <a:p>
            <a:pPr marL="0" indent="0">
              <a:buNone/>
            </a:pPr>
            <a:r>
              <a:rPr lang="en-US" dirty="0" smtClean="0"/>
              <a:t>(A)deny 	(B) retract	(C) </a:t>
            </a:r>
            <a:r>
              <a:rPr lang="en-US" dirty="0" err="1" smtClean="0"/>
              <a:t>improsive</a:t>
            </a:r>
            <a:r>
              <a:rPr lang="en-US" dirty="0" smtClean="0"/>
              <a:t>	(D)dilute</a:t>
            </a:r>
            <a:endParaRPr lang="id-ID" dirty="0" smtClean="0"/>
          </a:p>
          <a:p>
            <a:pPr marL="0" indent="0">
              <a:buNone/>
            </a:pPr>
            <a:endParaRPr lang="id-ID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46116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/>
              <a:t>8.) The supervisor dictated a </a:t>
            </a:r>
            <a:r>
              <a:rPr lang="en-US" u="sng" dirty="0" smtClean="0"/>
              <a:t>memo</a:t>
            </a:r>
            <a:r>
              <a:rPr lang="en-US" dirty="0" smtClean="0"/>
              <a:t> to her secretary.</a:t>
            </a:r>
            <a:endParaRPr lang="id-ID" dirty="0" smtClean="0"/>
          </a:p>
          <a:p>
            <a:pPr marL="0" indent="0">
              <a:buNone/>
            </a:pPr>
            <a:r>
              <a:rPr lang="en-US" dirty="0" smtClean="0"/>
              <a:t>(A) letter	</a:t>
            </a:r>
          </a:p>
          <a:p>
            <a:pPr marL="0" indent="0">
              <a:buNone/>
            </a:pPr>
            <a:r>
              <a:rPr lang="en-US" dirty="0" smtClean="0"/>
              <a:t>(B) note</a:t>
            </a:r>
            <a:r>
              <a:rPr lang="en-US" b="1" dirty="0" smtClean="0"/>
              <a:t>	</a:t>
            </a: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 smtClean="0"/>
              <a:t>(C) report	</a:t>
            </a:r>
          </a:p>
          <a:p>
            <a:pPr marL="0" indent="0">
              <a:buNone/>
            </a:pPr>
            <a:r>
              <a:rPr lang="en-US" dirty="0" smtClean="0"/>
              <a:t>(D) research paper</a:t>
            </a:r>
            <a:endParaRPr lang="id-ID" dirty="0" smtClean="0"/>
          </a:p>
          <a:p>
            <a:pPr marL="0" indent="0">
              <a:buNone/>
            </a:pPr>
            <a:endParaRPr lang="id-ID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353695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</TotalTime>
  <Words>161</Words>
  <Application>Microsoft Office PowerPoint</Application>
  <PresentationFormat>On-screen Show (4:3)</PresentationFormat>
  <Paragraphs>37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VOCABULARY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VOCABULARY</dc:title>
  <dc:creator>lenovo</dc:creator>
  <cp:lastModifiedBy>lenovo</cp:lastModifiedBy>
  <cp:revision>2</cp:revision>
  <dcterms:created xsi:type="dcterms:W3CDTF">2023-10-16T00:13:49Z</dcterms:created>
  <dcterms:modified xsi:type="dcterms:W3CDTF">2023-10-16T00:25:40Z</dcterms:modified>
</cp:coreProperties>
</file>