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E518-1337-4C63-861A-F5259CE0C65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DF0F-34D5-469A-B061-A4CDF13A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I</a:t>
            </a:r>
            <a:br>
              <a:rPr lang="en-US" dirty="0" smtClean="0"/>
            </a:br>
            <a:r>
              <a:rPr lang="en-US" dirty="0" smtClean="0"/>
              <a:t>ILMU BUDAYA 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  <a:r>
              <a:rPr lang="en-US" dirty="0" err="1" smtClean="0"/>
              <a:t>Sarwido</a:t>
            </a:r>
            <a:r>
              <a:rPr lang="en-US" dirty="0" smtClean="0"/>
              <a:t>, SE,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6936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essay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Indonesia, </a:t>
            </a:r>
            <a:r>
              <a:rPr lang="en-US" dirty="0" err="1" smtClean="0"/>
              <a:t>analisislah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basic humanities. </a:t>
            </a:r>
          </a:p>
          <a:p>
            <a:pPr algn="just"/>
            <a:r>
              <a:rPr lang="en-US" dirty="0" err="1" smtClean="0"/>
              <a:t>Adapun</a:t>
            </a:r>
            <a:r>
              <a:rPr lang="en-US" dirty="0" smtClean="0"/>
              <a:t> template </a:t>
            </a:r>
            <a:r>
              <a:rPr lang="en-US" dirty="0" err="1" smtClean="0"/>
              <a:t>penulisannya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smtClean="0"/>
              <a:t>	Cover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Bab I	</a:t>
            </a:r>
            <a:r>
              <a:rPr lang="en-US" dirty="0" err="1" smtClean="0"/>
              <a:t>Pendahuluan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,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Bab II </a:t>
            </a:r>
            <a:r>
              <a:rPr lang="en-US" dirty="0" err="1" smtClean="0"/>
              <a:t>Pembahasan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pwndekatan</a:t>
            </a:r>
            <a:r>
              <a:rPr lang="en-US" dirty="0" smtClean="0"/>
              <a:t> basic 				humanities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Bab III </a:t>
            </a:r>
            <a:r>
              <a:rPr lang="en-US" dirty="0" err="1" smtClean="0"/>
              <a:t>Penutup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50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74"/>
            <a:ext cx="10515600" cy="437428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Petunjuk</a:t>
            </a:r>
            <a:r>
              <a:rPr lang="en-US" dirty="0" smtClean="0"/>
              <a:t> :</a:t>
            </a:r>
          </a:p>
          <a:p>
            <a:pPr algn="just"/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(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komting</a:t>
            </a:r>
            <a:r>
              <a:rPr lang="en-US" dirty="0" smtClean="0"/>
              <a:t>) </a:t>
            </a:r>
          </a:p>
          <a:p>
            <a:pPr algn="just"/>
            <a:r>
              <a:rPr lang="en-US" dirty="0" err="1" smtClean="0"/>
              <a:t>Dipresentasikan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algn="just"/>
            <a:r>
              <a:rPr lang="en-US" dirty="0" smtClean="0"/>
              <a:t>Essay </a:t>
            </a:r>
            <a:r>
              <a:rPr lang="en-US" dirty="0" err="1" smtClean="0"/>
              <a:t>diupload</a:t>
            </a:r>
            <a:r>
              <a:rPr lang="en-US" dirty="0" smtClean="0"/>
              <a:t> di </a:t>
            </a:r>
            <a:r>
              <a:rPr lang="en-US" dirty="0" err="1" smtClean="0"/>
              <a:t>elearning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pdf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TUGAS I ILMU BUDAYA DASAR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</dc:title>
  <dc:creator>Comp-UNISNU-PC</dc:creator>
  <cp:lastModifiedBy>Comp-UNISNU-PC</cp:lastModifiedBy>
  <cp:revision>4</cp:revision>
  <dcterms:created xsi:type="dcterms:W3CDTF">2023-09-21T02:33:49Z</dcterms:created>
  <dcterms:modified xsi:type="dcterms:W3CDTF">2023-09-21T02:46:00Z</dcterms:modified>
</cp:coreProperties>
</file>