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5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654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798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820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1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666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947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055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1557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307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585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956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0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268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973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911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483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21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766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229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88FD3-DBD4-1DCF-AD64-A15D1190B1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Tugas Individu 2</a:t>
            </a:r>
            <a:br>
              <a:rPr lang="id-ID" dirty="0"/>
            </a:b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D629FC-7DB5-4811-17AA-A190DF5ACF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Sarwido, SE, MM</a:t>
            </a:r>
          </a:p>
        </p:txBody>
      </p:sp>
    </p:spTree>
    <p:extLst>
      <p:ext uri="{BB962C8B-B14F-4D97-AF65-F5344CB8AC3E}">
        <p14:creationId xmlns:p14="http://schemas.microsoft.com/office/powerpoint/2010/main" val="1836676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8CD39-5E7E-9077-1C91-4D45D2BE4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PetuNJUK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38087-F4C0-C43E-EBCA-22C2090A53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112536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Buatlah essay dari karya sastra :</a:t>
            </a:r>
          </a:p>
          <a:p>
            <a:pPr marL="457200" indent="-457200">
              <a:buAutoNum type="arabicPeriod"/>
            </a:pPr>
            <a:r>
              <a:rPr lang="id-ID" dirty="0"/>
              <a:t>Lagu</a:t>
            </a:r>
          </a:p>
          <a:p>
            <a:pPr marL="457200" indent="-457200">
              <a:buAutoNum type="arabicPeriod"/>
            </a:pPr>
            <a:r>
              <a:rPr lang="id-ID" dirty="0"/>
              <a:t>Puisi</a:t>
            </a:r>
          </a:p>
          <a:p>
            <a:pPr marL="457200" indent="-457200">
              <a:buAutoNum type="arabicPeriod"/>
            </a:pPr>
            <a:r>
              <a:rPr lang="id-ID" dirty="0"/>
              <a:t>Film</a:t>
            </a:r>
          </a:p>
          <a:p>
            <a:pPr marL="457200" indent="-457200">
              <a:buAutoNum type="arabicPeriod"/>
            </a:pPr>
            <a:r>
              <a:rPr lang="id-ID" dirty="0"/>
              <a:t>Sinetron</a:t>
            </a:r>
          </a:p>
          <a:p>
            <a:pPr marL="457200" indent="-457200">
              <a:buAutoNum type="arabicPeriod"/>
            </a:pPr>
            <a:r>
              <a:rPr lang="id-ID" dirty="0"/>
              <a:t>Novel</a:t>
            </a:r>
          </a:p>
          <a:p>
            <a:pPr marL="0" indent="0">
              <a:buNone/>
            </a:pPr>
            <a:r>
              <a:rPr lang="id-ID" dirty="0"/>
              <a:t>Diupload dielearning dalam bentuk pdf</a:t>
            </a:r>
          </a:p>
        </p:txBody>
      </p:sp>
    </p:spTree>
    <p:extLst>
      <p:ext uri="{BB962C8B-B14F-4D97-AF65-F5344CB8AC3E}">
        <p14:creationId xmlns:p14="http://schemas.microsoft.com/office/powerpoint/2010/main" val="20537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18AD4-A72A-44C0-F001-F8C31773726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876096" y="804042"/>
            <a:ext cx="9401503" cy="4987158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Sistematika penyusunan essay :</a:t>
            </a:r>
          </a:p>
          <a:p>
            <a:pPr marL="457200" indent="-457200">
              <a:buAutoNum type="arabicPeriod"/>
            </a:pPr>
            <a:r>
              <a:rPr lang="id-ID" dirty="0"/>
              <a:t>Sinopsis </a:t>
            </a:r>
          </a:p>
          <a:p>
            <a:pPr marL="0" indent="0">
              <a:buNone/>
            </a:pPr>
            <a:r>
              <a:rPr lang="id-ID" dirty="0"/>
              <a:t>	puisi, lagu : tulis judul, pencipta, lagu/isi</a:t>
            </a:r>
          </a:p>
          <a:p>
            <a:pPr marL="0" indent="0">
              <a:buNone/>
            </a:pPr>
            <a:r>
              <a:rPr lang="id-ID" dirty="0"/>
              <a:t>	Film, sinetron, novel : JuDUL, penulis, cerita singkat</a:t>
            </a:r>
          </a:p>
          <a:p>
            <a:pPr marL="457200" indent="-457200">
              <a:buAutoNum type="arabicPeriod" startAt="2"/>
            </a:pPr>
            <a:r>
              <a:rPr lang="id-ID" dirty="0"/>
              <a:t>Essay</a:t>
            </a:r>
          </a:p>
          <a:p>
            <a:pPr marL="0" indent="0">
              <a:buNone/>
            </a:pPr>
            <a:r>
              <a:rPr lang="id-ID" dirty="0"/>
              <a:t>	pembahasan secara singkat tentang pesan yang disampaiakan dari 	cerita tersebutcerita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06558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</TotalTime>
  <Words>70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Corbel</vt:lpstr>
      <vt:lpstr>Parallax</vt:lpstr>
      <vt:lpstr>Tugas Individu 2 </vt:lpstr>
      <vt:lpstr>PetuNJUK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Individu 2 </dc:title>
  <dc:creator>dell</dc:creator>
  <cp:lastModifiedBy>dell</cp:lastModifiedBy>
  <cp:revision>1</cp:revision>
  <dcterms:created xsi:type="dcterms:W3CDTF">2023-10-09T00:59:55Z</dcterms:created>
  <dcterms:modified xsi:type="dcterms:W3CDTF">2023-10-09T01:10:31Z</dcterms:modified>
</cp:coreProperties>
</file>