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  <p:sldMasterId id="2147483744" r:id="rId4"/>
    <p:sldMasterId id="2147483768" r:id="rId5"/>
    <p:sldMasterId id="2147483780" r:id="rId6"/>
  </p:sldMasterIdLst>
  <p:notesMasterIdLst>
    <p:notesMasterId r:id="rId14"/>
  </p:notesMasterIdLst>
  <p:sldIdLst>
    <p:sldId id="256" r:id="rId7"/>
    <p:sldId id="260" r:id="rId8"/>
    <p:sldId id="265" r:id="rId9"/>
    <p:sldId id="266" r:id="rId10"/>
    <p:sldId id="262" r:id="rId11"/>
    <p:sldId id="261" r:id="rId12"/>
    <p:sldId id="264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9ECEC-5663-4A4C-B7A8-68B926F7434A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143E-D5CA-4231-B3F9-A6F191A461B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0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4143E-D5CA-4231-B3F9-A6F191A461BB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86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C97C06-1491-422F-BBC9-70C99FB142D7}" type="datetimeFigureOut">
              <a:rPr lang="id-ID" smtClean="0"/>
              <a:pPr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2FD9D3-E118-41EE-A362-CB26FE39E1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2446354"/>
            <a:ext cx="4500594" cy="109534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id-ID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PERKENALAN</a:t>
            </a:r>
            <a:endParaRPr lang="id-ID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29420"/>
            <a:ext cx="9144000" cy="428580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id-ID" sz="3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Fakultas Syari’ah dan Hukum UNISNU Jepara </a:t>
            </a:r>
          </a:p>
          <a:p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3286125"/>
            <a:ext cx="8175852" cy="1357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Dr. </a:t>
            </a:r>
            <a:r>
              <a:rPr lang="id-ID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IMRON </a:t>
            </a:r>
            <a:r>
              <a:rPr lang="id-ID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CHOERI, MH.</a:t>
            </a:r>
            <a:endParaRPr kumimoji="0" lang="id-ID" sz="6000" b="1" i="0" u="none" strike="noStrike" kern="120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596" y="4643446"/>
            <a:ext cx="8175852" cy="1521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1" i="0" u="none" strike="noStrike" kern="1200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 STUDI</a:t>
            </a:r>
            <a:r>
              <a:rPr kumimoji="0" lang="id-ID" sz="2800" b="1" i="0" u="none" strike="noStrike" kern="1200" spc="50" normalizeH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spc="50" normalizeH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HUKUM KELUARGA ISLAM</a:t>
            </a:r>
            <a:endParaRPr kumimoji="0" lang="id-ID" sz="2800" b="1" i="0" u="none" strike="noStrike" kern="1200" spc="50" normalizeH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spc="5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FAKULTAS</a:t>
            </a:r>
            <a:r>
              <a:rPr lang="id-ID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d-ID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SYARIAH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DAN HUKUM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UNISNU JEPARA</a:t>
            </a:r>
            <a:endParaRPr lang="id-ID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E:\LOGO UNISNU\UNISNU.jpg"/>
          <p:cNvPicPr/>
          <p:nvPr/>
        </p:nvPicPr>
        <p:blipFill>
          <a:blip r:embed="rId3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0932" y="214290"/>
            <a:ext cx="1981200" cy="1967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E:\LOGO UNISNU\UNISNU.jpg"/>
          <p:cNvPicPr/>
          <p:nvPr/>
        </p:nvPicPr>
        <p:blipFill>
          <a:blip r:embed="rId4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429396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ATU-BackUp-Lenovo\DATA2-E\PRIBADI\Imron Choeri, MH\Imron Foto P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714488"/>
            <a:ext cx="2714644" cy="4042637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6429420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E:\LOGO UNISNU\UNISNU.jpg"/>
          <p:cNvPicPr/>
          <p:nvPr/>
        </p:nvPicPr>
        <p:blipFill>
          <a:blip r:embed="rId3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429396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7430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id-ID" sz="8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RIWAYAT HIDUP</a:t>
            </a:r>
            <a:endParaRPr lang="id-ID" sz="8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429420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C0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1" i="0" u="none" strike="noStrike" kern="120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E:\LOGO UNISNU\UNISNU.jpg"/>
          <p:cNvPicPr/>
          <p:nvPr/>
        </p:nvPicPr>
        <p:blipFill>
          <a:blip r:embed="rId2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429396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78581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IDENTITAS DIRI</a:t>
            </a:r>
            <a:endParaRPr lang="id-ID" sz="5400" spc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4389120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>
                <a:latin typeface="Berlin Sans FB Demi" pitchFamily="34" charset="0"/>
              </a:rPr>
              <a:t>Nama	: IMRON CHOERI, MH.</a:t>
            </a:r>
          </a:p>
          <a:p>
            <a:r>
              <a:rPr lang="id-ID" sz="2800" dirty="0" smtClean="0">
                <a:latin typeface="Berlin Sans FB Demi" pitchFamily="34" charset="0"/>
              </a:rPr>
              <a:t>TTL	: Cilacap, 20 September 1977</a:t>
            </a:r>
          </a:p>
          <a:p>
            <a:r>
              <a:rPr lang="id-ID" sz="2800" dirty="0" smtClean="0">
                <a:latin typeface="Berlin Sans FB Demi" pitchFamily="34" charset="0"/>
              </a:rPr>
              <a:t>No. KTP	: 33.2005.200977.0003</a:t>
            </a:r>
          </a:p>
          <a:p>
            <a:r>
              <a:rPr lang="id-ID" sz="2800" dirty="0" smtClean="0">
                <a:latin typeface="Berlin Sans FB Demi" pitchFamily="34" charset="0"/>
              </a:rPr>
              <a:t>JK		: Laki-laki</a:t>
            </a:r>
          </a:p>
          <a:p>
            <a:r>
              <a:rPr lang="id-ID" sz="2800" dirty="0" smtClean="0">
                <a:latin typeface="Berlin Sans FB Demi" pitchFamily="34" charset="0"/>
              </a:rPr>
              <a:t>Agama 	: Islam</a:t>
            </a:r>
          </a:p>
          <a:p>
            <a:r>
              <a:rPr lang="id-ID" sz="2800" smtClean="0">
                <a:latin typeface="Berlin Sans FB Demi" pitchFamily="34" charset="0"/>
              </a:rPr>
              <a:t>Hp		: 085 290 470 876</a:t>
            </a:r>
            <a:endParaRPr lang="id-ID" sz="2800" dirty="0" smtClean="0">
              <a:latin typeface="Berlin Sans FB Demi" pitchFamily="34" charset="0"/>
            </a:endParaRPr>
          </a:p>
          <a:p>
            <a:r>
              <a:rPr lang="id-ID" sz="2800" dirty="0" smtClean="0">
                <a:latin typeface="Berlin Sans FB Demi" pitchFamily="34" charset="0"/>
              </a:rPr>
              <a:t>Alamat 	: 1.  Desa Cilopadang Rt. 03/04</a:t>
            </a:r>
          </a:p>
          <a:p>
            <a:r>
              <a:rPr lang="id-ID" sz="2800" dirty="0" smtClean="0">
                <a:latin typeface="Berlin Sans FB Demi" pitchFamily="34" charset="0"/>
              </a:rPr>
              <a:t>		      Kec. Majenang Kabupaten Cilacap</a:t>
            </a:r>
          </a:p>
          <a:p>
            <a:r>
              <a:rPr lang="id-ID" sz="2800" dirty="0" smtClean="0">
                <a:latin typeface="Berlin Sans FB Demi" pitchFamily="34" charset="0"/>
              </a:rPr>
              <a:t>		  2. Desa Batealit  Rt. 08/02 </a:t>
            </a:r>
          </a:p>
          <a:p>
            <a:r>
              <a:rPr lang="id-ID" sz="2800" dirty="0" smtClean="0">
                <a:latin typeface="Berlin Sans FB Demi" pitchFamily="34" charset="0"/>
              </a:rPr>
              <a:t>		      Kec. Batealit Kabupaten Jepara</a:t>
            </a:r>
          </a:p>
          <a:p>
            <a:pPr lvl="7">
              <a:buNone/>
            </a:pPr>
            <a:r>
              <a:rPr lang="id-ID" sz="2800" dirty="0" smtClean="0">
                <a:latin typeface="Berlin Sans FB Demi" pitchFamily="34" charset="0"/>
              </a:rPr>
              <a:t>	3. Desa Pekalongan Rt. 04/04 Pekalongan     </a:t>
            </a:r>
          </a:p>
          <a:p>
            <a:pPr lvl="7">
              <a:buNone/>
            </a:pPr>
            <a:r>
              <a:rPr lang="id-ID" sz="2800" dirty="0" smtClean="0">
                <a:latin typeface="Berlin Sans FB Demi" pitchFamily="34" charset="0"/>
              </a:rPr>
              <a:t>	    Batealit Jepara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357958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E:\LOGO UNISNU\UNISNU.jpg"/>
          <p:cNvPicPr/>
          <p:nvPr/>
        </p:nvPicPr>
        <p:blipFill>
          <a:blip r:embed="rId2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6357982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  <p:bldP spid="3" grpId="1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229600" cy="867524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b="1" spc="15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PENDIDIKAN</a:t>
            </a:r>
            <a:endParaRPr lang="id-ID" b="1" spc="15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714620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2928934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571612"/>
            <a:ext cx="91440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MI Maarif Pakuaji Lulus 1990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SMP Negeri 1 Majenang Lulus 1993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Madin Al-Hikmah Kajen 1998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MA Al-Hikmah Kajen Lulus 1998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INISNU Jepara Lulus 2003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UNISSULA Semarang Lulus 2014</a:t>
            </a:r>
          </a:p>
          <a:p>
            <a:pPr marL="366713" lvl="1"/>
            <a:r>
              <a:rPr lang="id-ID" sz="4000" dirty="0" smtClean="0">
                <a:latin typeface="Berlin Sans FB Demi" pitchFamily="34" charset="0"/>
                <a:ea typeface="BatangChe" pitchFamily="49" charset="-127"/>
              </a:rPr>
              <a:t>*   PDIH UNISSULA Semarang </a:t>
            </a:r>
            <a:r>
              <a:rPr lang="en-US" sz="4000" dirty="0" smtClean="0">
                <a:latin typeface="Berlin Sans FB Demi" pitchFamily="34" charset="0"/>
                <a:ea typeface="BatangChe" pitchFamily="49" charset="-127"/>
              </a:rPr>
              <a:t>2022</a:t>
            </a:r>
            <a:endParaRPr lang="id-ID" sz="4000" dirty="0">
              <a:latin typeface="Berlin Sans FB Demi" pitchFamily="34" charset="0"/>
              <a:ea typeface="BatangChe" pitchFamily="49" charset="-127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6429420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E:\LOGO UNISNU\UNISNU.jpg"/>
          <p:cNvPicPr/>
          <p:nvPr/>
        </p:nvPicPr>
        <p:blipFill>
          <a:blip r:embed="rId2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6429396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78581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b="1" spc="15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PEKERJAAN</a:t>
            </a:r>
            <a:endParaRPr lang="id-ID" sz="5400" spc="1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4389120"/>
          </a:xfrm>
        </p:spPr>
        <p:txBody>
          <a:bodyPr>
            <a:normAutofit/>
          </a:bodyPr>
          <a:lstStyle/>
          <a:p>
            <a:pPr marL="449263" lvl="1" indent="-269875"/>
            <a:r>
              <a:rPr lang="id-ID" sz="3200" dirty="0" smtClean="0">
                <a:solidFill>
                  <a:schemeClr val="tx1"/>
                </a:solidFill>
              </a:rPr>
              <a:t>1998 – 2005 : Akademi Teknologi Industri 				   Kayu Jepara.</a:t>
            </a:r>
          </a:p>
          <a:p>
            <a:pPr marL="449263" lvl="1" indent="-269875"/>
            <a:r>
              <a:rPr lang="id-ID" sz="3200" dirty="0" smtClean="0">
                <a:solidFill>
                  <a:schemeClr val="tx1"/>
                </a:solidFill>
              </a:rPr>
              <a:t>2005 – 2013 : Sekolah Tinggi Teknologi Dan 			   Desain NU </a:t>
            </a:r>
            <a:r>
              <a:rPr lang="en-US" sz="3200" dirty="0" smtClean="0">
                <a:solidFill>
                  <a:schemeClr val="tx1"/>
                </a:solidFill>
              </a:rPr>
              <a:t>(STTDNU) </a:t>
            </a:r>
            <a:r>
              <a:rPr lang="id-ID" sz="3200" dirty="0" smtClean="0">
                <a:solidFill>
                  <a:schemeClr val="tx1"/>
                </a:solidFill>
              </a:rPr>
              <a:t>Jepara</a:t>
            </a:r>
            <a:r>
              <a:rPr lang="id-ID" sz="3200" dirty="0" smtClean="0">
                <a:solidFill>
                  <a:schemeClr val="tx1"/>
                </a:solidFill>
              </a:rPr>
              <a:t>.</a:t>
            </a:r>
          </a:p>
          <a:p>
            <a:pPr marL="449263" lvl="1" indent="-269875"/>
            <a:r>
              <a:rPr lang="id-ID" sz="3200" dirty="0" smtClean="0">
                <a:solidFill>
                  <a:schemeClr val="tx1"/>
                </a:solidFill>
              </a:rPr>
              <a:t>2013 – 2015  : Fakultas Sains &amp; Teknologi 				   UNISNU Jepara.</a:t>
            </a:r>
          </a:p>
          <a:p>
            <a:pPr marL="449263" lvl="1" indent="-269875"/>
            <a:r>
              <a:rPr lang="id-ID" sz="3200" dirty="0" smtClean="0">
                <a:solidFill>
                  <a:schemeClr val="tx1"/>
                </a:solidFill>
              </a:rPr>
              <a:t>2015 – Skrg  : Fakultas </a:t>
            </a:r>
            <a:r>
              <a:rPr lang="id-ID" sz="3200" dirty="0" smtClean="0">
                <a:solidFill>
                  <a:schemeClr val="tx1"/>
                </a:solidFill>
              </a:rPr>
              <a:t>Syariah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Hukum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id-ID" sz="3200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17938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	   </a:t>
            </a:r>
            <a:r>
              <a:rPr lang="id-ID" sz="3200" dirty="0" smtClean="0">
                <a:solidFill>
                  <a:schemeClr val="tx1"/>
                </a:solidFill>
              </a:rPr>
              <a:t>UNISNU Jepara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357958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E:\LOGO UNISNU\UNISNU.jpg"/>
          <p:cNvPicPr/>
          <p:nvPr/>
        </p:nvPicPr>
        <p:blipFill>
          <a:blip r:embed="rId2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6357982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804" y="285728"/>
            <a:ext cx="8229600" cy="78581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b="1" spc="15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ORGANISASI</a:t>
            </a:r>
            <a:endParaRPr lang="id-ID" sz="5400" spc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618824"/>
          </a:xfrm>
        </p:spPr>
        <p:txBody>
          <a:bodyPr>
            <a:normAutofit fontScale="92500"/>
          </a:bodyPr>
          <a:lstStyle/>
          <a:p>
            <a:pPr lvl="1"/>
            <a:r>
              <a:rPr lang="id-ID" sz="2800" dirty="0" smtClean="0"/>
              <a:t>Organisani Mahasiswa </a:t>
            </a:r>
          </a:p>
          <a:p>
            <a:pPr lvl="1">
              <a:buNone/>
            </a:pPr>
            <a:r>
              <a:rPr lang="id-ID" sz="2800" dirty="0" smtClean="0"/>
              <a:t>   </a:t>
            </a:r>
            <a:r>
              <a:rPr lang="id-ID" sz="2800" dirty="0" smtClean="0"/>
              <a:t>(</a:t>
            </a:r>
            <a:r>
              <a:rPr lang="id-ID" sz="2800" dirty="0" smtClean="0"/>
              <a:t>Menwa, Teater TUMAN, PMII, Racana, Wapalhi)</a:t>
            </a:r>
          </a:p>
          <a:p>
            <a:pPr lvl="1"/>
            <a:r>
              <a:rPr lang="id-ID" sz="2800" dirty="0" smtClean="0"/>
              <a:t>Penyelenggara Pemilu </a:t>
            </a:r>
          </a:p>
          <a:p>
            <a:pPr lvl="1">
              <a:buNone/>
            </a:pPr>
            <a:r>
              <a:rPr lang="id-ID" sz="2800" dirty="0" smtClean="0"/>
              <a:t>   </a:t>
            </a:r>
            <a:r>
              <a:rPr lang="id-ID" sz="2800" dirty="0" smtClean="0"/>
              <a:t>(</a:t>
            </a:r>
            <a:r>
              <a:rPr lang="id-ID" sz="2800" dirty="0" smtClean="0"/>
              <a:t>2006 s/d 2012, PPK/Anggota)</a:t>
            </a:r>
          </a:p>
          <a:p>
            <a:pPr lvl="1">
              <a:buNone/>
            </a:pPr>
            <a:r>
              <a:rPr lang="id-ID" sz="2800" dirty="0" smtClean="0"/>
              <a:t>   </a:t>
            </a:r>
            <a:r>
              <a:rPr lang="id-ID" sz="2800" dirty="0" smtClean="0"/>
              <a:t>(</a:t>
            </a:r>
            <a:r>
              <a:rPr lang="id-ID" sz="2800" dirty="0" smtClean="0"/>
              <a:t>2012 s/d 2013, PPK/Ketua)</a:t>
            </a:r>
          </a:p>
          <a:p>
            <a:pPr lvl="1"/>
            <a:r>
              <a:rPr lang="id-ID" sz="2800" dirty="0" smtClean="0"/>
              <a:t>Yayasan Matholius Sa’adah 2005 s/d Sekarang/Ketua</a:t>
            </a:r>
          </a:p>
          <a:p>
            <a:pPr lvl="1"/>
            <a:r>
              <a:rPr lang="id-ID" sz="2800" dirty="0" smtClean="0"/>
              <a:t>MUI Jepara 2013 s/d Sekarang/Anggota</a:t>
            </a:r>
          </a:p>
          <a:p>
            <a:pPr lvl="1"/>
            <a:r>
              <a:rPr lang="id-ID" sz="2800" dirty="0" smtClean="0"/>
              <a:t>Sekum Ganas Annar MUI Jepara</a:t>
            </a:r>
            <a:endParaRPr lang="en-GB" sz="2800" dirty="0" smtClean="0"/>
          </a:p>
          <a:p>
            <a:pPr lvl="1"/>
            <a:r>
              <a:rPr lang="en-GB" sz="2800" dirty="0" err="1" smtClean="0"/>
              <a:t>Ketua</a:t>
            </a:r>
            <a:r>
              <a:rPr lang="en-GB" sz="2800" dirty="0" smtClean="0"/>
              <a:t> </a:t>
            </a:r>
            <a:r>
              <a:rPr lang="en-GB" sz="2800" dirty="0" err="1" smtClean="0"/>
              <a:t>Umum</a:t>
            </a:r>
            <a:r>
              <a:rPr lang="en-GB" sz="2800" dirty="0" smtClean="0"/>
              <a:t> </a:t>
            </a:r>
            <a:r>
              <a:rPr lang="en-GB" sz="2800" dirty="0" err="1" smtClean="0"/>
              <a:t>Takmir</a:t>
            </a:r>
            <a:r>
              <a:rPr lang="en-GB" sz="2800" dirty="0" smtClean="0"/>
              <a:t> Masjid </a:t>
            </a:r>
            <a:r>
              <a:rPr lang="en-GB" sz="2800" dirty="0" err="1" smtClean="0"/>
              <a:t>Kampus</a:t>
            </a:r>
            <a:r>
              <a:rPr lang="en-GB" sz="2800" dirty="0" smtClean="0"/>
              <a:t> UNISNU </a:t>
            </a:r>
            <a:r>
              <a:rPr lang="en-GB" sz="2800" dirty="0" err="1" smtClean="0"/>
              <a:t>Jepara</a:t>
            </a:r>
            <a:endParaRPr lang="id-ID" sz="2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357958"/>
            <a:ext cx="9144000" cy="4285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3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Fakultas Syari’ah dan Hukum UNISNU Jepara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E:\LOGO UNISNU\UNISNU.jpg"/>
          <p:cNvPicPr/>
          <p:nvPr/>
        </p:nvPicPr>
        <p:blipFill>
          <a:blip r:embed="rId2" cstate="print">
            <a:clrChange>
              <a:clrFrom>
                <a:srgbClr val="FAFCF9"/>
              </a:clrFrom>
              <a:clrTo>
                <a:srgbClr val="FA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6357982"/>
            <a:ext cx="428628" cy="4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5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172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Arial</vt:lpstr>
      <vt:lpstr>BatangChe</vt:lpstr>
      <vt:lpstr>Berlin Sans FB Demi</vt:lpstr>
      <vt:lpstr>Calibri</vt:lpstr>
      <vt:lpstr>Constantia</vt:lpstr>
      <vt:lpstr>Corbel</vt:lpstr>
      <vt:lpstr>Franklin Gothic Book</vt:lpstr>
      <vt:lpstr>Georgia</vt:lpstr>
      <vt:lpstr>Gill Sans MT</vt:lpstr>
      <vt:lpstr>Verdana</vt:lpstr>
      <vt:lpstr>Wingdings</vt:lpstr>
      <vt:lpstr>Wingdings 2</vt:lpstr>
      <vt:lpstr>Wingdings 3</vt:lpstr>
      <vt:lpstr>Office Theme</vt:lpstr>
      <vt:lpstr>Solstice</vt:lpstr>
      <vt:lpstr>Civic</vt:lpstr>
      <vt:lpstr>Technic</vt:lpstr>
      <vt:lpstr>Flow</vt:lpstr>
      <vt:lpstr>Module</vt:lpstr>
      <vt:lpstr>PERKENALAN</vt:lpstr>
      <vt:lpstr>PowerPoint Presentation</vt:lpstr>
      <vt:lpstr>RIWAYAT HIDUP</vt:lpstr>
      <vt:lpstr>IDENTITAS DIRI</vt:lpstr>
      <vt:lpstr>PENDIDIKAN</vt:lpstr>
      <vt:lpstr>PEKERJAAN</vt:lpstr>
      <vt:lpstr>ORGANISASI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ADAT</dc:title>
  <dc:creator>imron</dc:creator>
  <cp:lastModifiedBy>Imron Choeri</cp:lastModifiedBy>
  <cp:revision>75</cp:revision>
  <dcterms:created xsi:type="dcterms:W3CDTF">2015-09-06T15:23:49Z</dcterms:created>
  <dcterms:modified xsi:type="dcterms:W3CDTF">2023-09-11T10:10:19Z</dcterms:modified>
</cp:coreProperties>
</file>