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0"/>
  </p:notesMasterIdLst>
  <p:sldIdLst>
    <p:sldId id="256" r:id="rId2"/>
    <p:sldId id="370" r:id="rId3"/>
    <p:sldId id="371" r:id="rId4"/>
    <p:sldId id="372" r:id="rId5"/>
    <p:sldId id="374" r:id="rId6"/>
    <p:sldId id="375" r:id="rId7"/>
    <p:sldId id="376" r:id="rId8"/>
    <p:sldId id="392" r:id="rId9"/>
  </p:sldIdLst>
  <p:sldSz cx="9144000" cy="6858000" type="screen4x3"/>
  <p:notesSz cx="6834188" cy="99790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auhaus 93" pitchFamily="82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auhaus 93" pitchFamily="82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auhaus 93" pitchFamily="82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auhaus 93" pitchFamily="82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auhaus 93" pitchFamily="82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Bauhaus 93" pitchFamily="82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Bauhaus 93" pitchFamily="82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Bauhaus 93" pitchFamily="82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Bauhaus 93" pitchFamily="82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57BF"/>
    <a:srgbClr val="8B31E5"/>
    <a:srgbClr val="7A31E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708" autoAdjust="0"/>
    <p:restoredTop sz="94585" autoAdjust="0"/>
  </p:normalViewPr>
  <p:slideViewPr>
    <p:cSldViewPr>
      <p:cViewPr>
        <p:scale>
          <a:sx n="80" d="100"/>
          <a:sy n="80" d="100"/>
        </p:scale>
        <p:origin x="-984" y="5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622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71913" y="0"/>
            <a:ext cx="2960687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C4D76A87-6C77-4940-A62C-181056CC04D6}" type="datetimeFigureOut">
              <a:rPr lang="en-US"/>
              <a:pPr>
                <a:defRPr/>
              </a:pPr>
              <a:t>9/19/2017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2338" y="747713"/>
            <a:ext cx="4991100" cy="3743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4213" y="4740275"/>
            <a:ext cx="5467350" cy="4491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78963"/>
            <a:ext cx="29622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71913" y="9478963"/>
            <a:ext cx="2960687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208350E4-A2D6-4C78-835E-B0CC3254B7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0629B9B-761B-4A42-9179-14DB0DC4E592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7100" y="744538"/>
            <a:ext cx="4997450" cy="37480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002" y="4743502"/>
            <a:ext cx="5464186" cy="4490561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AAAA0F-297E-44D6-B477-7D2F0B578C25}" type="slidenum">
              <a:rPr lang="en-US" smtClean="0">
                <a:latin typeface="Arial" pitchFamily="34" charset="0"/>
              </a:rPr>
              <a:pPr/>
              <a:t>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A7732F-27A0-4907-9DD8-3E34D7A98D25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b="1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6413"/>
            <a:chOff x="0" y="0"/>
            <a:chExt cx="5760" cy="4319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/>
              <a:ahLst/>
              <a:cxnLst>
                <a:cxn ang="0">
                  <a:pos x="3193" y="1816"/>
                </a:cxn>
                <a:cxn ang="0">
                  <a:pos x="0" y="0"/>
                </a:cxn>
                <a:cxn ang="0">
                  <a:pos x="0" y="522"/>
                </a:cxn>
                <a:cxn ang="0">
                  <a:pos x="3037" y="1978"/>
                </a:cxn>
                <a:cxn ang="0">
                  <a:pos x="5740" y="3273"/>
                </a:cxn>
                <a:cxn ang="0">
                  <a:pos x="5740" y="3267"/>
                </a:cxn>
                <a:cxn ang="0">
                  <a:pos x="3193" y="1816"/>
                </a:cxn>
                <a:cxn ang="0">
                  <a:pos x="3193" y="1816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/>
              <a:ahLst/>
              <a:cxnLst>
                <a:cxn ang="0">
                  <a:pos x="3163" y="1714"/>
                </a:cxn>
                <a:cxn ang="0">
                  <a:pos x="431" y="0"/>
                </a:cxn>
                <a:cxn ang="0">
                  <a:pos x="0" y="0"/>
                </a:cxn>
                <a:cxn ang="0">
                  <a:pos x="3086" y="1786"/>
                </a:cxn>
                <a:cxn ang="0">
                  <a:pos x="5591" y="3243"/>
                </a:cxn>
                <a:cxn ang="0">
                  <a:pos x="5591" y="3237"/>
                </a:cxn>
                <a:cxn ang="0">
                  <a:pos x="3163" y="1714"/>
                </a:cxn>
                <a:cxn ang="0">
                  <a:pos x="3163" y="1714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/>
              <a:ahLst/>
              <a:cxnLst>
                <a:cxn ang="0">
                  <a:pos x="0" y="156"/>
                </a:cxn>
                <a:cxn ang="0">
                  <a:pos x="4042" y="192"/>
                </a:cxn>
                <a:cxn ang="0">
                  <a:pos x="4042" y="144"/>
                </a:cxn>
                <a:cxn ang="0">
                  <a:pos x="0" y="0"/>
                </a:cxn>
                <a:cxn ang="0">
                  <a:pos x="0" y="156"/>
                </a:cxn>
                <a:cxn ang="0">
                  <a:pos x="0" y="156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/>
              <a:ahLst/>
              <a:cxnLst>
                <a:cxn ang="0">
                  <a:pos x="1722" y="66"/>
                </a:cxn>
                <a:cxn ang="0">
                  <a:pos x="1722" y="60"/>
                </a:cxn>
                <a:cxn ang="0">
                  <a:pos x="0" y="0"/>
                </a:cxn>
                <a:cxn ang="0">
                  <a:pos x="0" y="48"/>
                </a:cxn>
                <a:cxn ang="0">
                  <a:pos x="1722" y="66"/>
                </a:cxn>
                <a:cxn ang="0">
                  <a:pos x="1722" y="66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/>
              <a:ahLst/>
              <a:cxnLst>
                <a:cxn ang="0">
                  <a:pos x="0" y="329"/>
                </a:cxn>
                <a:cxn ang="0">
                  <a:pos x="4789" y="77"/>
                </a:cxn>
                <a:cxn ang="0">
                  <a:pos x="4789" y="0"/>
                </a:cxn>
                <a:cxn ang="0">
                  <a:pos x="0" y="107"/>
                </a:cxn>
                <a:cxn ang="0">
                  <a:pos x="0" y="329"/>
                </a:cxn>
                <a:cxn ang="0">
                  <a:pos x="0" y="329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/>
              <a:ahLst/>
              <a:cxnLst>
                <a:cxn ang="0">
                  <a:pos x="975" y="48"/>
                </a:cxn>
                <a:cxn ang="0">
                  <a:pos x="975" y="0"/>
                </a:cxn>
                <a:cxn ang="0">
                  <a:pos x="0" y="24"/>
                </a:cxn>
                <a:cxn ang="0">
                  <a:pos x="0" y="101"/>
                </a:cxn>
                <a:cxn ang="0">
                  <a:pos x="975" y="48"/>
                </a:cxn>
                <a:cxn ang="0">
                  <a:pos x="975" y="48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/>
              <a:ahLst/>
              <a:cxnLst>
                <a:cxn ang="0">
                  <a:pos x="2141" y="0"/>
                </a:cxn>
                <a:cxn ang="0">
                  <a:pos x="0" y="156"/>
                </a:cxn>
                <a:cxn ang="0">
                  <a:pos x="0" y="198"/>
                </a:cxn>
                <a:cxn ang="0">
                  <a:pos x="2141" y="0"/>
                </a:cxn>
                <a:cxn ang="0">
                  <a:pos x="2141" y="0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/>
              <a:ahLst/>
              <a:cxnLst>
                <a:cxn ang="0">
                  <a:pos x="0" y="348"/>
                </a:cxn>
                <a:cxn ang="0">
                  <a:pos x="311" y="348"/>
                </a:cxn>
                <a:cxn ang="0">
                  <a:pos x="3623" y="42"/>
                </a:cxn>
                <a:cxn ang="0">
                  <a:pos x="3623" y="0"/>
                </a:cxn>
                <a:cxn ang="0">
                  <a:pos x="0" y="264"/>
                </a:cxn>
                <a:cxn ang="0">
                  <a:pos x="0" y="348"/>
                </a:cxn>
                <a:cxn ang="0">
                  <a:pos x="0" y="348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/>
              <a:ahLst/>
              <a:cxnLst>
                <a:cxn ang="0">
                  <a:pos x="2182" y="276"/>
                </a:cxn>
                <a:cxn ang="0">
                  <a:pos x="2517" y="204"/>
                </a:cxn>
                <a:cxn ang="0">
                  <a:pos x="2260" y="0"/>
                </a:cxn>
                <a:cxn ang="0">
                  <a:pos x="0" y="276"/>
                </a:cxn>
                <a:cxn ang="0">
                  <a:pos x="2182" y="276"/>
                </a:cxn>
                <a:cxn ang="0">
                  <a:pos x="2182" y="276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/>
              <a:ahLst/>
              <a:cxnLst>
                <a:cxn ang="0">
                  <a:pos x="1405" y="126"/>
                </a:cxn>
                <a:cxn ang="0">
                  <a:pos x="1405" y="0"/>
                </a:cxn>
                <a:cxn ang="0">
                  <a:pos x="0" y="174"/>
                </a:cxn>
                <a:cxn ang="0">
                  <a:pos x="257" y="378"/>
                </a:cxn>
                <a:cxn ang="0">
                  <a:pos x="1405" y="126"/>
                </a:cxn>
                <a:cxn ang="0">
                  <a:pos x="1405" y="126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/>
              <a:ahLst/>
              <a:cxnLst>
                <a:cxn ang="0">
                  <a:pos x="729" y="24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729" y="240"/>
                </a:cxn>
                <a:cxn ang="0">
                  <a:pos x="729" y="240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5035" y="1672"/>
                </a:cxn>
                <a:cxn ang="0">
                  <a:pos x="5035" y="1666"/>
                </a:cxn>
                <a:cxn ang="0">
                  <a:pos x="0" y="0"/>
                </a:cxn>
                <a:cxn ang="0">
                  <a:pos x="0" y="72"/>
                </a:cxn>
                <a:cxn ang="0">
                  <a:pos x="0" y="72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/>
              <a:ahLst/>
              <a:cxnLst>
                <a:cxn ang="0">
                  <a:pos x="729" y="318"/>
                </a:cxn>
                <a:cxn ang="0">
                  <a:pos x="729" y="312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729" y="318"/>
                </a:cxn>
                <a:cxn ang="0">
                  <a:pos x="729" y="318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/>
              <a:ahLst/>
              <a:cxnLst>
                <a:cxn ang="0">
                  <a:pos x="0" y="396"/>
                </a:cxn>
                <a:cxn ang="0">
                  <a:pos x="5035" y="2188"/>
                </a:cxn>
                <a:cxn ang="0">
                  <a:pos x="5035" y="2134"/>
                </a:cxn>
                <a:cxn ang="0">
                  <a:pos x="0" y="0"/>
                </a:cxn>
                <a:cxn ang="0">
                  <a:pos x="0" y="396"/>
                </a:cxn>
                <a:cxn ang="0">
                  <a:pos x="0" y="396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45" y="2727"/>
                </a:cxn>
                <a:cxn ang="0">
                  <a:pos x="3163" y="2704"/>
                </a:cxn>
                <a:cxn ang="0">
                  <a:pos x="10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/>
              <a:ahLst/>
              <a:cxnLst>
                <a:cxn ang="0">
                  <a:pos x="323" y="299"/>
                </a:cxn>
                <a:cxn ang="0">
                  <a:pos x="323" y="263"/>
                </a:cxn>
                <a:cxn ang="0">
                  <a:pos x="18" y="0"/>
                </a:cxn>
                <a:cxn ang="0">
                  <a:pos x="0" y="23"/>
                </a:cxn>
                <a:cxn ang="0">
                  <a:pos x="323" y="299"/>
                </a:cxn>
                <a:cxn ang="0">
                  <a:pos x="323" y="299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/>
              <a:ahLst/>
              <a:cxnLst>
                <a:cxn ang="0">
                  <a:pos x="281" y="335"/>
                </a:cxn>
                <a:cxn ang="0">
                  <a:pos x="281" y="173"/>
                </a:cxn>
                <a:cxn ang="0">
                  <a:pos x="96" y="0"/>
                </a:cxn>
                <a:cxn ang="0">
                  <a:pos x="0" y="90"/>
                </a:cxn>
                <a:cxn ang="0">
                  <a:pos x="281" y="335"/>
                </a:cxn>
                <a:cxn ang="0">
                  <a:pos x="281" y="335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26" y="2680"/>
                </a:cxn>
                <a:cxn ang="0">
                  <a:pos x="3122" y="2590"/>
                </a:cxn>
                <a:cxn ang="0">
                  <a:pos x="38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/>
              <a:ahLst/>
              <a:cxnLst>
                <a:cxn ang="0">
                  <a:pos x="132" y="13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32" y="132"/>
                </a:cxn>
                <a:cxn ang="0">
                  <a:pos x="132" y="132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32" y="132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17" y="2536"/>
                </a:cxn>
                <a:cxn ang="0">
                  <a:pos x="2517" y="2536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88" y="2482"/>
                </a:cxn>
                <a:cxn ang="0">
                  <a:pos x="2200" y="2476"/>
                </a:cxn>
                <a:cxn ang="0">
                  <a:pos x="31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/>
              <a:ahLst/>
              <a:cxnLst>
                <a:cxn ang="0">
                  <a:pos x="84" y="96"/>
                </a:cxn>
                <a:cxn ang="0">
                  <a:pos x="84" y="9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84" y="96"/>
                </a:cxn>
                <a:cxn ang="0">
                  <a:pos x="84" y="96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/>
              <a:ahLst/>
              <a:cxnLst>
                <a:cxn ang="0">
                  <a:pos x="155" y="516"/>
                </a:cxn>
                <a:cxn ang="0">
                  <a:pos x="155" y="204"/>
                </a:cxn>
                <a:cxn ang="0">
                  <a:pos x="77" y="0"/>
                </a:cxn>
                <a:cxn ang="0">
                  <a:pos x="0" y="192"/>
                </a:cxn>
                <a:cxn ang="0">
                  <a:pos x="155" y="516"/>
                </a:cxn>
                <a:cxn ang="0">
                  <a:pos x="155" y="516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7" y="1043"/>
                </a:cxn>
                <a:cxn ang="0">
                  <a:pos x="574" y="851"/>
                </a:cxn>
                <a:cxn ang="0">
                  <a:pos x="25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0"/>
                </a:cxn>
                <a:cxn ang="0">
                  <a:pos x="287" y="797"/>
                </a:cxn>
                <a:cxn ang="0">
                  <a:pos x="341" y="653"/>
                </a:cxn>
                <a:cxn ang="0">
                  <a:pos x="144" y="0"/>
                </a:cxn>
                <a:cxn ang="0">
                  <a:pos x="144" y="0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60" y="312"/>
                </a:cxn>
                <a:cxn ang="0">
                  <a:pos x="60" y="6"/>
                </a:cxn>
                <a:cxn ang="0">
                  <a:pos x="54" y="0"/>
                </a:cxn>
                <a:cxn ang="0">
                  <a:pos x="0" y="144"/>
                </a:cxn>
                <a:cxn ang="0">
                  <a:pos x="0" y="144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/>
              <a:ahLst/>
              <a:cxnLst>
                <a:cxn ang="0">
                  <a:pos x="0" y="371"/>
                </a:cxn>
                <a:cxn ang="0">
                  <a:pos x="5740" y="1864"/>
                </a:cxn>
                <a:cxn ang="0">
                  <a:pos x="5740" y="1834"/>
                </a:cxn>
                <a:cxn ang="0">
                  <a:pos x="0" y="0"/>
                </a:cxn>
                <a:cxn ang="0">
                  <a:pos x="0" y="371"/>
                </a:cxn>
                <a:cxn ang="0">
                  <a:pos x="0" y="37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6" y="6"/>
                </a:cxn>
                <a:cxn ang="0">
                  <a:pos x="6" y="6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/>
              <a:ahLst/>
              <a:cxnLst>
                <a:cxn ang="0">
                  <a:pos x="0" y="366"/>
                </a:cxn>
                <a:cxn ang="0">
                  <a:pos x="5740" y="1337"/>
                </a:cxn>
                <a:cxn ang="0">
                  <a:pos x="5740" y="1331"/>
                </a:cxn>
                <a:cxn ang="0">
                  <a:pos x="0" y="0"/>
                </a:cxn>
                <a:cxn ang="0">
                  <a:pos x="0" y="366"/>
                </a:cxn>
                <a:cxn ang="0">
                  <a:pos x="0" y="366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5740" y="414"/>
                </a:cxn>
                <a:cxn ang="0">
                  <a:pos x="5740" y="402"/>
                </a:cxn>
                <a:cxn ang="0">
                  <a:pos x="0" y="0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48" y="3177"/>
                </a:cxn>
                <a:cxn ang="0">
                  <a:pos x="4448" y="3153"/>
                </a:cxn>
                <a:cxn ang="0">
                  <a:pos x="12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28" y="2614"/>
                </a:cxn>
                <a:cxn ang="0">
                  <a:pos x="2428" y="2608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/>
              <a:ahLst/>
              <a:cxnLst>
                <a:cxn ang="0">
                  <a:pos x="485" y="0"/>
                </a:cxn>
                <a:cxn ang="0">
                  <a:pos x="0" y="0"/>
                </a:cxn>
                <a:cxn ang="0">
                  <a:pos x="1800" y="2464"/>
                </a:cxn>
                <a:cxn ang="0">
                  <a:pos x="1800" y="2248"/>
                </a:cxn>
                <a:cxn ang="0">
                  <a:pos x="1794" y="2248"/>
                </a:cxn>
                <a:cxn ang="0">
                  <a:pos x="485" y="0"/>
                </a:cxn>
                <a:cxn ang="0">
                  <a:pos x="485" y="0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32" y="2074"/>
                </a:cxn>
                <a:cxn ang="0">
                  <a:pos x="1232" y="2038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8" y="1936"/>
                </a:cxn>
                <a:cxn ang="0">
                  <a:pos x="1058" y="1930"/>
                </a:cxn>
                <a:cxn ang="0">
                  <a:pos x="5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/>
              <a:ahLst/>
              <a:cxnLst>
                <a:cxn ang="0">
                  <a:pos x="771" y="143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771" y="1487"/>
                </a:cxn>
                <a:cxn ang="0">
                  <a:pos x="771" y="1433"/>
                </a:cxn>
                <a:cxn ang="0">
                  <a:pos x="771" y="1433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41" name="Group 39"/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42" name="Freeform 40"/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66"/>
                  </a:cxn>
                  <a:cxn ang="0">
                    <a:pos x="3635" y="1313"/>
                  </a:cxn>
                  <a:cxn ang="0">
                    <a:pos x="3647" y="1235"/>
                  </a:cxn>
                  <a:cxn ang="0">
                    <a:pos x="3659" y="1163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3" name="Freeform 41"/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/>
                <a:ahLst/>
                <a:cxnLst>
                  <a:cxn ang="0">
                    <a:pos x="2105" y="665"/>
                  </a:cxn>
                  <a:cxn ang="0">
                    <a:pos x="24" y="0"/>
                  </a:cxn>
                  <a:cxn ang="0">
                    <a:pos x="12" y="72"/>
                  </a:cxn>
                  <a:cxn ang="0">
                    <a:pos x="0" y="150"/>
                  </a:cxn>
                  <a:cxn ang="0">
                    <a:pos x="2105" y="695"/>
                  </a:cxn>
                  <a:cxn ang="0">
                    <a:pos x="2105" y="665"/>
                  </a:cxn>
                  <a:cxn ang="0">
                    <a:pos x="2105" y="665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5162" name="Rectangle 42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600200"/>
            <a:ext cx="8229600" cy="18288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63" name="Rectangle 4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6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4" name="Rectangle 4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60E931-A898-4B14-9B11-79A405C342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16A296-0654-49DB-88D2-ECC4A1CFAD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C9AB48-8CB6-4383-8064-BA18D703E7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DEA85A-55E0-43BB-A4F5-6AEA4488CC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FF92E7-C3EF-4291-B89E-A3B1E2B4BF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FEEF5C-181A-4D4F-A060-A8971E326C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2F021F-DBEA-464D-A3C0-2E145DDA34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863088-E410-443E-90DA-6D99645D68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E7273A-E468-481E-9305-BBBA89F61C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5FED27-2661-4DF6-8A53-B7614A0997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BAA949-9DFE-474B-8394-DD9010062B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57647"/>
                <a:invGamma/>
              </a:schemeClr>
            </a:gs>
            <a:gs pos="100000">
              <a:schemeClr val="bg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6413"/>
            <a:chOff x="0" y="0"/>
            <a:chExt cx="5760" cy="4319"/>
          </a:xfrm>
        </p:grpSpPr>
        <p:sp>
          <p:nvSpPr>
            <p:cNvPr id="4099" name="Freeform 3"/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/>
              <a:ahLst/>
              <a:cxnLst>
                <a:cxn ang="0">
                  <a:pos x="3193" y="1816"/>
                </a:cxn>
                <a:cxn ang="0">
                  <a:pos x="0" y="0"/>
                </a:cxn>
                <a:cxn ang="0">
                  <a:pos x="0" y="522"/>
                </a:cxn>
                <a:cxn ang="0">
                  <a:pos x="3037" y="1978"/>
                </a:cxn>
                <a:cxn ang="0">
                  <a:pos x="5740" y="3273"/>
                </a:cxn>
                <a:cxn ang="0">
                  <a:pos x="5740" y="3267"/>
                </a:cxn>
                <a:cxn ang="0">
                  <a:pos x="3193" y="1816"/>
                </a:cxn>
                <a:cxn ang="0">
                  <a:pos x="3193" y="1816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0" name="Freeform 4"/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/>
              <a:ahLst/>
              <a:cxnLst>
                <a:cxn ang="0">
                  <a:pos x="3163" y="1714"/>
                </a:cxn>
                <a:cxn ang="0">
                  <a:pos x="431" y="0"/>
                </a:cxn>
                <a:cxn ang="0">
                  <a:pos x="0" y="0"/>
                </a:cxn>
                <a:cxn ang="0">
                  <a:pos x="3086" y="1786"/>
                </a:cxn>
                <a:cxn ang="0">
                  <a:pos x="5591" y="3243"/>
                </a:cxn>
                <a:cxn ang="0">
                  <a:pos x="5591" y="3237"/>
                </a:cxn>
                <a:cxn ang="0">
                  <a:pos x="3163" y="1714"/>
                </a:cxn>
                <a:cxn ang="0">
                  <a:pos x="3163" y="1714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1" name="Freeform 5"/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/>
              <a:ahLst/>
              <a:cxnLst>
                <a:cxn ang="0">
                  <a:pos x="0" y="156"/>
                </a:cxn>
                <a:cxn ang="0">
                  <a:pos x="4042" y="192"/>
                </a:cxn>
                <a:cxn ang="0">
                  <a:pos x="4042" y="144"/>
                </a:cxn>
                <a:cxn ang="0">
                  <a:pos x="0" y="0"/>
                </a:cxn>
                <a:cxn ang="0">
                  <a:pos x="0" y="156"/>
                </a:cxn>
                <a:cxn ang="0">
                  <a:pos x="0" y="156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2" name="Freeform 6"/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/>
              <a:ahLst/>
              <a:cxnLst>
                <a:cxn ang="0">
                  <a:pos x="1722" y="66"/>
                </a:cxn>
                <a:cxn ang="0">
                  <a:pos x="1722" y="60"/>
                </a:cxn>
                <a:cxn ang="0">
                  <a:pos x="0" y="0"/>
                </a:cxn>
                <a:cxn ang="0">
                  <a:pos x="0" y="48"/>
                </a:cxn>
                <a:cxn ang="0">
                  <a:pos x="1722" y="66"/>
                </a:cxn>
                <a:cxn ang="0">
                  <a:pos x="1722" y="66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3" name="Freeform 7"/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/>
              <a:ahLst/>
              <a:cxnLst>
                <a:cxn ang="0">
                  <a:pos x="0" y="329"/>
                </a:cxn>
                <a:cxn ang="0">
                  <a:pos x="4789" y="77"/>
                </a:cxn>
                <a:cxn ang="0">
                  <a:pos x="4789" y="0"/>
                </a:cxn>
                <a:cxn ang="0">
                  <a:pos x="0" y="107"/>
                </a:cxn>
                <a:cxn ang="0">
                  <a:pos x="0" y="329"/>
                </a:cxn>
                <a:cxn ang="0">
                  <a:pos x="0" y="329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4" name="Freeform 8"/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/>
              <a:ahLst/>
              <a:cxnLst>
                <a:cxn ang="0">
                  <a:pos x="975" y="48"/>
                </a:cxn>
                <a:cxn ang="0">
                  <a:pos x="975" y="0"/>
                </a:cxn>
                <a:cxn ang="0">
                  <a:pos x="0" y="24"/>
                </a:cxn>
                <a:cxn ang="0">
                  <a:pos x="0" y="101"/>
                </a:cxn>
                <a:cxn ang="0">
                  <a:pos x="975" y="48"/>
                </a:cxn>
                <a:cxn ang="0">
                  <a:pos x="975" y="48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5" name="Freeform 9"/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/>
              <a:ahLst/>
              <a:cxnLst>
                <a:cxn ang="0">
                  <a:pos x="2141" y="0"/>
                </a:cxn>
                <a:cxn ang="0">
                  <a:pos x="0" y="156"/>
                </a:cxn>
                <a:cxn ang="0">
                  <a:pos x="0" y="198"/>
                </a:cxn>
                <a:cxn ang="0">
                  <a:pos x="2141" y="0"/>
                </a:cxn>
                <a:cxn ang="0">
                  <a:pos x="2141" y="0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6" name="Freeform 10"/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/>
              <a:ahLst/>
              <a:cxnLst>
                <a:cxn ang="0">
                  <a:pos x="0" y="348"/>
                </a:cxn>
                <a:cxn ang="0">
                  <a:pos x="311" y="348"/>
                </a:cxn>
                <a:cxn ang="0">
                  <a:pos x="3623" y="42"/>
                </a:cxn>
                <a:cxn ang="0">
                  <a:pos x="3623" y="0"/>
                </a:cxn>
                <a:cxn ang="0">
                  <a:pos x="0" y="264"/>
                </a:cxn>
                <a:cxn ang="0">
                  <a:pos x="0" y="348"/>
                </a:cxn>
                <a:cxn ang="0">
                  <a:pos x="0" y="348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7" name="Freeform 11"/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/>
              <a:ahLst/>
              <a:cxnLst>
                <a:cxn ang="0">
                  <a:pos x="2182" y="276"/>
                </a:cxn>
                <a:cxn ang="0">
                  <a:pos x="2517" y="204"/>
                </a:cxn>
                <a:cxn ang="0">
                  <a:pos x="2260" y="0"/>
                </a:cxn>
                <a:cxn ang="0">
                  <a:pos x="0" y="276"/>
                </a:cxn>
                <a:cxn ang="0">
                  <a:pos x="2182" y="276"/>
                </a:cxn>
                <a:cxn ang="0">
                  <a:pos x="2182" y="276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8" name="Freeform 12"/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/>
              <a:ahLst/>
              <a:cxnLst>
                <a:cxn ang="0">
                  <a:pos x="1405" y="126"/>
                </a:cxn>
                <a:cxn ang="0">
                  <a:pos x="1405" y="0"/>
                </a:cxn>
                <a:cxn ang="0">
                  <a:pos x="0" y="174"/>
                </a:cxn>
                <a:cxn ang="0">
                  <a:pos x="257" y="378"/>
                </a:cxn>
                <a:cxn ang="0">
                  <a:pos x="1405" y="126"/>
                </a:cxn>
                <a:cxn ang="0">
                  <a:pos x="1405" y="126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9" name="Freeform 13"/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/>
              <a:ahLst/>
              <a:cxnLst>
                <a:cxn ang="0">
                  <a:pos x="729" y="24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729" y="240"/>
                </a:cxn>
                <a:cxn ang="0">
                  <a:pos x="729" y="240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0" name="Freeform 14"/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5035" y="1672"/>
                </a:cxn>
                <a:cxn ang="0">
                  <a:pos x="5035" y="1666"/>
                </a:cxn>
                <a:cxn ang="0">
                  <a:pos x="0" y="0"/>
                </a:cxn>
                <a:cxn ang="0">
                  <a:pos x="0" y="72"/>
                </a:cxn>
                <a:cxn ang="0">
                  <a:pos x="0" y="72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1" name="Freeform 15"/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/>
              <a:ahLst/>
              <a:cxnLst>
                <a:cxn ang="0">
                  <a:pos x="729" y="318"/>
                </a:cxn>
                <a:cxn ang="0">
                  <a:pos x="729" y="312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729" y="318"/>
                </a:cxn>
                <a:cxn ang="0">
                  <a:pos x="729" y="318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2" name="Freeform 16"/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/>
              <a:ahLst/>
              <a:cxnLst>
                <a:cxn ang="0">
                  <a:pos x="0" y="396"/>
                </a:cxn>
                <a:cxn ang="0">
                  <a:pos x="5035" y="2188"/>
                </a:cxn>
                <a:cxn ang="0">
                  <a:pos x="5035" y="2134"/>
                </a:cxn>
                <a:cxn ang="0">
                  <a:pos x="0" y="0"/>
                </a:cxn>
                <a:cxn ang="0">
                  <a:pos x="0" y="396"/>
                </a:cxn>
                <a:cxn ang="0">
                  <a:pos x="0" y="396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3" name="Freeform 17"/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45" y="2727"/>
                </a:cxn>
                <a:cxn ang="0">
                  <a:pos x="3163" y="2704"/>
                </a:cxn>
                <a:cxn ang="0">
                  <a:pos x="10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4" name="Freeform 18"/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/>
              <a:ahLst/>
              <a:cxnLst>
                <a:cxn ang="0">
                  <a:pos x="323" y="299"/>
                </a:cxn>
                <a:cxn ang="0">
                  <a:pos x="323" y="263"/>
                </a:cxn>
                <a:cxn ang="0">
                  <a:pos x="18" y="0"/>
                </a:cxn>
                <a:cxn ang="0">
                  <a:pos x="0" y="23"/>
                </a:cxn>
                <a:cxn ang="0">
                  <a:pos x="323" y="299"/>
                </a:cxn>
                <a:cxn ang="0">
                  <a:pos x="323" y="299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5" name="Freeform 19"/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/>
              <a:ahLst/>
              <a:cxnLst>
                <a:cxn ang="0">
                  <a:pos x="281" y="335"/>
                </a:cxn>
                <a:cxn ang="0">
                  <a:pos x="281" y="173"/>
                </a:cxn>
                <a:cxn ang="0">
                  <a:pos x="96" y="0"/>
                </a:cxn>
                <a:cxn ang="0">
                  <a:pos x="0" y="90"/>
                </a:cxn>
                <a:cxn ang="0">
                  <a:pos x="281" y="335"/>
                </a:cxn>
                <a:cxn ang="0">
                  <a:pos x="281" y="335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6" name="Freeform 20"/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26" y="2680"/>
                </a:cxn>
                <a:cxn ang="0">
                  <a:pos x="3122" y="2590"/>
                </a:cxn>
                <a:cxn ang="0">
                  <a:pos x="38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7" name="Freeform 21"/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/>
              <a:ahLst/>
              <a:cxnLst>
                <a:cxn ang="0">
                  <a:pos x="132" y="13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32" y="132"/>
                </a:cxn>
                <a:cxn ang="0">
                  <a:pos x="132" y="132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32" y="132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8" name="Freeform 22"/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17" y="2536"/>
                </a:cxn>
                <a:cxn ang="0">
                  <a:pos x="2517" y="2536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9" name="Freeform 23"/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88" y="2482"/>
                </a:cxn>
                <a:cxn ang="0">
                  <a:pos x="2200" y="2476"/>
                </a:cxn>
                <a:cxn ang="0">
                  <a:pos x="31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20" name="Freeform 24"/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/>
              <a:ahLst/>
              <a:cxnLst>
                <a:cxn ang="0">
                  <a:pos x="84" y="96"/>
                </a:cxn>
                <a:cxn ang="0">
                  <a:pos x="84" y="9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84" y="96"/>
                </a:cxn>
                <a:cxn ang="0">
                  <a:pos x="84" y="96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21" name="Freeform 25"/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/>
              <a:ahLst/>
              <a:cxnLst>
                <a:cxn ang="0">
                  <a:pos x="155" y="516"/>
                </a:cxn>
                <a:cxn ang="0">
                  <a:pos x="155" y="204"/>
                </a:cxn>
                <a:cxn ang="0">
                  <a:pos x="77" y="0"/>
                </a:cxn>
                <a:cxn ang="0">
                  <a:pos x="0" y="192"/>
                </a:cxn>
                <a:cxn ang="0">
                  <a:pos x="155" y="516"/>
                </a:cxn>
                <a:cxn ang="0">
                  <a:pos x="155" y="516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22" name="Freeform 26"/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7" y="1043"/>
                </a:cxn>
                <a:cxn ang="0">
                  <a:pos x="574" y="851"/>
                </a:cxn>
                <a:cxn ang="0">
                  <a:pos x="25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23" name="Freeform 27"/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0"/>
                </a:cxn>
                <a:cxn ang="0">
                  <a:pos x="287" y="797"/>
                </a:cxn>
                <a:cxn ang="0">
                  <a:pos x="341" y="653"/>
                </a:cxn>
                <a:cxn ang="0">
                  <a:pos x="144" y="0"/>
                </a:cxn>
                <a:cxn ang="0">
                  <a:pos x="144" y="0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24" name="Freeform 28"/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60" y="312"/>
                </a:cxn>
                <a:cxn ang="0">
                  <a:pos x="60" y="6"/>
                </a:cxn>
                <a:cxn ang="0">
                  <a:pos x="54" y="0"/>
                </a:cxn>
                <a:cxn ang="0">
                  <a:pos x="0" y="144"/>
                </a:cxn>
                <a:cxn ang="0">
                  <a:pos x="0" y="144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25" name="Freeform 29"/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/>
              <a:ahLst/>
              <a:cxnLst>
                <a:cxn ang="0">
                  <a:pos x="0" y="371"/>
                </a:cxn>
                <a:cxn ang="0">
                  <a:pos x="5740" y="1864"/>
                </a:cxn>
                <a:cxn ang="0">
                  <a:pos x="5740" y="1834"/>
                </a:cxn>
                <a:cxn ang="0">
                  <a:pos x="0" y="0"/>
                </a:cxn>
                <a:cxn ang="0">
                  <a:pos x="0" y="371"/>
                </a:cxn>
                <a:cxn ang="0">
                  <a:pos x="0" y="37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26" name="Freeform 30"/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6" y="6"/>
                </a:cxn>
                <a:cxn ang="0">
                  <a:pos x="6" y="6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27" name="Freeform 31"/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/>
              <a:ahLst/>
              <a:cxnLst>
                <a:cxn ang="0">
                  <a:pos x="0" y="366"/>
                </a:cxn>
                <a:cxn ang="0">
                  <a:pos x="5740" y="1337"/>
                </a:cxn>
                <a:cxn ang="0">
                  <a:pos x="5740" y="1331"/>
                </a:cxn>
                <a:cxn ang="0">
                  <a:pos x="0" y="0"/>
                </a:cxn>
                <a:cxn ang="0">
                  <a:pos x="0" y="366"/>
                </a:cxn>
                <a:cxn ang="0">
                  <a:pos x="0" y="366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28" name="Freeform 32"/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5740" y="414"/>
                </a:cxn>
                <a:cxn ang="0">
                  <a:pos x="5740" y="402"/>
                </a:cxn>
                <a:cxn ang="0">
                  <a:pos x="0" y="0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29" name="Freeform 33"/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48" y="3177"/>
                </a:cxn>
                <a:cxn ang="0">
                  <a:pos x="4448" y="3153"/>
                </a:cxn>
                <a:cxn ang="0">
                  <a:pos x="12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30" name="Freeform 34"/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28" y="2614"/>
                </a:cxn>
                <a:cxn ang="0">
                  <a:pos x="2428" y="2608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31" name="Freeform 35"/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/>
              <a:ahLst/>
              <a:cxnLst>
                <a:cxn ang="0">
                  <a:pos x="485" y="0"/>
                </a:cxn>
                <a:cxn ang="0">
                  <a:pos x="0" y="0"/>
                </a:cxn>
                <a:cxn ang="0">
                  <a:pos x="1800" y="2464"/>
                </a:cxn>
                <a:cxn ang="0">
                  <a:pos x="1800" y="2248"/>
                </a:cxn>
                <a:cxn ang="0">
                  <a:pos x="1794" y="2248"/>
                </a:cxn>
                <a:cxn ang="0">
                  <a:pos x="485" y="0"/>
                </a:cxn>
                <a:cxn ang="0">
                  <a:pos x="485" y="0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32" name="Freeform 36"/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32" y="2074"/>
                </a:cxn>
                <a:cxn ang="0">
                  <a:pos x="1232" y="2038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33" name="Freeform 37"/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8" y="1936"/>
                </a:cxn>
                <a:cxn ang="0">
                  <a:pos x="1058" y="1930"/>
                </a:cxn>
                <a:cxn ang="0">
                  <a:pos x="5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34" name="Freeform 38"/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/>
              <a:ahLst/>
              <a:cxnLst>
                <a:cxn ang="0">
                  <a:pos x="771" y="143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771" y="1487"/>
                </a:cxn>
                <a:cxn ang="0">
                  <a:pos x="771" y="1433"/>
                </a:cxn>
                <a:cxn ang="0">
                  <a:pos x="771" y="1433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68" name="Group 39"/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4136" name="Freeform 40"/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66"/>
                  </a:cxn>
                  <a:cxn ang="0">
                    <a:pos x="3635" y="1313"/>
                  </a:cxn>
                  <a:cxn ang="0">
                    <a:pos x="3647" y="1235"/>
                  </a:cxn>
                  <a:cxn ang="0">
                    <a:pos x="3659" y="1163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137" name="Freeform 41"/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/>
                <a:ahLst/>
                <a:cxnLst>
                  <a:cxn ang="0">
                    <a:pos x="2105" y="665"/>
                  </a:cxn>
                  <a:cxn ang="0">
                    <a:pos x="24" y="0"/>
                  </a:cxn>
                  <a:cxn ang="0">
                    <a:pos x="12" y="72"/>
                  </a:cxn>
                  <a:cxn ang="0">
                    <a:pos x="0" y="150"/>
                  </a:cxn>
                  <a:cxn ang="0">
                    <a:pos x="2105" y="695"/>
                  </a:cxn>
                  <a:cxn ang="0">
                    <a:pos x="2105" y="665"/>
                  </a:cxn>
                  <a:cxn ang="0">
                    <a:pos x="2105" y="665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4138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39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40" name="Rectangle 4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41" name="Rectangle 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42" name="Rectangle 4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683BF2F6-8C70-42F9-ABB6-429D45810A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5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buBlip>
          <a:blip r:embed="rId13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Blip>
          <a:blip r:embed="rId14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762000"/>
            <a:ext cx="8229600" cy="2667000"/>
          </a:xfrm>
        </p:spPr>
        <p:txBody>
          <a:bodyPr/>
          <a:lstStyle/>
          <a:p>
            <a:r>
              <a:rPr lang="en-US" sz="3200" b="1" kern="10" dirty="0" smtClean="0">
                <a:ln w="19050">
                  <a:solidFill>
                    <a:srgbClr val="FFCC00"/>
                  </a:solidFill>
                  <a:round/>
                  <a:headEnd/>
                  <a:tailEnd/>
                </a:ln>
                <a:solidFill>
                  <a:srgbClr val="FFCC00"/>
                </a:solidFill>
                <a:latin typeface="Verdana"/>
              </a:rPr>
              <a:t>HAKIKAT</a:t>
            </a:r>
            <a:br>
              <a:rPr lang="en-US" sz="3200" b="1" kern="10" dirty="0" smtClean="0">
                <a:ln w="19050">
                  <a:solidFill>
                    <a:srgbClr val="FFCC00"/>
                  </a:solidFill>
                  <a:round/>
                  <a:headEnd/>
                  <a:tailEnd/>
                </a:ln>
                <a:solidFill>
                  <a:srgbClr val="FFCC00"/>
                </a:solidFill>
                <a:latin typeface="Verdana"/>
              </a:rPr>
            </a:br>
            <a:r>
              <a:rPr lang="en-US" sz="3200" b="1" kern="10" dirty="0" smtClean="0">
                <a:ln w="19050">
                  <a:solidFill>
                    <a:srgbClr val="FFCC00"/>
                  </a:solidFill>
                  <a:round/>
                  <a:headEnd/>
                  <a:tailEnd/>
                </a:ln>
                <a:solidFill>
                  <a:srgbClr val="FFCC00"/>
                </a:solidFill>
                <a:latin typeface="Verdana"/>
              </a:rPr>
              <a:t> PEMBELAJARAN</a:t>
            </a:r>
            <a:r>
              <a:rPr lang="en-US" b="1" kern="10" dirty="0" smtClean="0">
                <a:ln w="19050">
                  <a:solidFill>
                    <a:srgbClr val="FFCC00"/>
                  </a:solidFill>
                  <a:round/>
                  <a:headEnd/>
                  <a:tailEnd/>
                </a:ln>
                <a:solidFill>
                  <a:srgbClr val="FFCC00"/>
                </a:solidFill>
                <a:latin typeface="Verdana"/>
              </a:rPr>
              <a:t/>
            </a:r>
            <a:br>
              <a:rPr lang="en-US" b="1" kern="10" dirty="0" smtClean="0">
                <a:ln w="19050">
                  <a:solidFill>
                    <a:srgbClr val="FFCC00"/>
                  </a:solidFill>
                  <a:round/>
                  <a:headEnd/>
                  <a:tailEnd/>
                </a:ln>
                <a:solidFill>
                  <a:srgbClr val="FFCC00"/>
                </a:solidFill>
                <a:latin typeface="Verdana"/>
              </a:rPr>
            </a:br>
            <a:endParaRPr lang="en-US" dirty="0">
              <a:latin typeface="Bauhaus 93" pitchFamily="82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00400"/>
            <a:ext cx="6400800" cy="1524000"/>
          </a:xfrm>
        </p:spPr>
        <p:txBody>
          <a:bodyPr/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rgbClr val="FFFFFF"/>
                </a:solidFill>
                <a:latin typeface="Impact" pitchFamily="34" charset="0"/>
              </a:rPr>
              <a:t> </a:t>
            </a:r>
          </a:p>
          <a:p>
            <a:pPr eaLnBrk="1" hangingPunct="1">
              <a:defRPr/>
            </a:pPr>
            <a:r>
              <a:rPr lang="id-ID" sz="2800" b="1" dirty="0" smtClean="0"/>
              <a:t>IMRON CHOERI</a:t>
            </a:r>
            <a:endParaRPr lang="en-US" sz="2800" b="1" dirty="0" smtClean="0"/>
          </a:p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endParaRPr lang="en-US" sz="1800" dirty="0">
              <a:solidFill>
                <a:srgbClr val="FFFFFF"/>
              </a:solidFill>
              <a:latin typeface="Impact" pitchFamily="34" charset="0"/>
            </a:endParaRPr>
          </a:p>
          <a:p>
            <a:pPr eaLnBrk="1" hangingPunct="1">
              <a:defRPr/>
            </a:pPr>
            <a:endParaRPr lang="en-US" sz="2400" dirty="0" smtClean="0">
              <a:latin typeface="Arial Narrow" pitchFamily="34" charset="0"/>
            </a:endParaRPr>
          </a:p>
        </p:txBody>
      </p:sp>
      <p:pic>
        <p:nvPicPr>
          <p:cNvPr id="4100" name="Picture 4" descr="rainbow ros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4876800"/>
            <a:ext cx="2222500" cy="168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WordArt 9"/>
          <p:cNvSpPr>
            <a:spLocks noChangeArrowheads="1" noChangeShapeType="1" noTextEdit="1"/>
          </p:cNvSpPr>
          <p:nvPr/>
        </p:nvSpPr>
        <p:spPr bwMode="auto">
          <a:xfrm>
            <a:off x="3886200" y="2362200"/>
            <a:ext cx="1143000" cy="1219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/>
              </a:rPr>
              <a:t>Vs</a:t>
            </a:r>
          </a:p>
        </p:txBody>
      </p:sp>
      <p:sp>
        <p:nvSpPr>
          <p:cNvPr id="7171" name="Oval 12" descr="436b1d3b197be-23-1"/>
          <p:cNvSpPr>
            <a:spLocks noChangeArrowheads="1"/>
          </p:cNvSpPr>
          <p:nvPr/>
        </p:nvSpPr>
        <p:spPr bwMode="auto">
          <a:xfrm flipH="1">
            <a:off x="0" y="3429000"/>
            <a:ext cx="3886200" cy="2667000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3600">
              <a:solidFill>
                <a:srgbClr val="FFFF00"/>
              </a:solidFill>
              <a:latin typeface="Garamond" pitchFamily="18" charset="0"/>
            </a:endParaRPr>
          </a:p>
        </p:txBody>
      </p:sp>
      <p:sp>
        <p:nvSpPr>
          <p:cNvPr id="7172" name="Oval 20" descr="sleeping_student_id181230_size450"/>
          <p:cNvSpPr>
            <a:spLocks noChangeArrowheads="1"/>
          </p:cNvSpPr>
          <p:nvPr/>
        </p:nvSpPr>
        <p:spPr bwMode="auto">
          <a:xfrm>
            <a:off x="2667000" y="3429000"/>
            <a:ext cx="1447800" cy="1447800"/>
          </a:xfrm>
          <a:prstGeom prst="ellipse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3600">
              <a:solidFill>
                <a:srgbClr val="FFFF00"/>
              </a:solidFill>
              <a:latin typeface="Garamond" pitchFamily="18" charset="0"/>
            </a:endParaRPr>
          </a:p>
        </p:txBody>
      </p:sp>
      <p:sp>
        <p:nvSpPr>
          <p:cNvPr id="7173" name="Oval 10"/>
          <p:cNvSpPr>
            <a:spLocks noChangeArrowheads="1"/>
          </p:cNvSpPr>
          <p:nvPr/>
        </p:nvSpPr>
        <p:spPr bwMode="auto">
          <a:xfrm>
            <a:off x="5410200" y="2057400"/>
            <a:ext cx="3733800" cy="2209800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3600">
              <a:solidFill>
                <a:srgbClr val="FFFF00"/>
              </a:solidFill>
              <a:latin typeface="Garamond" pitchFamily="18" charset="0"/>
            </a:endParaRPr>
          </a:p>
        </p:txBody>
      </p:sp>
      <p:sp>
        <p:nvSpPr>
          <p:cNvPr id="16390" name="Oval 6" descr="Picture6"/>
          <p:cNvSpPr>
            <a:spLocks noChangeArrowheads="1"/>
          </p:cNvSpPr>
          <p:nvPr/>
        </p:nvSpPr>
        <p:spPr bwMode="auto">
          <a:xfrm>
            <a:off x="228600" y="609600"/>
            <a:ext cx="3505200" cy="2514600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6391" name="Picture 7" descr="Student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05400" y="304800"/>
            <a:ext cx="2971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2" name="Picture 8" descr="teacher in class"/>
          <p:cNvPicPr>
            <a:picLocks noChangeAspect="1" noChangeArrowheads="1"/>
          </p:cNvPicPr>
          <p:nvPr/>
        </p:nvPicPr>
        <p:blipFill>
          <a:blip r:embed="rId7"/>
          <a:srcRect t="6000" b="12000"/>
          <a:stretch>
            <a:fillRect/>
          </a:stretch>
        </p:blipFill>
        <p:spPr bwMode="auto">
          <a:xfrm>
            <a:off x="5181600" y="4267200"/>
            <a:ext cx="3124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0" y="6477000"/>
            <a:ext cx="63214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400" i="1">
                <a:solidFill>
                  <a:schemeClr val="bg1"/>
                </a:solidFill>
              </a:rPr>
              <a:t>mfile.narotama.ac.id/.../</a:t>
            </a:r>
            <a:r>
              <a:rPr lang="en-US" sz="1400" b="1" i="1">
                <a:solidFill>
                  <a:schemeClr val="bg1"/>
                </a:solidFill>
              </a:rPr>
              <a:t>MODEL</a:t>
            </a:r>
            <a:r>
              <a:rPr lang="en-US" sz="1400" i="1">
                <a:solidFill>
                  <a:schemeClr val="bg1"/>
                </a:solidFill>
              </a:rPr>
              <a:t>-</a:t>
            </a:r>
            <a:r>
              <a:rPr lang="en-US" sz="1400" b="1" i="1">
                <a:solidFill>
                  <a:schemeClr val="bg1"/>
                </a:solidFill>
              </a:rPr>
              <a:t>MODEL</a:t>
            </a:r>
            <a:r>
              <a:rPr lang="en-US" sz="1400" i="1">
                <a:solidFill>
                  <a:schemeClr val="bg1"/>
                </a:solidFill>
              </a:rPr>
              <a:t>%20</a:t>
            </a:r>
            <a:r>
              <a:rPr lang="en-US" sz="1400" b="1" i="1">
                <a:solidFill>
                  <a:schemeClr val="bg1"/>
                </a:solidFill>
              </a:rPr>
              <a:t>PEMBELAJARAN</a:t>
            </a:r>
            <a:r>
              <a:rPr lang="en-US" sz="1400" i="1">
                <a:solidFill>
                  <a:schemeClr val="bg1"/>
                </a:solidFill>
              </a:rPr>
              <a:t>%20</a:t>
            </a:r>
            <a:r>
              <a:rPr lang="en-US" sz="1400" b="1" i="1">
                <a:solidFill>
                  <a:schemeClr val="bg1"/>
                </a:solidFill>
              </a:rPr>
              <a:t>SCL</a:t>
            </a:r>
            <a:r>
              <a:rPr lang="en-US" sz="1400" i="1">
                <a:solidFill>
                  <a:schemeClr val="bg1"/>
                </a:solidFill>
              </a:rPr>
              <a:t>.ppt</a:t>
            </a:r>
            <a:r>
              <a:rPr lang="en-US" sz="1400"/>
              <a:t>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7688" y="6286500"/>
            <a:ext cx="762000" cy="365125"/>
          </a:xfrm>
        </p:spPr>
        <p:txBody>
          <a:bodyPr/>
          <a:lstStyle/>
          <a:p>
            <a:pPr algn="ctr">
              <a:defRPr/>
            </a:pPr>
            <a:fld id="{21FF5998-D6D7-436E-84A5-B72E5085B9FA}" type="slidenum">
              <a:rPr lang="en-US" sz="1800" b="1">
                <a:solidFill>
                  <a:schemeClr val="bg1"/>
                </a:solidFill>
              </a:rPr>
              <a:pPr algn="ctr">
                <a:defRPr/>
              </a:pPr>
              <a:t>2</a:t>
            </a:fld>
            <a:endParaRPr lang="en-US" sz="1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animBg="1"/>
      <p:bldP spid="7172" grpId="0" animBg="1"/>
      <p:bldP spid="7173" grpId="0" animBg="1"/>
      <p:bldP spid="1639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Oval 2" descr="23474627"/>
          <p:cNvSpPr>
            <a:spLocks noChangeArrowheads="1"/>
          </p:cNvSpPr>
          <p:nvPr/>
        </p:nvSpPr>
        <p:spPr bwMode="auto">
          <a:xfrm>
            <a:off x="0" y="1447800"/>
            <a:ext cx="2133600" cy="3048000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19" name="AutoShape 3"/>
          <p:cNvSpPr>
            <a:spLocks noChangeArrowheads="1"/>
          </p:cNvSpPr>
          <p:nvPr/>
        </p:nvSpPr>
        <p:spPr bwMode="auto">
          <a:xfrm>
            <a:off x="3429000" y="2895600"/>
            <a:ext cx="2362200" cy="1066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b="1">
                <a:solidFill>
                  <a:srgbClr val="000000"/>
                </a:solidFill>
                <a:latin typeface="Garamond" pitchFamily="18" charset="0"/>
              </a:rPr>
              <a:t>Perkuliahan</a:t>
            </a:r>
          </a:p>
          <a:p>
            <a:pPr algn="ctr"/>
            <a:r>
              <a:rPr lang="en-US" sz="3600" b="1">
                <a:solidFill>
                  <a:srgbClr val="000000"/>
                </a:solidFill>
                <a:latin typeface="Garamond" pitchFamily="18" charset="0"/>
              </a:rPr>
              <a:t> AKTIF</a:t>
            </a:r>
          </a:p>
        </p:txBody>
      </p:sp>
      <p:sp>
        <p:nvSpPr>
          <p:cNvPr id="9220" name="Oval 4" descr="Picture4"/>
          <p:cNvSpPr>
            <a:spLocks noChangeArrowheads="1"/>
          </p:cNvSpPr>
          <p:nvPr/>
        </p:nvSpPr>
        <p:spPr bwMode="auto">
          <a:xfrm>
            <a:off x="1981200" y="0"/>
            <a:ext cx="2133600" cy="2209800"/>
          </a:xfrm>
          <a:prstGeom prst="ellipse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Oval 5" descr="StudentDiscussion"/>
          <p:cNvSpPr>
            <a:spLocks noChangeArrowheads="1"/>
          </p:cNvSpPr>
          <p:nvPr/>
        </p:nvSpPr>
        <p:spPr bwMode="auto">
          <a:xfrm>
            <a:off x="6400800" y="304800"/>
            <a:ext cx="2514600" cy="1828800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Oval 6" descr="our+team+page"/>
          <p:cNvSpPr>
            <a:spLocks noChangeArrowheads="1"/>
          </p:cNvSpPr>
          <p:nvPr/>
        </p:nvSpPr>
        <p:spPr bwMode="auto">
          <a:xfrm>
            <a:off x="6705600" y="3124200"/>
            <a:ext cx="2438400" cy="2438400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Oval 7" descr="imageMPD"/>
          <p:cNvSpPr>
            <a:spLocks noChangeArrowheads="1"/>
          </p:cNvSpPr>
          <p:nvPr/>
        </p:nvSpPr>
        <p:spPr bwMode="auto">
          <a:xfrm>
            <a:off x="1371600" y="4419600"/>
            <a:ext cx="2590800" cy="2209800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Oval 8" descr="_H0K9796"/>
          <p:cNvSpPr>
            <a:spLocks noChangeArrowheads="1"/>
          </p:cNvSpPr>
          <p:nvPr/>
        </p:nvSpPr>
        <p:spPr bwMode="auto">
          <a:xfrm>
            <a:off x="4495800" y="4343400"/>
            <a:ext cx="2286000" cy="2286000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Oval 9" descr="Experiment"/>
          <p:cNvSpPr>
            <a:spLocks noChangeArrowheads="1"/>
          </p:cNvSpPr>
          <p:nvPr/>
        </p:nvSpPr>
        <p:spPr bwMode="auto">
          <a:xfrm>
            <a:off x="4191000" y="0"/>
            <a:ext cx="2209800" cy="2286000"/>
          </a:xfrm>
          <a:prstGeom prst="ellipse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Line 10"/>
          <p:cNvSpPr>
            <a:spLocks noChangeShapeType="1"/>
          </p:cNvSpPr>
          <p:nvPr/>
        </p:nvSpPr>
        <p:spPr bwMode="auto">
          <a:xfrm flipH="1" flipV="1">
            <a:off x="2057400" y="3048000"/>
            <a:ext cx="1371600" cy="22860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7" name="Line 11"/>
          <p:cNvSpPr>
            <a:spLocks noChangeShapeType="1"/>
          </p:cNvSpPr>
          <p:nvPr/>
        </p:nvSpPr>
        <p:spPr bwMode="auto">
          <a:xfrm flipH="1" flipV="1">
            <a:off x="3886200" y="1752600"/>
            <a:ext cx="304800" cy="114300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8" name="Line 12"/>
          <p:cNvSpPr>
            <a:spLocks noChangeShapeType="1"/>
          </p:cNvSpPr>
          <p:nvPr/>
        </p:nvSpPr>
        <p:spPr bwMode="auto">
          <a:xfrm flipV="1">
            <a:off x="5715000" y="1905000"/>
            <a:ext cx="1143000" cy="99060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Line 13"/>
          <p:cNvSpPr>
            <a:spLocks noChangeShapeType="1"/>
          </p:cNvSpPr>
          <p:nvPr/>
        </p:nvSpPr>
        <p:spPr bwMode="auto">
          <a:xfrm>
            <a:off x="5791200" y="3810000"/>
            <a:ext cx="990600" cy="83820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0" name="Line 14"/>
          <p:cNvSpPr>
            <a:spLocks noChangeShapeType="1"/>
          </p:cNvSpPr>
          <p:nvPr/>
        </p:nvSpPr>
        <p:spPr bwMode="auto">
          <a:xfrm flipH="1">
            <a:off x="2971800" y="3962400"/>
            <a:ext cx="533400" cy="76200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WordArt 15"/>
          <p:cNvSpPr>
            <a:spLocks noChangeArrowheads="1" noChangeShapeType="1" noTextEdit="1"/>
          </p:cNvSpPr>
          <p:nvPr/>
        </p:nvSpPr>
        <p:spPr bwMode="auto">
          <a:xfrm>
            <a:off x="228600" y="1143000"/>
            <a:ext cx="1295400" cy="266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noFill/>
                  <a:round/>
                  <a:headEnd/>
                  <a:tailEnd/>
                </a:ln>
                <a:solidFill>
                  <a:srgbClr val="00B050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Sylfaen"/>
              </a:rPr>
              <a:t>Mental</a:t>
            </a:r>
          </a:p>
        </p:txBody>
      </p:sp>
      <p:sp>
        <p:nvSpPr>
          <p:cNvPr id="9232" name="WordArt 16"/>
          <p:cNvSpPr>
            <a:spLocks noChangeArrowheads="1" noChangeShapeType="1" noTextEdit="1"/>
          </p:cNvSpPr>
          <p:nvPr/>
        </p:nvSpPr>
        <p:spPr bwMode="auto">
          <a:xfrm>
            <a:off x="3429000" y="2286000"/>
            <a:ext cx="1295400" cy="266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noFill/>
                  <a:round/>
                  <a:headEnd/>
                  <a:tailEnd/>
                </a:ln>
                <a:solidFill>
                  <a:srgbClr val="00B050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Sylfaen"/>
              </a:rPr>
              <a:t>Fisik</a:t>
            </a:r>
          </a:p>
        </p:txBody>
      </p:sp>
      <p:sp>
        <p:nvSpPr>
          <p:cNvPr id="9233" name="WordArt 17"/>
          <p:cNvSpPr>
            <a:spLocks noChangeArrowheads="1" noChangeShapeType="1" noTextEdit="1"/>
          </p:cNvSpPr>
          <p:nvPr/>
        </p:nvSpPr>
        <p:spPr bwMode="auto">
          <a:xfrm>
            <a:off x="6629400" y="2286000"/>
            <a:ext cx="2286000" cy="381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noFill/>
                  <a:round/>
                  <a:headEnd/>
                  <a:tailEnd/>
                </a:ln>
                <a:solidFill>
                  <a:srgbClr val="00B050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Sylfaen"/>
              </a:rPr>
              <a:t>Interaksi Sosial</a:t>
            </a:r>
          </a:p>
        </p:txBody>
      </p:sp>
      <p:sp>
        <p:nvSpPr>
          <p:cNvPr id="9234" name="WordArt 18"/>
          <p:cNvSpPr>
            <a:spLocks noChangeArrowheads="1" noChangeShapeType="1" noTextEdit="1"/>
          </p:cNvSpPr>
          <p:nvPr/>
        </p:nvSpPr>
        <p:spPr bwMode="auto">
          <a:xfrm>
            <a:off x="7162800" y="5715000"/>
            <a:ext cx="1981200" cy="533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noFill/>
                  <a:round/>
                  <a:headEnd/>
                  <a:tailEnd/>
                </a:ln>
                <a:solidFill>
                  <a:srgbClr val="00B050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Sylfaen"/>
              </a:rPr>
              <a:t>Sumber Belajar</a:t>
            </a:r>
          </a:p>
        </p:txBody>
      </p:sp>
      <p:sp>
        <p:nvSpPr>
          <p:cNvPr id="9235" name="WordArt 19"/>
          <p:cNvSpPr>
            <a:spLocks noChangeArrowheads="1" noChangeShapeType="1" noTextEdit="1"/>
          </p:cNvSpPr>
          <p:nvPr/>
        </p:nvSpPr>
        <p:spPr bwMode="auto">
          <a:xfrm>
            <a:off x="228600" y="6248400"/>
            <a:ext cx="1828800" cy="381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1514"/>
              </a:avLst>
            </a:prstTxWarp>
          </a:bodyPr>
          <a:lstStyle/>
          <a:p>
            <a:pPr algn="ctr"/>
            <a:r>
              <a:rPr lang="en-US" sz="3600" i="1" kern="10">
                <a:ln w="9525">
                  <a:noFill/>
                  <a:round/>
                  <a:headEnd/>
                  <a:tailEnd/>
                </a:ln>
                <a:solidFill>
                  <a:srgbClr val="00B050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Sylfaen"/>
              </a:rPr>
              <a:t>Fasilitator</a:t>
            </a:r>
          </a:p>
        </p:txBody>
      </p:sp>
      <p:sp>
        <p:nvSpPr>
          <p:cNvPr id="9236" name="Rectangle 9"/>
          <p:cNvSpPr>
            <a:spLocks noChangeArrowheads="1"/>
          </p:cNvSpPr>
          <p:nvPr/>
        </p:nvSpPr>
        <p:spPr bwMode="auto">
          <a:xfrm>
            <a:off x="2898775" y="6629400"/>
            <a:ext cx="63214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400" i="1">
                <a:solidFill>
                  <a:schemeClr val="bg1"/>
                </a:solidFill>
              </a:rPr>
              <a:t>mfile.narotama.ac.id/.../</a:t>
            </a:r>
            <a:r>
              <a:rPr lang="en-US" sz="1400" b="1" i="1">
                <a:solidFill>
                  <a:schemeClr val="bg1"/>
                </a:solidFill>
              </a:rPr>
              <a:t>MODEL</a:t>
            </a:r>
            <a:r>
              <a:rPr lang="en-US" sz="1400" i="1">
                <a:solidFill>
                  <a:schemeClr val="bg1"/>
                </a:solidFill>
              </a:rPr>
              <a:t>-</a:t>
            </a:r>
            <a:r>
              <a:rPr lang="en-US" sz="1400" b="1" i="1">
                <a:solidFill>
                  <a:schemeClr val="bg1"/>
                </a:solidFill>
              </a:rPr>
              <a:t>MODEL</a:t>
            </a:r>
            <a:r>
              <a:rPr lang="en-US" sz="1400" i="1">
                <a:solidFill>
                  <a:schemeClr val="bg1"/>
                </a:solidFill>
              </a:rPr>
              <a:t>%20</a:t>
            </a:r>
            <a:r>
              <a:rPr lang="en-US" sz="1400" b="1" i="1">
                <a:solidFill>
                  <a:schemeClr val="bg1"/>
                </a:solidFill>
              </a:rPr>
              <a:t>PEMBELAJARAN</a:t>
            </a:r>
            <a:r>
              <a:rPr lang="en-US" sz="1400" i="1">
                <a:solidFill>
                  <a:schemeClr val="bg1"/>
                </a:solidFill>
              </a:rPr>
              <a:t>%20</a:t>
            </a:r>
            <a:r>
              <a:rPr lang="en-US" sz="1400" b="1" i="1">
                <a:solidFill>
                  <a:schemeClr val="bg1"/>
                </a:solidFill>
              </a:rPr>
              <a:t>SCL</a:t>
            </a:r>
            <a:r>
              <a:rPr lang="en-US" sz="1400" i="1">
                <a:solidFill>
                  <a:schemeClr val="bg1"/>
                </a:solidFill>
              </a:rPr>
              <a:t>.ppt</a:t>
            </a:r>
            <a:r>
              <a:rPr lang="en-US" sz="1400"/>
              <a:t> 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7688" y="6286500"/>
            <a:ext cx="762000" cy="365125"/>
          </a:xfrm>
        </p:spPr>
        <p:txBody>
          <a:bodyPr/>
          <a:lstStyle/>
          <a:p>
            <a:pPr algn="ctr">
              <a:defRPr/>
            </a:pPr>
            <a:fld id="{46D7D34A-4594-4D12-A8CF-966611369C20}" type="slidenum">
              <a:rPr lang="en-US" sz="1800" b="1">
                <a:solidFill>
                  <a:schemeClr val="bg1"/>
                </a:solidFill>
              </a:rPr>
              <a:pPr algn="ctr">
                <a:defRPr/>
              </a:pPr>
              <a:t>3</a:t>
            </a:fld>
            <a:endParaRPr lang="en-US" sz="1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2"/>
          <p:cNvSpPr>
            <a:spLocks noChangeArrowheads="1"/>
          </p:cNvSpPr>
          <p:nvPr/>
        </p:nvSpPr>
        <p:spPr bwMode="auto">
          <a:xfrm>
            <a:off x="228600" y="990600"/>
            <a:ext cx="3322638" cy="8636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u="sng" dirty="0">
                <a:solidFill>
                  <a:srgbClr val="000000"/>
                </a:solidFill>
                <a:latin typeface="Britannic Bold" pitchFamily="34" charset="0"/>
                <a:cs typeface="Arial" pitchFamily="34" charset="0"/>
              </a:rPr>
              <a:t>OLAH </a:t>
            </a:r>
            <a:r>
              <a:rPr lang="en-US" sz="2800" u="sng" dirty="0">
                <a:solidFill>
                  <a:schemeClr val="bg1"/>
                </a:solidFill>
                <a:latin typeface="Britannic Bold" pitchFamily="34" charset="0"/>
                <a:cs typeface="Arial" pitchFamily="34" charset="0"/>
              </a:rPr>
              <a:t>HATI/KALBU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Britannic Bold" pitchFamily="34" charset="0"/>
                <a:cs typeface="Arial" pitchFamily="34" charset="0"/>
              </a:rPr>
              <a:t>CERDAS SPIRITUAL</a:t>
            </a:r>
          </a:p>
        </p:txBody>
      </p:sp>
      <p:sp>
        <p:nvSpPr>
          <p:cNvPr id="11267" name="AutoShape 3"/>
          <p:cNvSpPr>
            <a:spLocks noChangeArrowheads="1"/>
          </p:cNvSpPr>
          <p:nvPr/>
        </p:nvSpPr>
        <p:spPr bwMode="auto">
          <a:xfrm>
            <a:off x="296863" y="4397375"/>
            <a:ext cx="3322637" cy="8636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u="sng">
                <a:solidFill>
                  <a:srgbClr val="000066"/>
                </a:solidFill>
                <a:latin typeface="Britannic Bold" pitchFamily="34" charset="0"/>
                <a:cs typeface="Arial" pitchFamily="34" charset="0"/>
              </a:rPr>
              <a:t>OLAH RASA</a:t>
            </a:r>
          </a:p>
          <a:p>
            <a:pPr algn="ctr"/>
            <a:r>
              <a:rPr lang="en-US">
                <a:solidFill>
                  <a:srgbClr val="000066"/>
                </a:solidFill>
                <a:latin typeface="Britannic Bold" pitchFamily="34" charset="0"/>
                <a:cs typeface="Arial" pitchFamily="34" charset="0"/>
              </a:rPr>
              <a:t>CERDAS EMOSIONAL DAN SOSIAL</a:t>
            </a:r>
          </a:p>
        </p:txBody>
      </p:sp>
      <p:sp>
        <p:nvSpPr>
          <p:cNvPr id="11268" name="AutoShape 4"/>
          <p:cNvSpPr>
            <a:spLocks noChangeArrowheads="1"/>
          </p:cNvSpPr>
          <p:nvPr/>
        </p:nvSpPr>
        <p:spPr bwMode="auto">
          <a:xfrm>
            <a:off x="3184525" y="2657475"/>
            <a:ext cx="2289175" cy="863600"/>
          </a:xfrm>
          <a:prstGeom prst="roundRect">
            <a:avLst>
              <a:gd name="adj" fmla="val 16667"/>
            </a:avLst>
          </a:prstGeom>
          <a:solidFill>
            <a:srgbClr val="000066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b="1">
                <a:solidFill>
                  <a:srgbClr val="FFFF00"/>
                </a:solidFill>
                <a:latin typeface="Britannic Bold" pitchFamily="34" charset="0"/>
                <a:cs typeface="Arial" pitchFamily="34" charset="0"/>
              </a:rPr>
              <a:t>CERDAS</a:t>
            </a:r>
          </a:p>
        </p:txBody>
      </p:sp>
      <p:sp>
        <p:nvSpPr>
          <p:cNvPr id="11269" name="AutoShape 5"/>
          <p:cNvSpPr>
            <a:spLocks noChangeArrowheads="1"/>
          </p:cNvSpPr>
          <p:nvPr/>
        </p:nvSpPr>
        <p:spPr bwMode="auto">
          <a:xfrm>
            <a:off x="5487988" y="962025"/>
            <a:ext cx="3322637" cy="863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u="sng">
                <a:solidFill>
                  <a:srgbClr val="000066"/>
                </a:solidFill>
                <a:latin typeface="Britannic Bold" pitchFamily="34" charset="0"/>
                <a:cs typeface="Arial" pitchFamily="34" charset="0"/>
              </a:rPr>
              <a:t>OLAH PIKIR</a:t>
            </a:r>
            <a:r>
              <a:rPr lang="en-US">
                <a:solidFill>
                  <a:srgbClr val="000066"/>
                </a:solidFill>
                <a:latin typeface="Britannic Bold" pitchFamily="34" charset="0"/>
                <a:cs typeface="Arial" pitchFamily="34" charset="0"/>
              </a:rPr>
              <a:t> </a:t>
            </a:r>
          </a:p>
          <a:p>
            <a:pPr algn="ctr"/>
            <a:r>
              <a:rPr lang="en-US">
                <a:solidFill>
                  <a:srgbClr val="000066"/>
                </a:solidFill>
                <a:latin typeface="Britannic Bold" pitchFamily="34" charset="0"/>
                <a:cs typeface="Arial" pitchFamily="34" charset="0"/>
              </a:rPr>
              <a:t>CERDAS INTELEKTUAL</a:t>
            </a:r>
            <a:endParaRPr lang="en-US" sz="2800">
              <a:solidFill>
                <a:srgbClr val="000066"/>
              </a:solidFill>
              <a:latin typeface="Britannic Bold" pitchFamily="34" charset="0"/>
              <a:cs typeface="Arial" pitchFamily="34" charset="0"/>
            </a:endParaRPr>
          </a:p>
        </p:txBody>
      </p:sp>
      <p:sp>
        <p:nvSpPr>
          <p:cNvPr id="11270" name="AutoShape 6"/>
          <p:cNvSpPr>
            <a:spLocks noChangeArrowheads="1"/>
          </p:cNvSpPr>
          <p:nvPr/>
        </p:nvSpPr>
        <p:spPr bwMode="auto">
          <a:xfrm>
            <a:off x="5600700" y="4397375"/>
            <a:ext cx="3322638" cy="8636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u="sng">
                <a:solidFill>
                  <a:srgbClr val="000066"/>
                </a:solidFill>
                <a:latin typeface="Britannic Bold" pitchFamily="34" charset="0"/>
                <a:cs typeface="Arial" pitchFamily="34" charset="0"/>
              </a:rPr>
              <a:t>OLAH RAGA </a:t>
            </a:r>
          </a:p>
          <a:p>
            <a:pPr algn="ctr"/>
            <a:r>
              <a:rPr lang="en-US">
                <a:solidFill>
                  <a:srgbClr val="000066"/>
                </a:solidFill>
                <a:latin typeface="Britannic Bold" pitchFamily="34" charset="0"/>
                <a:cs typeface="Arial" pitchFamily="34" charset="0"/>
              </a:rPr>
              <a:t>CERDAS KINESTETIK</a:t>
            </a:r>
          </a:p>
        </p:txBody>
      </p:sp>
      <p:sp>
        <p:nvSpPr>
          <p:cNvPr id="11271" name="AutoShape 7"/>
          <p:cNvSpPr>
            <a:spLocks noChangeArrowheads="1"/>
          </p:cNvSpPr>
          <p:nvPr/>
        </p:nvSpPr>
        <p:spPr bwMode="auto">
          <a:xfrm rot="1941058">
            <a:off x="1997075" y="2078038"/>
            <a:ext cx="1277938" cy="563562"/>
          </a:xfrm>
          <a:prstGeom prst="leftArrow">
            <a:avLst>
              <a:gd name="adj1" fmla="val 50000"/>
              <a:gd name="adj2" fmla="val 56690"/>
            </a:avLst>
          </a:prstGeom>
          <a:solidFill>
            <a:srgbClr val="FFFF00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AutoShape 8"/>
          <p:cNvSpPr>
            <a:spLocks noChangeArrowheads="1"/>
          </p:cNvSpPr>
          <p:nvPr/>
        </p:nvSpPr>
        <p:spPr bwMode="auto">
          <a:xfrm rot="19658942" flipH="1">
            <a:off x="5354638" y="2078038"/>
            <a:ext cx="1277937" cy="563562"/>
          </a:xfrm>
          <a:prstGeom prst="leftArrow">
            <a:avLst>
              <a:gd name="adj1" fmla="val 50000"/>
              <a:gd name="adj2" fmla="val 56690"/>
            </a:avLst>
          </a:prstGeom>
          <a:solidFill>
            <a:srgbClr val="FFFF00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AutoShape 9"/>
          <p:cNvSpPr>
            <a:spLocks noChangeArrowheads="1"/>
          </p:cNvSpPr>
          <p:nvPr/>
        </p:nvSpPr>
        <p:spPr bwMode="auto">
          <a:xfrm rot="19658942" flipV="1">
            <a:off x="1976438" y="3533775"/>
            <a:ext cx="1277937" cy="563563"/>
          </a:xfrm>
          <a:prstGeom prst="leftArrow">
            <a:avLst>
              <a:gd name="adj1" fmla="val 50000"/>
              <a:gd name="adj2" fmla="val 56690"/>
            </a:avLst>
          </a:prstGeom>
          <a:solidFill>
            <a:srgbClr val="FFFF00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AutoShape 10"/>
          <p:cNvSpPr>
            <a:spLocks noChangeArrowheads="1"/>
          </p:cNvSpPr>
          <p:nvPr/>
        </p:nvSpPr>
        <p:spPr bwMode="auto">
          <a:xfrm rot="1941058" flipH="1" flipV="1">
            <a:off x="5334000" y="3533775"/>
            <a:ext cx="1277938" cy="563563"/>
          </a:xfrm>
          <a:prstGeom prst="leftArrow">
            <a:avLst>
              <a:gd name="adj1" fmla="val 50000"/>
              <a:gd name="adj2" fmla="val 56690"/>
            </a:avLst>
          </a:prstGeom>
          <a:solidFill>
            <a:srgbClr val="FFFF00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7688" y="6286500"/>
            <a:ext cx="762000" cy="365125"/>
          </a:xfrm>
        </p:spPr>
        <p:txBody>
          <a:bodyPr/>
          <a:lstStyle/>
          <a:p>
            <a:pPr algn="ctr">
              <a:defRPr/>
            </a:pPr>
            <a:fld id="{CA7F21C2-C0E3-47C8-A455-4BCF94446534}" type="slidenum">
              <a:rPr lang="en-US" sz="1800" b="1">
                <a:solidFill>
                  <a:schemeClr val="bg1"/>
                </a:solidFill>
              </a:rPr>
              <a:pPr algn="ctr">
                <a:defRPr/>
              </a:pPr>
              <a:t>4</a:t>
            </a:fld>
            <a:endParaRPr lang="en-US" sz="1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nimBg="1"/>
      <p:bldP spid="11267" grpId="0" animBg="1"/>
      <p:bldP spid="11268" grpId="0" animBg="1"/>
      <p:bldP spid="11269" grpId="0" animBg="1"/>
      <p:bldP spid="11270" grpId="0" animBg="1"/>
      <p:bldP spid="11271" grpId="0" animBg="1"/>
      <p:bldP spid="11272" grpId="0" animBg="1"/>
      <p:bldP spid="11273" grpId="0" animBg="1"/>
      <p:bldP spid="1127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238250" y="2628900"/>
            <a:ext cx="3124200" cy="3219450"/>
            <a:chOff x="552" y="1080"/>
            <a:chExt cx="1968" cy="2028"/>
          </a:xfrm>
        </p:grpSpPr>
        <p:sp>
          <p:nvSpPr>
            <p:cNvPr id="510979" name="Rectangle 3"/>
            <p:cNvSpPr>
              <a:spLocks noChangeArrowheads="1"/>
            </p:cNvSpPr>
            <p:nvPr/>
          </p:nvSpPr>
          <p:spPr bwMode="auto">
            <a:xfrm>
              <a:off x="624" y="1080"/>
              <a:ext cx="1824" cy="2028"/>
            </a:xfrm>
            <a:prstGeom prst="rect">
              <a:avLst/>
            </a:prstGeom>
            <a:solidFill>
              <a:srgbClr val="657A18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0980" name="Text Box 4"/>
            <p:cNvSpPr txBox="1">
              <a:spLocks noChangeArrowheads="1"/>
            </p:cNvSpPr>
            <p:nvPr/>
          </p:nvSpPr>
          <p:spPr bwMode="auto">
            <a:xfrm>
              <a:off x="552" y="1306"/>
              <a:ext cx="1968" cy="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PEMBELAJARAN BERPUSAT PADA         DOSEN/ GURU</a:t>
              </a:r>
            </a:p>
          </p:txBody>
        </p:sp>
        <p:sp>
          <p:nvSpPr>
            <p:cNvPr id="28687" name="WordArt 5"/>
            <p:cNvSpPr>
              <a:spLocks noChangeArrowheads="1" noChangeShapeType="1" noTextEdit="1"/>
            </p:cNvSpPr>
            <p:nvPr/>
          </p:nvSpPr>
          <p:spPr bwMode="auto">
            <a:xfrm>
              <a:off x="912" y="2124"/>
              <a:ext cx="1248" cy="62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 normalizeH="1">
                  <a:ln w="9525">
                    <a:noFill/>
                    <a:round/>
                    <a:headEnd/>
                    <a:tailEnd/>
                  </a:ln>
                  <a:solidFill>
                    <a:srgbClr val="FFFF00"/>
                  </a:solidFill>
                  <a:effectLst>
                    <a:outerShdw dist="35921" dir="2700000" algn="ctr" rotWithShape="0">
                      <a:schemeClr val="tx1">
                        <a:alpha val="79999"/>
                      </a:schemeClr>
                    </a:outerShdw>
                  </a:effectLst>
                  <a:latin typeface="Arial Black"/>
                </a:rPr>
                <a:t>TEACHER</a:t>
              </a:r>
            </a:p>
            <a:p>
              <a:pPr algn="ctr"/>
              <a:r>
                <a:rPr lang="en-US" sz="3600" kern="10" normalizeH="1">
                  <a:ln w="9525">
                    <a:noFill/>
                    <a:round/>
                    <a:headEnd/>
                    <a:tailEnd/>
                  </a:ln>
                  <a:solidFill>
                    <a:srgbClr val="FFFF00"/>
                  </a:solidFill>
                  <a:effectLst>
                    <a:outerShdw dist="35921" dir="2700000" algn="ctr" rotWithShape="0">
                      <a:schemeClr val="tx1">
                        <a:alpha val="79999"/>
                      </a:schemeClr>
                    </a:outerShdw>
                  </a:effectLst>
                  <a:latin typeface="Arial Black"/>
                </a:rPr>
                <a:t>CENTERED</a:t>
              </a:r>
            </a:p>
            <a:p>
              <a:pPr algn="ctr"/>
              <a:r>
                <a:rPr lang="en-US" sz="3600" kern="10" normalizeH="1">
                  <a:ln w="9525">
                    <a:noFill/>
                    <a:round/>
                    <a:headEnd/>
                    <a:tailEnd/>
                  </a:ln>
                  <a:solidFill>
                    <a:srgbClr val="FFFF00"/>
                  </a:solidFill>
                  <a:effectLst>
                    <a:outerShdw dist="35921" dir="2700000" algn="ctr" rotWithShape="0">
                      <a:schemeClr val="tx1">
                        <a:alpha val="79999"/>
                      </a:schemeClr>
                    </a:outerShdw>
                  </a:effectLst>
                  <a:latin typeface="Arial Black"/>
                </a:rPr>
                <a:t>LEARNING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4724400" y="2590800"/>
            <a:ext cx="2895600" cy="3276600"/>
            <a:chOff x="2892" y="1068"/>
            <a:chExt cx="1824" cy="2064"/>
          </a:xfrm>
        </p:grpSpPr>
        <p:sp>
          <p:nvSpPr>
            <p:cNvPr id="510983" name="Rectangle 7"/>
            <p:cNvSpPr>
              <a:spLocks noChangeArrowheads="1"/>
            </p:cNvSpPr>
            <p:nvPr/>
          </p:nvSpPr>
          <p:spPr bwMode="auto">
            <a:xfrm>
              <a:off x="2892" y="1068"/>
              <a:ext cx="1824" cy="2064"/>
            </a:xfrm>
            <a:prstGeom prst="rect">
              <a:avLst/>
            </a:prstGeom>
            <a:solidFill>
              <a:srgbClr val="C3E373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0984" name="Text Box 8"/>
            <p:cNvSpPr txBox="1">
              <a:spLocks noChangeArrowheads="1"/>
            </p:cNvSpPr>
            <p:nvPr/>
          </p:nvSpPr>
          <p:spPr bwMode="auto">
            <a:xfrm>
              <a:off x="2964" y="1306"/>
              <a:ext cx="1680" cy="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2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PEMBELAJARAN BERPUSAT PADA MAHASISWA</a:t>
              </a:r>
            </a:p>
          </p:txBody>
        </p:sp>
        <p:sp>
          <p:nvSpPr>
            <p:cNvPr id="28682" name="WordArt 9"/>
            <p:cNvSpPr>
              <a:spLocks noChangeArrowheads="1" noChangeShapeType="1" noTextEdit="1"/>
            </p:cNvSpPr>
            <p:nvPr/>
          </p:nvSpPr>
          <p:spPr bwMode="auto">
            <a:xfrm>
              <a:off x="3150" y="2124"/>
              <a:ext cx="1326" cy="62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 normalizeH="1" dirty="0">
                  <a:ln w="9525">
                    <a:noFill/>
                    <a:round/>
                    <a:headEnd/>
                    <a:tailEnd/>
                  </a:ln>
                  <a:solidFill>
                    <a:schemeClr val="bg1"/>
                  </a:solidFill>
                  <a:effectLst>
                    <a:outerShdw dist="35921" dir="2700000" algn="ctr" rotWithShape="0">
                      <a:srgbClr val="666633"/>
                    </a:outerShdw>
                  </a:effectLst>
                  <a:latin typeface="Arial Black"/>
                </a:rPr>
                <a:t> STUDENT </a:t>
              </a:r>
            </a:p>
            <a:p>
              <a:pPr algn="ctr"/>
              <a:r>
                <a:rPr lang="en-US" sz="3600" kern="10" normalizeH="1" dirty="0">
                  <a:ln w="9525">
                    <a:noFill/>
                    <a:round/>
                    <a:headEnd/>
                    <a:tailEnd/>
                  </a:ln>
                  <a:solidFill>
                    <a:schemeClr val="bg1"/>
                  </a:solidFill>
                  <a:effectLst>
                    <a:outerShdw dist="35921" dir="2700000" algn="ctr" rotWithShape="0">
                      <a:srgbClr val="666633"/>
                    </a:outerShdw>
                  </a:effectLst>
                  <a:latin typeface="Arial Black"/>
                </a:rPr>
                <a:t>CENTERED</a:t>
              </a:r>
            </a:p>
            <a:p>
              <a:pPr algn="ctr"/>
              <a:r>
                <a:rPr lang="en-US" sz="3600" kern="10" normalizeH="1" dirty="0">
                  <a:ln w="9525">
                    <a:noFill/>
                    <a:round/>
                    <a:headEnd/>
                    <a:tailEnd/>
                  </a:ln>
                  <a:solidFill>
                    <a:schemeClr val="bg1"/>
                  </a:solidFill>
                  <a:effectLst>
                    <a:outerShdw dist="35921" dir="2700000" algn="ctr" rotWithShape="0">
                      <a:srgbClr val="666633"/>
                    </a:outerShdw>
                  </a:effectLst>
                  <a:latin typeface="Arial Black"/>
                </a:rPr>
                <a:t>LEARNING</a:t>
              </a:r>
            </a:p>
          </p:txBody>
        </p:sp>
      </p:grpSp>
      <p:sp>
        <p:nvSpPr>
          <p:cNvPr id="21508" name="WordArt 10"/>
          <p:cNvSpPr>
            <a:spLocks noChangeArrowheads="1" noChangeShapeType="1" noTextEdit="1"/>
          </p:cNvSpPr>
          <p:nvPr/>
        </p:nvSpPr>
        <p:spPr bwMode="auto">
          <a:xfrm>
            <a:off x="1143000" y="685800"/>
            <a:ext cx="66294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>
              <a:defRPr/>
            </a:pPr>
            <a:r>
              <a:rPr lang="en-US" sz="3600" b="1" kern="10" dirty="0">
                <a:ln w="50800"/>
                <a:solidFill>
                  <a:srgbClr val="FFC000"/>
                </a:solidFill>
                <a:latin typeface="Arial Black"/>
              </a:rPr>
              <a:t>PERGESERAN PENDEKATAN PEMBELAJARAN</a:t>
            </a:r>
          </a:p>
        </p:txBody>
      </p:sp>
      <p:sp>
        <p:nvSpPr>
          <p:cNvPr id="510987" name="AutoShape 11"/>
          <p:cNvSpPr>
            <a:spLocks noChangeArrowheads="1"/>
          </p:cNvSpPr>
          <p:nvPr/>
        </p:nvSpPr>
        <p:spPr bwMode="auto">
          <a:xfrm>
            <a:off x="2762250" y="1704975"/>
            <a:ext cx="3581400" cy="581025"/>
          </a:xfrm>
          <a:prstGeom prst="curvedDownArrow">
            <a:avLst>
              <a:gd name="adj1" fmla="val 112208"/>
              <a:gd name="adj2" fmla="val 224416"/>
              <a:gd name="adj3" fmla="val 46319"/>
            </a:avLst>
          </a:prstGeom>
          <a:gradFill flip="none" rotWithShape="1">
            <a:gsLst>
              <a:gs pos="0">
                <a:srgbClr val="FFFF00"/>
              </a:gs>
              <a:gs pos="50000">
                <a:srgbClr val="BADA46">
                  <a:shade val="67500"/>
                  <a:satMod val="115000"/>
                </a:srgbClr>
              </a:gs>
              <a:gs pos="100000">
                <a:srgbClr val="BADA46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8" presetClass="entr" presetSubtype="3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1000"/>
                                        <p:tgtEl>
                                          <p:spTgt spid="510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8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305800" cy="4724400"/>
          </a:xfrm>
          <a:solidFill>
            <a:srgbClr val="444321"/>
          </a:solidFill>
          <a:ln>
            <a:solidFill>
              <a:schemeClr val="bg2"/>
            </a:solidFill>
          </a:ln>
        </p:spPr>
        <p:txBody>
          <a:bodyPr/>
          <a:lstStyle/>
          <a:p>
            <a:pPr marL="838200" indent="-609600" eaLnBrk="1" hangingPunct="1">
              <a:lnSpc>
                <a:spcPct val="80000"/>
              </a:lnSpc>
              <a:buFontTx/>
              <a:buNone/>
            </a:pPr>
            <a:endParaRPr lang="en-US" sz="1000" b="1" dirty="0" smtClean="0">
              <a:solidFill>
                <a:srgbClr val="504F27"/>
              </a:solidFill>
              <a:latin typeface="Comic Sans MS" pitchFamily="66" charset="0"/>
            </a:endParaRPr>
          </a:p>
          <a:p>
            <a:pPr marL="838200" indent="-609600" eaLnBrk="1" hangingPunct="1">
              <a:lnSpc>
                <a:spcPct val="95000"/>
              </a:lnSpc>
              <a:spcBef>
                <a:spcPct val="30000"/>
              </a:spcBef>
            </a:pPr>
            <a:r>
              <a:rPr lang="en-US" b="1" dirty="0" err="1" smtClean="0">
                <a:solidFill>
                  <a:srgbClr val="FFFF66"/>
                </a:solidFill>
                <a:latin typeface="Comic Sans MS" pitchFamily="66" charset="0"/>
              </a:rPr>
              <a:t>Adanya</a:t>
            </a:r>
            <a:r>
              <a:rPr lang="en-US" b="1" dirty="0" smtClean="0">
                <a:solidFill>
                  <a:srgbClr val="FFFF66"/>
                </a:solidFill>
                <a:latin typeface="Comic Sans MS" pitchFamily="66" charset="0"/>
              </a:rPr>
              <a:t> </a:t>
            </a:r>
            <a:r>
              <a:rPr lang="en-US" b="1" dirty="0" err="1" smtClean="0">
                <a:solidFill>
                  <a:srgbClr val="FFFF66"/>
                </a:solidFill>
                <a:latin typeface="Comic Sans MS" pitchFamily="66" charset="0"/>
              </a:rPr>
              <a:t>pergeseran</a:t>
            </a:r>
            <a:r>
              <a:rPr lang="en-US" b="1" dirty="0" smtClean="0">
                <a:solidFill>
                  <a:srgbClr val="FFFF66"/>
                </a:solidFill>
                <a:latin typeface="Comic Sans MS" pitchFamily="66" charset="0"/>
              </a:rPr>
              <a:t> </a:t>
            </a:r>
            <a:r>
              <a:rPr lang="en-US" b="1" dirty="0" err="1" smtClean="0">
                <a:solidFill>
                  <a:srgbClr val="FFFF66"/>
                </a:solidFill>
                <a:latin typeface="Comic Sans MS" pitchFamily="66" charset="0"/>
              </a:rPr>
              <a:t>paradigma</a:t>
            </a:r>
            <a:r>
              <a:rPr lang="en-US" b="1" dirty="0" smtClean="0">
                <a:solidFill>
                  <a:srgbClr val="FFFF66"/>
                </a:solidFill>
                <a:latin typeface="Comic Sans MS" pitchFamily="66" charset="0"/>
              </a:rPr>
              <a:t> </a:t>
            </a:r>
            <a:r>
              <a:rPr lang="en-US" b="1" dirty="0" err="1" smtClean="0">
                <a:solidFill>
                  <a:srgbClr val="FFFF66"/>
                </a:solidFill>
                <a:latin typeface="Comic Sans MS" pitchFamily="66" charset="0"/>
              </a:rPr>
              <a:t>dalam</a:t>
            </a:r>
            <a:r>
              <a:rPr lang="en-US" b="1" dirty="0" smtClean="0">
                <a:solidFill>
                  <a:srgbClr val="FFFF66"/>
                </a:solidFill>
                <a:latin typeface="Comic Sans MS" pitchFamily="66" charset="0"/>
              </a:rPr>
              <a:t> </a:t>
            </a:r>
            <a:r>
              <a:rPr lang="en-US" b="1" dirty="0" err="1" smtClean="0">
                <a:solidFill>
                  <a:srgbClr val="FFFF66"/>
                </a:solidFill>
                <a:latin typeface="Comic Sans MS" pitchFamily="66" charset="0"/>
              </a:rPr>
              <a:t>pembelajaran</a:t>
            </a:r>
            <a:r>
              <a:rPr lang="en-US" b="1" dirty="0" smtClean="0">
                <a:solidFill>
                  <a:srgbClr val="FFFF66"/>
                </a:solidFill>
                <a:latin typeface="Comic Sans MS" pitchFamily="66" charset="0"/>
              </a:rPr>
              <a:t>  </a:t>
            </a:r>
          </a:p>
          <a:p>
            <a:pPr marL="838200" indent="-609600" eaLnBrk="1" hangingPunct="1">
              <a:lnSpc>
                <a:spcPct val="95000"/>
              </a:lnSpc>
              <a:spcBef>
                <a:spcPct val="30000"/>
              </a:spcBef>
              <a:buFontTx/>
              <a:buNone/>
            </a:pPr>
            <a:r>
              <a:rPr lang="en-US" b="1" dirty="0" smtClean="0">
                <a:solidFill>
                  <a:srgbClr val="FFFF66"/>
                </a:solidFill>
                <a:latin typeface="Comic Sans MS" pitchFamily="66" charset="0"/>
              </a:rPr>
              <a:t>                             </a:t>
            </a:r>
            <a:endParaRPr lang="en-US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marL="838200" indent="-609600" eaLnBrk="1" hangingPunct="1">
              <a:lnSpc>
                <a:spcPct val="95000"/>
              </a:lnSpc>
              <a:spcBef>
                <a:spcPct val="30000"/>
              </a:spcBef>
            </a:pPr>
            <a:r>
              <a:rPr lang="en-US" b="1" dirty="0" err="1" smtClean="0">
                <a:solidFill>
                  <a:srgbClr val="FFFF00"/>
                </a:solidFill>
                <a:latin typeface="Comic Sans MS" pitchFamily="66" charset="0"/>
              </a:rPr>
              <a:t>Dunia</a:t>
            </a:r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Comic Sans MS" pitchFamily="66" charset="0"/>
              </a:rPr>
              <a:t>kerja</a:t>
            </a:r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Comic Sans MS" pitchFamily="66" charset="0"/>
              </a:rPr>
              <a:t>sangat</a:t>
            </a:r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Comic Sans MS" pitchFamily="66" charset="0"/>
              </a:rPr>
              <a:t>membutuhkan</a:t>
            </a:r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Comic Sans MS" pitchFamily="66" charset="0"/>
              </a:rPr>
              <a:t>softskills</a:t>
            </a:r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Comic Sans MS" pitchFamily="66" charset="0"/>
              </a:rPr>
              <a:t>disamping</a:t>
            </a:r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Comic Sans MS" pitchFamily="66" charset="0"/>
              </a:rPr>
              <a:t>hardskills</a:t>
            </a:r>
            <a:r>
              <a:rPr lang="en-US" b="1" dirty="0" smtClean="0">
                <a:solidFill>
                  <a:srgbClr val="FFFF66"/>
                </a:solidFill>
                <a:latin typeface="Comic Sans MS" pitchFamily="66" charset="0"/>
              </a:rPr>
              <a:t> </a:t>
            </a:r>
          </a:p>
          <a:p>
            <a:pPr marL="838200" indent="-609600" eaLnBrk="1" hangingPunct="1">
              <a:lnSpc>
                <a:spcPct val="95000"/>
              </a:lnSpc>
              <a:spcBef>
                <a:spcPct val="30000"/>
              </a:spcBef>
            </a:pPr>
            <a:endParaRPr lang="en-US" b="1" dirty="0" smtClean="0">
              <a:solidFill>
                <a:srgbClr val="FFFF66"/>
              </a:solidFill>
              <a:latin typeface="Comic Sans MS" pitchFamily="66" charset="0"/>
            </a:endParaRPr>
          </a:p>
          <a:p>
            <a:pPr marL="838200" indent="-609600" eaLnBrk="1" hangingPunct="1">
              <a:lnSpc>
                <a:spcPct val="95000"/>
              </a:lnSpc>
              <a:spcBef>
                <a:spcPct val="30000"/>
              </a:spcBef>
            </a:pPr>
            <a:r>
              <a:rPr lang="en-US" b="1" dirty="0" err="1" smtClean="0">
                <a:solidFill>
                  <a:srgbClr val="FFFF66"/>
                </a:solidFill>
                <a:latin typeface="Comic Sans MS" pitchFamily="66" charset="0"/>
              </a:rPr>
              <a:t>Tidak</a:t>
            </a:r>
            <a:r>
              <a:rPr lang="en-US" b="1" dirty="0" smtClean="0">
                <a:solidFill>
                  <a:srgbClr val="FFFF66"/>
                </a:solidFill>
                <a:latin typeface="Comic Sans MS" pitchFamily="66" charset="0"/>
              </a:rPr>
              <a:t> </a:t>
            </a:r>
            <a:r>
              <a:rPr lang="en-US" b="1" dirty="0" err="1" smtClean="0">
                <a:solidFill>
                  <a:srgbClr val="FFFF66"/>
                </a:solidFill>
                <a:latin typeface="Comic Sans MS" pitchFamily="66" charset="0"/>
              </a:rPr>
              <a:t>semua</a:t>
            </a:r>
            <a:r>
              <a:rPr lang="en-US" b="1" dirty="0" smtClean="0">
                <a:solidFill>
                  <a:srgbClr val="FFFF66"/>
                </a:solidFill>
                <a:latin typeface="Comic Sans MS" pitchFamily="66" charset="0"/>
              </a:rPr>
              <a:t> </a:t>
            </a:r>
            <a:r>
              <a:rPr lang="en-US" b="1" dirty="0" err="1" smtClean="0">
                <a:solidFill>
                  <a:srgbClr val="FFFF66"/>
                </a:solidFill>
                <a:latin typeface="Comic Sans MS" pitchFamily="66" charset="0"/>
              </a:rPr>
              <a:t>hal</a:t>
            </a:r>
            <a:r>
              <a:rPr lang="en-US" b="1" dirty="0" smtClean="0">
                <a:solidFill>
                  <a:srgbClr val="FFFF66"/>
                </a:solidFill>
                <a:latin typeface="Comic Sans MS" pitchFamily="66" charset="0"/>
              </a:rPr>
              <a:t> </a:t>
            </a:r>
            <a:r>
              <a:rPr lang="en-US" b="1" dirty="0" err="1" smtClean="0">
                <a:solidFill>
                  <a:srgbClr val="FFFF66"/>
                </a:solidFill>
                <a:latin typeface="Comic Sans MS" pitchFamily="66" charset="0"/>
              </a:rPr>
              <a:t>bisa</a:t>
            </a:r>
            <a:r>
              <a:rPr lang="en-US" b="1" dirty="0" smtClean="0">
                <a:solidFill>
                  <a:srgbClr val="FFFF66"/>
                </a:solidFill>
                <a:latin typeface="Comic Sans MS" pitchFamily="66" charset="0"/>
              </a:rPr>
              <a:t> </a:t>
            </a:r>
            <a:r>
              <a:rPr lang="en-US" b="1" dirty="0" err="1" smtClean="0">
                <a:solidFill>
                  <a:srgbClr val="FFFF66"/>
                </a:solidFill>
                <a:latin typeface="Comic Sans MS" pitchFamily="66" charset="0"/>
              </a:rPr>
              <a:t>diajarkan</a:t>
            </a:r>
            <a:r>
              <a:rPr lang="en-US" b="1" dirty="0" smtClean="0">
                <a:solidFill>
                  <a:srgbClr val="FFFF66"/>
                </a:solidFill>
                <a:latin typeface="Comic Sans MS" pitchFamily="66" charset="0"/>
              </a:rPr>
              <a:t>,  </a:t>
            </a:r>
            <a:r>
              <a:rPr lang="en-US" b="1" dirty="0" err="1" smtClean="0">
                <a:solidFill>
                  <a:srgbClr val="FFFF66"/>
                </a:solidFill>
                <a:latin typeface="Comic Sans MS" pitchFamily="66" charset="0"/>
              </a:rPr>
              <a:t>tapi</a:t>
            </a:r>
            <a:r>
              <a:rPr lang="en-US" b="1" dirty="0" smtClean="0">
                <a:solidFill>
                  <a:srgbClr val="FFFF66"/>
                </a:solidFill>
                <a:latin typeface="Comic Sans MS" pitchFamily="66" charset="0"/>
              </a:rPr>
              <a:t> </a:t>
            </a:r>
            <a:r>
              <a:rPr lang="en-US" b="1" dirty="0" err="1" smtClean="0">
                <a:solidFill>
                  <a:srgbClr val="FFFF66"/>
                </a:solidFill>
                <a:latin typeface="Comic Sans MS" pitchFamily="66" charset="0"/>
              </a:rPr>
              <a:t>semua</a:t>
            </a:r>
            <a:r>
              <a:rPr lang="en-US" b="1" dirty="0" smtClean="0">
                <a:solidFill>
                  <a:srgbClr val="FFFF66"/>
                </a:solidFill>
                <a:latin typeface="Comic Sans MS" pitchFamily="66" charset="0"/>
              </a:rPr>
              <a:t> </a:t>
            </a:r>
            <a:r>
              <a:rPr lang="en-US" b="1" dirty="0" err="1" smtClean="0">
                <a:solidFill>
                  <a:srgbClr val="FFFF66"/>
                </a:solidFill>
                <a:latin typeface="Comic Sans MS" pitchFamily="66" charset="0"/>
              </a:rPr>
              <a:t>hal</a:t>
            </a:r>
            <a:r>
              <a:rPr lang="en-US" b="1" dirty="0" smtClean="0">
                <a:solidFill>
                  <a:srgbClr val="FFFF66"/>
                </a:solidFill>
                <a:latin typeface="Comic Sans MS" pitchFamily="66" charset="0"/>
              </a:rPr>
              <a:t> </a:t>
            </a:r>
            <a:r>
              <a:rPr lang="en-US" b="1" dirty="0" err="1" smtClean="0">
                <a:solidFill>
                  <a:srgbClr val="FFFF66"/>
                </a:solidFill>
                <a:latin typeface="Comic Sans MS" pitchFamily="66" charset="0"/>
              </a:rPr>
              <a:t>bisa</a:t>
            </a:r>
            <a:r>
              <a:rPr lang="en-US" b="1" dirty="0" smtClean="0">
                <a:solidFill>
                  <a:srgbClr val="FFFF66"/>
                </a:solidFill>
                <a:latin typeface="Comic Sans MS" pitchFamily="66" charset="0"/>
              </a:rPr>
              <a:t> </a:t>
            </a:r>
            <a:r>
              <a:rPr lang="en-US" b="1" dirty="0" err="1" smtClean="0">
                <a:solidFill>
                  <a:srgbClr val="FFFF66"/>
                </a:solidFill>
                <a:latin typeface="Comic Sans MS" pitchFamily="66" charset="0"/>
              </a:rPr>
              <a:t>dipelajari</a:t>
            </a:r>
            <a:r>
              <a:rPr lang="en-US" b="1" dirty="0" smtClean="0">
                <a:solidFill>
                  <a:srgbClr val="FFFF66"/>
                </a:solidFill>
                <a:latin typeface="Comic Sans MS" pitchFamily="66" charset="0"/>
              </a:rPr>
              <a:t>.</a:t>
            </a:r>
            <a:r>
              <a:rPr lang="en-US" b="1" dirty="0" smtClean="0">
                <a:solidFill>
                  <a:srgbClr val="504F27"/>
                </a:solidFill>
                <a:latin typeface="Comic Sans MS" pitchFamily="66" charset="0"/>
              </a:rPr>
              <a:t>.</a:t>
            </a:r>
          </a:p>
        </p:txBody>
      </p:sp>
      <p:sp>
        <p:nvSpPr>
          <p:cNvPr id="525318" name="Rectangle 6"/>
          <p:cNvSpPr>
            <a:spLocks noChangeArrowheads="1"/>
          </p:cNvSpPr>
          <p:nvPr/>
        </p:nvSpPr>
        <p:spPr bwMode="auto">
          <a:xfrm>
            <a:off x="1295400" y="304800"/>
            <a:ext cx="67818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MENGAPA HARUS                  </a:t>
            </a:r>
            <a:r>
              <a:rPr lang="en-US" sz="2800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STUDENT </a:t>
            </a:r>
            <a:r>
              <a:rPr lang="en-US" sz="2800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CENT</a:t>
            </a:r>
            <a:r>
              <a:rPr lang="id-ID" sz="2800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E</a:t>
            </a:r>
            <a:r>
              <a:rPr lang="en-US" sz="2800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RED </a:t>
            </a:r>
            <a:r>
              <a:rPr lang="en-US" sz="2800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LEARNING (SCL) 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25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525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525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525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525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52600" y="0"/>
            <a:ext cx="6400800" cy="914400"/>
          </a:xfrm>
        </p:spPr>
        <p:txBody>
          <a:bodyPr/>
          <a:lstStyle/>
          <a:p>
            <a:r>
              <a:rPr lang="en-US" b="1" smtClean="0">
                <a:solidFill>
                  <a:srgbClr val="FF0000"/>
                </a:solidFill>
              </a:rPr>
              <a:t>Mengapa Penting ?</a:t>
            </a:r>
          </a:p>
        </p:txBody>
      </p:sp>
      <p:sp>
        <p:nvSpPr>
          <p:cNvPr id="1229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0" y="1143000"/>
            <a:ext cx="8763000" cy="4800600"/>
          </a:xfrm>
        </p:spPr>
        <p:txBody>
          <a:bodyPr/>
          <a:lstStyle/>
          <a:p>
            <a:r>
              <a:rPr lang="en-US" sz="3600" b="1" dirty="0" smtClean="0">
                <a:solidFill>
                  <a:schemeClr val="tx2"/>
                </a:solidFill>
              </a:rPr>
              <a:t>Era global</a:t>
            </a:r>
          </a:p>
          <a:p>
            <a:endParaRPr lang="en-US" sz="3600" dirty="0" smtClean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057400"/>
            <a:ext cx="44958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75225" y="1066800"/>
            <a:ext cx="37877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381000" y="5410200"/>
            <a:ext cx="8763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/>
            </a:pPr>
            <a:r>
              <a:rPr lang="en-US" sz="28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Pendidikan</a:t>
            </a:r>
            <a:r>
              <a:rPr 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perlu</a:t>
            </a:r>
            <a:r>
              <a:rPr 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menyiapkan</a:t>
            </a:r>
            <a:r>
              <a:rPr 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manusia</a:t>
            </a:r>
            <a:r>
              <a:rPr 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yang </a:t>
            </a:r>
            <a:r>
              <a:rPr lang="en-US" sz="28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mampu</a:t>
            </a:r>
            <a:r>
              <a:rPr 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menjawab</a:t>
            </a:r>
            <a:r>
              <a:rPr 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tantangan</a:t>
            </a:r>
            <a:r>
              <a:rPr 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global </a:t>
            </a: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0" y="6550025"/>
            <a:ext cx="63214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400" i="1">
                <a:solidFill>
                  <a:schemeClr val="bg1"/>
                </a:solidFill>
              </a:rPr>
              <a:t>mfile.narotama.ac.id/.../</a:t>
            </a:r>
            <a:r>
              <a:rPr lang="en-US" sz="1400" b="1" i="1">
                <a:solidFill>
                  <a:schemeClr val="bg1"/>
                </a:solidFill>
              </a:rPr>
              <a:t>MODEL</a:t>
            </a:r>
            <a:r>
              <a:rPr lang="en-US" sz="1400" i="1">
                <a:solidFill>
                  <a:schemeClr val="bg1"/>
                </a:solidFill>
              </a:rPr>
              <a:t>-</a:t>
            </a:r>
            <a:r>
              <a:rPr lang="en-US" sz="1400" b="1" i="1">
                <a:solidFill>
                  <a:schemeClr val="bg1"/>
                </a:solidFill>
              </a:rPr>
              <a:t>MODEL</a:t>
            </a:r>
            <a:r>
              <a:rPr lang="en-US" sz="1400" i="1">
                <a:solidFill>
                  <a:schemeClr val="bg1"/>
                </a:solidFill>
              </a:rPr>
              <a:t>%20</a:t>
            </a:r>
            <a:r>
              <a:rPr lang="en-US" sz="1400" b="1" i="1">
                <a:solidFill>
                  <a:schemeClr val="bg1"/>
                </a:solidFill>
              </a:rPr>
              <a:t>PEMBELAJARAN</a:t>
            </a:r>
            <a:r>
              <a:rPr lang="en-US" sz="1400" i="1">
                <a:solidFill>
                  <a:schemeClr val="bg1"/>
                </a:solidFill>
              </a:rPr>
              <a:t>%20</a:t>
            </a:r>
            <a:r>
              <a:rPr lang="en-US" sz="1400" b="1" i="1">
                <a:solidFill>
                  <a:schemeClr val="bg1"/>
                </a:solidFill>
              </a:rPr>
              <a:t>SCL</a:t>
            </a:r>
            <a:r>
              <a:rPr lang="en-US" sz="1400" i="1">
                <a:solidFill>
                  <a:schemeClr val="bg1"/>
                </a:solidFill>
              </a:rPr>
              <a:t>.ppt</a:t>
            </a:r>
            <a:r>
              <a:rPr lang="en-US" sz="140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7688" y="6286500"/>
            <a:ext cx="762000" cy="365125"/>
          </a:xfrm>
        </p:spPr>
        <p:txBody>
          <a:bodyPr/>
          <a:lstStyle/>
          <a:p>
            <a:pPr algn="ctr">
              <a:defRPr/>
            </a:pPr>
            <a:fld id="{53164E4B-53C6-4D76-BB56-92B3EA416A0E}" type="slidenum">
              <a:rPr lang="en-US" sz="1800" b="1">
                <a:solidFill>
                  <a:schemeClr val="bg1"/>
                </a:solidFill>
              </a:rPr>
              <a:pPr algn="ctr">
                <a:defRPr/>
              </a:pPr>
              <a:t>7</a:t>
            </a:fld>
            <a:endParaRPr lang="en-US" sz="1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1" grpId="0" build="p"/>
      <p:bldP spid="1229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33" name="WordArt 31"/>
          <p:cNvSpPr>
            <a:spLocks noChangeArrowheads="1" noChangeShapeType="1" noTextEdit="1"/>
          </p:cNvSpPr>
          <p:nvPr/>
        </p:nvSpPr>
        <p:spPr bwMode="auto">
          <a:xfrm>
            <a:off x="381000" y="381000"/>
            <a:ext cx="228600" cy="3206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endParaRPr lang="en-US" sz="3600" kern="10" spc="720">
              <a:ln w="9525">
                <a:noFill/>
                <a:round/>
                <a:headEnd/>
                <a:tailEnd/>
              </a:ln>
              <a:gradFill rotWithShape="1">
                <a:gsLst>
                  <a:gs pos="0">
                    <a:srgbClr val="AAAAAA"/>
                  </a:gs>
                  <a:gs pos="100000">
                    <a:srgbClr val="FFFFFF"/>
                  </a:gs>
                </a:gsLst>
                <a:lin ang="5400000" scaled="1"/>
              </a:gradFill>
              <a:effectLst>
                <a:outerShdw dist="45791" dir="3378596" algn="ctr" rotWithShape="0">
                  <a:srgbClr val="4D4D4D">
                    <a:alpha val="79999"/>
                  </a:srgbClr>
                </a:outerShdw>
              </a:effectLst>
              <a:latin typeface="Arial Black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04800" y="3352800"/>
            <a:ext cx="8458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5400" dirty="0" smtClean="0"/>
              <a:t>SEKIAN DAN TERIMA KASIH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am">
  <a:themeElements>
    <a:clrScheme name="Beam 2">
      <a:dk1>
        <a:srgbClr val="000080"/>
      </a:dk1>
      <a:lt1>
        <a:srgbClr val="FFFFFF"/>
      </a:lt1>
      <a:dk2>
        <a:srgbClr val="000099"/>
      </a:dk2>
      <a:lt2>
        <a:srgbClr val="FFFFFF"/>
      </a:lt2>
      <a:accent1>
        <a:srgbClr val="3366FF"/>
      </a:accent1>
      <a:accent2>
        <a:srgbClr val="7B46D0"/>
      </a:accent2>
      <a:accent3>
        <a:srgbClr val="AAAACA"/>
      </a:accent3>
      <a:accent4>
        <a:srgbClr val="DADADA"/>
      </a:accent4>
      <a:accent5>
        <a:srgbClr val="ADB8FF"/>
      </a:accent5>
      <a:accent6>
        <a:srgbClr val="6F3FBC"/>
      </a:accent6>
      <a:hlink>
        <a:srgbClr val="86D1EC"/>
      </a:hlink>
      <a:folHlink>
        <a:srgbClr val="45C984"/>
      </a:folHlink>
    </a:clrScheme>
    <a:fontScheme name="Beam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eam 1">
        <a:dk1>
          <a:srgbClr val="1A006C"/>
        </a:dk1>
        <a:lt1>
          <a:srgbClr val="FFFFFF"/>
        </a:lt1>
        <a:dk2>
          <a:srgbClr val="000066"/>
        </a:dk2>
        <a:lt2>
          <a:srgbClr val="CCCCFF"/>
        </a:lt2>
        <a:accent1>
          <a:srgbClr val="0099CC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2">
        <a:dk1>
          <a:srgbClr val="000080"/>
        </a:dk1>
        <a:lt1>
          <a:srgbClr val="FFFFFF"/>
        </a:lt1>
        <a:dk2>
          <a:srgbClr val="000099"/>
        </a:dk2>
        <a:lt2>
          <a:srgbClr val="FFFFFF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ADADA"/>
        </a:accent4>
        <a:accent5>
          <a:srgbClr val="ADB8FF"/>
        </a:accent5>
        <a:accent6>
          <a:srgbClr val="6F3FBC"/>
        </a:accent6>
        <a:hlink>
          <a:srgbClr val="86D1EC"/>
        </a:hlink>
        <a:folHlink>
          <a:srgbClr val="45C9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3">
        <a:dk1>
          <a:srgbClr val="3F4873"/>
        </a:dk1>
        <a:lt1>
          <a:srgbClr val="FFFFFF"/>
        </a:lt1>
        <a:dk2>
          <a:srgbClr val="4F598D"/>
        </a:dk2>
        <a:lt2>
          <a:srgbClr val="CCECFF"/>
        </a:lt2>
        <a:accent1>
          <a:srgbClr val="0099CC"/>
        </a:accent1>
        <a:accent2>
          <a:srgbClr val="4C8470"/>
        </a:accent2>
        <a:accent3>
          <a:srgbClr val="B2B5C5"/>
        </a:accent3>
        <a:accent4>
          <a:srgbClr val="DADADA"/>
        </a:accent4>
        <a:accent5>
          <a:srgbClr val="AACAE2"/>
        </a:accent5>
        <a:accent6>
          <a:srgbClr val="447765"/>
        </a:accent6>
        <a:hlink>
          <a:srgbClr val="99CC00"/>
        </a:hlink>
        <a:folHlink>
          <a:srgbClr val="96A4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4">
        <a:dk1>
          <a:srgbClr val="006E6B"/>
        </a:dk1>
        <a:lt1>
          <a:srgbClr val="FFFFFF"/>
        </a:lt1>
        <a:dk2>
          <a:srgbClr val="008080"/>
        </a:dk2>
        <a:lt2>
          <a:srgbClr val="E2EFCD"/>
        </a:lt2>
        <a:accent1>
          <a:srgbClr val="33CCCC"/>
        </a:accent1>
        <a:accent2>
          <a:srgbClr val="6352B8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5949A6"/>
        </a:accent6>
        <a:hlink>
          <a:srgbClr val="CCFF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5">
        <a:dk1>
          <a:srgbClr val="48562C"/>
        </a:dk1>
        <a:lt1>
          <a:srgbClr val="FFFFFF"/>
        </a:lt1>
        <a:dk2>
          <a:srgbClr val="546434"/>
        </a:dk2>
        <a:lt2>
          <a:srgbClr val="FFFFCC"/>
        </a:lt2>
        <a:accent1>
          <a:srgbClr val="7B8A6E"/>
        </a:accent1>
        <a:accent2>
          <a:srgbClr val="527C3A"/>
        </a:accent2>
        <a:accent3>
          <a:srgbClr val="B3B8AE"/>
        </a:accent3>
        <a:accent4>
          <a:srgbClr val="DADADA"/>
        </a:accent4>
        <a:accent5>
          <a:srgbClr val="BFC4BA"/>
        </a:accent5>
        <a:accent6>
          <a:srgbClr val="497034"/>
        </a:accent6>
        <a:hlink>
          <a:srgbClr val="55B55E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6">
        <a:dk1>
          <a:srgbClr val="96B29E"/>
        </a:dk1>
        <a:lt1>
          <a:srgbClr val="FFFFFF"/>
        </a:lt1>
        <a:dk2>
          <a:srgbClr val="A5BDAC"/>
        </a:dk2>
        <a:lt2>
          <a:srgbClr val="FFFFCC"/>
        </a:lt2>
        <a:accent1>
          <a:srgbClr val="4E8880"/>
        </a:accent1>
        <a:accent2>
          <a:srgbClr val="2F71B9"/>
        </a:accent2>
        <a:accent3>
          <a:srgbClr val="CFDBD2"/>
        </a:accent3>
        <a:accent4>
          <a:srgbClr val="DADADA"/>
        </a:accent4>
        <a:accent5>
          <a:srgbClr val="B2C3C0"/>
        </a:accent5>
        <a:accent6>
          <a:srgbClr val="2A66A7"/>
        </a:accent6>
        <a:hlink>
          <a:srgbClr val="9DC0E7"/>
        </a:hlink>
        <a:folHlink>
          <a:srgbClr val="54CA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7">
        <a:dk1>
          <a:srgbClr val="D49C00"/>
        </a:dk1>
        <a:lt1>
          <a:srgbClr val="FFFFFF"/>
        </a:lt1>
        <a:dk2>
          <a:srgbClr val="CC9900"/>
        </a:dk2>
        <a:lt2>
          <a:srgbClr val="CEBD4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737300"/>
        </a:accent6>
        <a:hlink>
          <a:srgbClr val="FF99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8">
        <a:dk1>
          <a:srgbClr val="881700"/>
        </a:dk1>
        <a:lt1>
          <a:srgbClr val="FAF9E6"/>
        </a:lt1>
        <a:dk2>
          <a:srgbClr val="990000"/>
        </a:dk2>
        <a:lt2>
          <a:srgbClr val="EADC78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6D5C4"/>
        </a:accent4>
        <a:accent5>
          <a:srgbClr val="FFB8AA"/>
        </a:accent5>
        <a:accent6>
          <a:srgbClr val="A66249"/>
        </a:accent6>
        <a:hlink>
          <a:srgbClr val="D78D15"/>
        </a:hlink>
        <a:folHlink>
          <a:srgbClr val="C6B37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5CC98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10240</TotalTime>
  <Words>124</Words>
  <Application>Microsoft Office PowerPoint</Application>
  <PresentationFormat>On-screen Show (4:3)</PresentationFormat>
  <Paragraphs>50</Paragraphs>
  <Slides>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Beam</vt:lpstr>
      <vt:lpstr>HAKIKAT  PEMBELAJARAN </vt:lpstr>
      <vt:lpstr>Slide 2</vt:lpstr>
      <vt:lpstr>Slide 3</vt:lpstr>
      <vt:lpstr>Slide 4</vt:lpstr>
      <vt:lpstr>Slide 5</vt:lpstr>
      <vt:lpstr>Slide 6</vt:lpstr>
      <vt:lpstr>Mengapa Penting ?</vt:lpstr>
      <vt:lpstr>Slide 8</vt:lpstr>
    </vt:vector>
  </TitlesOfParts>
  <Company>SEAMEO RELC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English across the Curriculum</dc:title>
  <dc:creator>RELC</dc:creator>
  <cp:lastModifiedBy>user</cp:lastModifiedBy>
  <cp:revision>286</cp:revision>
  <dcterms:created xsi:type="dcterms:W3CDTF">2010-04-26T01:17:41Z</dcterms:created>
  <dcterms:modified xsi:type="dcterms:W3CDTF">2017-09-18T23:39:48Z</dcterms:modified>
</cp:coreProperties>
</file>