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5" r:id="rId2"/>
    <p:sldMasterId id="2147483687" r:id="rId3"/>
  </p:sldMasterIdLst>
  <p:notesMasterIdLst>
    <p:notesMasterId r:id="rId28"/>
  </p:notesMasterIdLst>
  <p:handoutMasterIdLst>
    <p:handoutMasterId r:id="rId29"/>
  </p:handoutMasterIdLst>
  <p:sldIdLst>
    <p:sldId id="256" r:id="rId4"/>
    <p:sldId id="307" r:id="rId5"/>
    <p:sldId id="310" r:id="rId6"/>
    <p:sldId id="311" r:id="rId7"/>
    <p:sldId id="312" r:id="rId8"/>
    <p:sldId id="313" r:id="rId9"/>
    <p:sldId id="314" r:id="rId10"/>
    <p:sldId id="308" r:id="rId11"/>
    <p:sldId id="309" r:id="rId12"/>
    <p:sldId id="315" r:id="rId13"/>
    <p:sldId id="316" r:id="rId14"/>
    <p:sldId id="317" r:id="rId15"/>
    <p:sldId id="318" r:id="rId16"/>
    <p:sldId id="297" r:id="rId17"/>
    <p:sldId id="286" r:id="rId18"/>
    <p:sldId id="296" r:id="rId19"/>
    <p:sldId id="319" r:id="rId20"/>
    <p:sldId id="289" r:id="rId21"/>
    <p:sldId id="300" r:id="rId22"/>
    <p:sldId id="302" r:id="rId23"/>
    <p:sldId id="301" r:id="rId24"/>
    <p:sldId id="293" r:id="rId25"/>
    <p:sldId id="295" r:id="rId26"/>
    <p:sldId id="291" r:id="rId27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4563" autoAdjust="0"/>
  </p:normalViewPr>
  <p:slideViewPr>
    <p:cSldViewPr>
      <p:cViewPr varScale="1">
        <p:scale>
          <a:sx n="72" d="100"/>
          <a:sy n="72" d="100"/>
        </p:scale>
        <p:origin x="276" y="54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114" y="12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E5663BA-C81D-475F-819E-244899C11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15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8200" y="8382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Ary Natalina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A111D5D-CCDE-43CB-825A-E3D3F2CE8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4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C821C-00F8-465D-B3DB-90981E95E441}" type="slidenum">
              <a:rPr lang="en-US"/>
              <a:pPr/>
              <a:t>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1552145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10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3078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11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887755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12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70498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13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650061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14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697451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15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4012860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16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793069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681C2-8E2E-4536-AE1D-C4C3BB8AE6BB}" type="slidenum">
              <a:rPr lang="en-US"/>
              <a:pPr/>
              <a:t>17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753715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681C2-8E2E-4536-AE1D-C4C3BB8AE6BB}" type="slidenum">
              <a:rPr lang="en-US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462349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681C2-8E2E-4536-AE1D-C4C3BB8AE6BB}" type="slidenum">
              <a:rPr lang="en-US"/>
              <a:pPr/>
              <a:t>19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12023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2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1535675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EF738-0DEF-4D8C-8548-D277792F2B0E}" type="slidenum">
              <a:rPr lang="en-US"/>
              <a:pPr/>
              <a:t>20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1069838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EF738-0DEF-4D8C-8548-D277792F2B0E}" type="slidenum">
              <a:rPr lang="en-US"/>
              <a:pPr/>
              <a:t>21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070023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8A040-E4EE-4C10-8B09-24B6B5868A8A}" type="slidenum">
              <a:rPr lang="en-US"/>
              <a:pPr/>
              <a:t>22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726552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0C26C-8BB9-45E0-AD67-A2DD2C6761F2}" type="slidenum">
              <a:rPr lang="en-US"/>
              <a:pPr/>
              <a:t>23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4082484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46106-F31B-4029-AF8A-E5D4C2C12704}" type="slidenum">
              <a:rPr lang="en-US"/>
              <a:pPr/>
              <a:t>24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59660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12727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87614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57963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1547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7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15285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8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058424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DB62D-51D4-4CD3-ADCD-C59BDD2DBBA4}" type="slidenum">
              <a:rPr lang="en-US"/>
              <a:pPr/>
              <a:t>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72002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560388" y="1311275"/>
            <a:ext cx="11733213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5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3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6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8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8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3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40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3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0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0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7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7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7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7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0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13026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771525" y="1844675"/>
            <a:ext cx="8743950" cy="1736725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26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8400"/>
            <a:ext cx="325755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E8EB8B-C09C-48F9-9563-2FA32A8E5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A799D-B62A-466B-8FBC-C8BC81ECB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CBE1B-7209-43B5-A5B9-39663B69C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0287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0287" y="6053328"/>
            <a:ext cx="253060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654046" y="6044184"/>
            <a:ext cx="763295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57475" y="4038600"/>
            <a:ext cx="7286625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657475" y="6050037"/>
            <a:ext cx="7543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725" y="6068699"/>
            <a:ext cx="2314575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346067" y="236539"/>
            <a:ext cx="6600825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001125" y="228600"/>
            <a:ext cx="942975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E8EB8B-C09C-48F9-9563-2FA32A8E51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229" y="228600"/>
            <a:ext cx="9172575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F0CBE5-169E-40A8-8B8C-060C53EB4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89229" y="1600200"/>
            <a:ext cx="9172575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3051" y="2743200"/>
            <a:ext cx="8013502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0287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57325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543050" y="1600200"/>
            <a:ext cx="874395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1600200"/>
            <a:ext cx="85725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57325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6F5134E-9B4A-4CE9-8CC8-5A9D47094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85800" y="1589567"/>
            <a:ext cx="4371975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450514" y="1589567"/>
            <a:ext cx="4371975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F635D2BC-F0D1-4529-9689-060DC4D9A7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273050"/>
            <a:ext cx="9172575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85800" y="2438400"/>
            <a:ext cx="4371975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400675" y="2438400"/>
            <a:ext cx="4371975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1B466AE-50B8-4F8D-845D-C3945B8050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85800" y="1752600"/>
            <a:ext cx="4371975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400675" y="1752600"/>
            <a:ext cx="4371975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6CAEAC-912E-4636-8188-12F0144E25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600075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C3FDB0C-F116-4BCE-9A3E-D92DE98B46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908685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FC3DD1-D312-4FFA-AEF8-912E24C91F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752600"/>
            <a:ext cx="1800225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657475" y="1752600"/>
            <a:ext cx="72009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0CBE5-169E-40A8-8B8C-060C53EB4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486400"/>
            <a:ext cx="8229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0287" y="4572000"/>
            <a:ext cx="10287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0287" y="4663440"/>
            <a:ext cx="16459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738503" y="4654296"/>
            <a:ext cx="8548497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4648200"/>
            <a:ext cx="8229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628775" y="0"/>
            <a:ext cx="113157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7029450" y="6248401"/>
            <a:ext cx="3000375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628775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48A55B5-4143-4C57-941A-FF32FA32F4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800225" y="6248207"/>
            <a:ext cx="51435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648" y="0"/>
            <a:ext cx="853135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A799D-B62A-466B-8FBC-C8BC81ECBA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2350" y="609601"/>
            <a:ext cx="2314575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09600"/>
            <a:ext cx="6257925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72350" y="6248403"/>
            <a:ext cx="24860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2" y="6248208"/>
            <a:ext cx="627016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858358" y="0"/>
            <a:ext cx="36004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09793" y="609600"/>
            <a:ext cx="257175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909793" y="0"/>
            <a:ext cx="257175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771680" y="129182"/>
            <a:ext cx="533400" cy="275036"/>
          </a:xfrm>
        </p:spPr>
        <p:txBody>
          <a:bodyPr/>
          <a:lstStyle/>
          <a:p>
            <a:pPr>
              <a:defRPr/>
            </a:pPr>
            <a:fld id="{6F2CBE1B-7209-43B5-A5B9-39663B69C2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8EB8B-C09C-48F9-9563-2FA32A8E51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0CBE5-169E-40A8-8B8C-060C53EB4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5134E-9B4A-4CE9-8CC8-5A9D47094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5" y="1600203"/>
            <a:ext cx="512206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1600203"/>
            <a:ext cx="512206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5D2BC-F0D1-4529-9689-060DC4D9A7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466AE-50B8-4F8D-845D-C3945B8050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CAEAC-912E-4636-8188-12F0144E25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FDB0C-F116-4BCE-9A3E-D92DE98B46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5134E-9B4A-4CE9-8CC8-5A9D47094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2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C3DD1-D312-4FFA-AEF8-912E24C91F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A55B5-4143-4C57-941A-FF32FA32F4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A799D-B62A-466B-8FBC-C8BC81ECBA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6" y="274641"/>
            <a:ext cx="260389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5" y="274641"/>
            <a:ext cx="764024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CBE1B-7209-43B5-A5B9-39663B69C2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5D2BC-F0D1-4529-9689-060DC4D9A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466AE-50B8-4F8D-845D-C3945B805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CAEAC-912E-4636-8188-12F0144E2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FDB0C-F116-4BCE-9A3E-D92DE98B4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C3DD1-D312-4FFA-AEF8-912E24C91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A55B5-4143-4C57-941A-FF32FA32F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558800" y="1308100"/>
            <a:ext cx="11733213" cy="5908675"/>
            <a:chOff x="-313" y="824"/>
            <a:chExt cx="6570" cy="3722"/>
          </a:xfrm>
        </p:grpSpPr>
        <p:sp>
          <p:nvSpPr>
            <p:cNvPr id="12902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2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2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5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3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3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3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3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3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3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3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3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3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3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3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4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4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4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6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4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4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4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4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4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8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4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4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5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5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5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8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5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5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5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5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5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5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id-ID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05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6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6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6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6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6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6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6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6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6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6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7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7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7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7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7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7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7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3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7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7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7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8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40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8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8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8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8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8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8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8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8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8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3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9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9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9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9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9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9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9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9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9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09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0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0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0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0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0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0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0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0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0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0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1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1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1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1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1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1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1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1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1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1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2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2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2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2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2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2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2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2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2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2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3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3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3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3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3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3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3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0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3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3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3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4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4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4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0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4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4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4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4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4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4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4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5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5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5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5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7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5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5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5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7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5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5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7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5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6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6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6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6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6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6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6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6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6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6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7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7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7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7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7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7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7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7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7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7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8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8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8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8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8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8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8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8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8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8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9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9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9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7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9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9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9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9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9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9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19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0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0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0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0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0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0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0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0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0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0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0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1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1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1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1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1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1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1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1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1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1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2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2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2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2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2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2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2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2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2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2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3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3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3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3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3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3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3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3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3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3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4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2924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12924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3638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67B36C62-E773-4906-9FA2-8C6E090A0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24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3638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24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3638"/>
            <a:ext cx="325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24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24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85800" y="228600"/>
            <a:ext cx="9172575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89229" y="1600200"/>
            <a:ext cx="9172575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858000" y="6248401"/>
            <a:ext cx="3000375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5801" y="6248207"/>
            <a:ext cx="6098718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0287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600075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64369" y="1280160"/>
            <a:ext cx="962263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600075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7B36C62-E773-4906-9FA2-8C6E090A0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3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3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3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3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B36C62-E773-4906-9FA2-8C6E090A0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429000"/>
            <a:ext cx="10287000" cy="762000"/>
          </a:xfrm>
          <a:solidFill>
            <a:schemeClr val="folHlink"/>
          </a:solidFill>
          <a:ln>
            <a:solidFill>
              <a:schemeClr val="accent2"/>
            </a:solidFill>
          </a:ln>
        </p:spPr>
        <p:txBody>
          <a:bodyPr/>
          <a:lstStyle/>
          <a:p>
            <a:pPr algn="ctr" eaLnBrk="1" hangingPunct="1">
              <a:defRPr/>
            </a:pPr>
            <a:r>
              <a:rPr lang="id-ID" b="1" dirty="0" smtClean="0">
                <a:solidFill>
                  <a:srgbClr val="FFC000"/>
                </a:solidFill>
              </a:rPr>
              <a:t>IDEOLOGI</a:t>
            </a:r>
            <a:r>
              <a:rPr lang="en-US" b="1" dirty="0" smtClean="0">
                <a:solidFill>
                  <a:srgbClr val="FFC000"/>
                </a:solidFill>
              </a:rPr>
              <a:t> PANCASILA</a:t>
            </a:r>
          </a:p>
        </p:txBody>
      </p:sp>
      <p:sp>
        <p:nvSpPr>
          <p:cNvPr id="7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87060-E567-4B19-B550-CE31BD486771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2052" name="Picture 4" descr="garu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0" y="990600"/>
            <a:ext cx="2286000" cy="2057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sp>
        <p:nvSpPr>
          <p:cNvPr id="3077" name="Text Box 13"/>
          <p:cNvSpPr txBox="1">
            <a:spLocks noChangeArrowheads="1"/>
          </p:cNvSpPr>
          <p:nvPr/>
        </p:nvSpPr>
        <p:spPr bwMode="auto">
          <a:xfrm>
            <a:off x="2019300" y="5181600"/>
            <a:ext cx="6019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id-ID" sz="4000" b="1" dirty="0" smtClean="0">
                <a:solidFill>
                  <a:srgbClr val="FFFF00"/>
                </a:solidFill>
              </a:rPr>
              <a:t>IMRON CHOERI</a:t>
            </a:r>
            <a:endParaRPr lang="en-US" sz="4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05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05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287000" cy="1417638"/>
          </a:xfrm>
          <a:solidFill>
            <a:schemeClr val="folHlink"/>
          </a:solidFill>
        </p:spPr>
        <p:txBody>
          <a:bodyPr/>
          <a:lstStyle/>
          <a:p>
            <a:pPr marL="1608138" eaLnBrk="1" hangingPunct="1">
              <a:defRPr/>
            </a:pPr>
            <a:r>
              <a:rPr lang="id-ID" sz="3600" b="1" dirty="0" smtClean="0">
                <a:solidFill>
                  <a:srgbClr val="FFFF00"/>
                </a:solidFill>
              </a:rPr>
              <a:t>PANCASILA SEBAGAI PANDANGAN HIDUP</a:t>
            </a:r>
            <a:endParaRPr lang="en-US" sz="3600" b="1" dirty="0" smtClean="0">
              <a:solidFill>
                <a:srgbClr val="FFFF00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524000"/>
            <a:ext cx="9982200" cy="5257800"/>
          </a:xfrm>
        </p:spPr>
        <p:txBody>
          <a:bodyPr>
            <a:noAutofit/>
          </a:bodyPr>
          <a:lstStyle/>
          <a:p>
            <a:pPr marL="176213" indent="0" algn="ctr">
              <a:lnSpc>
                <a:spcPct val="80000"/>
              </a:lnSpc>
              <a:buNone/>
              <a:defRPr/>
            </a:pPr>
            <a:r>
              <a:rPr lang="en-US" sz="4800" dirty="0" err="1"/>
              <a:t>Pancasila</a:t>
            </a:r>
            <a:r>
              <a:rPr lang="en-US" sz="4800" dirty="0"/>
              <a:t> </a:t>
            </a:r>
            <a:r>
              <a:rPr lang="en-US" sz="4800" dirty="0" err="1"/>
              <a:t>sebagai</a:t>
            </a:r>
            <a:r>
              <a:rPr lang="en-US" sz="4800" dirty="0"/>
              <a:t> </a:t>
            </a:r>
            <a:r>
              <a:rPr lang="en-US" sz="4800" dirty="0" err="1"/>
              <a:t>dasar</a:t>
            </a:r>
            <a:r>
              <a:rPr lang="en-US" sz="4800" dirty="0"/>
              <a:t> </a:t>
            </a:r>
            <a:r>
              <a:rPr lang="en-US" sz="4800" dirty="0" err="1"/>
              <a:t>filsafat</a:t>
            </a:r>
            <a:r>
              <a:rPr lang="en-US" sz="4800" dirty="0"/>
              <a:t> </a:t>
            </a:r>
            <a:r>
              <a:rPr lang="en-US" sz="4800" dirty="0" err="1"/>
              <a:t>serta</a:t>
            </a:r>
            <a:r>
              <a:rPr lang="en-US" sz="4800" dirty="0"/>
              <a:t> </a:t>
            </a:r>
            <a:r>
              <a:rPr lang="en-US" sz="4800" dirty="0" err="1"/>
              <a:t>ideologi</a:t>
            </a:r>
            <a:r>
              <a:rPr lang="en-US" sz="4800" dirty="0"/>
              <a:t> </a:t>
            </a:r>
            <a:r>
              <a:rPr lang="en-US" sz="4800" dirty="0" err="1"/>
              <a:t>bangsa</a:t>
            </a:r>
            <a:r>
              <a:rPr lang="en-US" sz="4800" dirty="0"/>
              <a:t>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dirty="0" err="1"/>
              <a:t>negara</a:t>
            </a:r>
            <a:r>
              <a:rPr lang="en-US" sz="4800" dirty="0"/>
              <a:t> Indonesia, </a:t>
            </a:r>
            <a:r>
              <a:rPr lang="en-US" sz="4800" dirty="0" err="1">
                <a:solidFill>
                  <a:srgbClr val="0070C0"/>
                </a:solidFill>
              </a:rPr>
              <a:t>bukan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terbentuk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secara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mendadak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serta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bukan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hanya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diciptakan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oleh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seseorang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sebagaimana</a:t>
            </a:r>
            <a:r>
              <a:rPr lang="en-US" sz="4800" dirty="0">
                <a:solidFill>
                  <a:srgbClr val="0070C0"/>
                </a:solidFill>
              </a:rPr>
              <a:t> yang </a:t>
            </a:r>
            <a:r>
              <a:rPr lang="en-US" sz="4800" dirty="0" err="1">
                <a:solidFill>
                  <a:srgbClr val="0070C0"/>
                </a:solidFill>
              </a:rPr>
              <a:t>terjadi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pada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ideologi-ideologi</a:t>
            </a:r>
            <a:r>
              <a:rPr lang="en-US" sz="4800" dirty="0">
                <a:solidFill>
                  <a:srgbClr val="0070C0"/>
                </a:solidFill>
              </a:rPr>
              <a:t> lain </a:t>
            </a:r>
            <a:r>
              <a:rPr lang="en-US" sz="4800" dirty="0" err="1">
                <a:solidFill>
                  <a:srgbClr val="0070C0"/>
                </a:solidFill>
              </a:rPr>
              <a:t>di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4800" dirty="0" err="1">
                <a:solidFill>
                  <a:srgbClr val="0070C0"/>
                </a:solidFill>
              </a:rPr>
              <a:t>dunia</a:t>
            </a:r>
            <a:r>
              <a:rPr lang="en-US" sz="4800" dirty="0"/>
              <a:t>, </a:t>
            </a:r>
            <a:r>
              <a:rPr lang="en-US" sz="4800" dirty="0" err="1"/>
              <a:t>namun</a:t>
            </a:r>
            <a:r>
              <a:rPr lang="en-US" sz="4800" dirty="0"/>
              <a:t> </a:t>
            </a:r>
            <a:r>
              <a:rPr lang="en-US" sz="4800" dirty="0" err="1"/>
              <a:t>terbentuknya</a:t>
            </a:r>
            <a:r>
              <a:rPr lang="en-US" sz="4800" dirty="0"/>
              <a:t> </a:t>
            </a:r>
            <a:r>
              <a:rPr lang="en-US" sz="4800" dirty="0" err="1"/>
              <a:t>Pancasila</a:t>
            </a:r>
            <a:r>
              <a:rPr lang="en-US" sz="4800" dirty="0"/>
              <a:t> </a:t>
            </a:r>
            <a:r>
              <a:rPr lang="en-US" sz="4800" dirty="0" err="1"/>
              <a:t>melalui</a:t>
            </a:r>
            <a:r>
              <a:rPr lang="en-US" sz="4800" dirty="0"/>
              <a:t> </a:t>
            </a:r>
            <a:r>
              <a:rPr lang="en-US" sz="4800" dirty="0" err="1"/>
              <a:t>proses</a:t>
            </a:r>
            <a:r>
              <a:rPr lang="en-US" sz="4800" dirty="0"/>
              <a:t> yang </a:t>
            </a:r>
            <a:r>
              <a:rPr lang="en-US" sz="4800" dirty="0" err="1"/>
              <a:t>cukup</a:t>
            </a:r>
            <a:r>
              <a:rPr lang="en-US" sz="4800" dirty="0"/>
              <a:t> </a:t>
            </a:r>
            <a:r>
              <a:rPr lang="en-US" sz="4800" dirty="0" err="1"/>
              <a:t>panjang</a:t>
            </a:r>
            <a:r>
              <a:rPr lang="en-US" sz="4800" dirty="0"/>
              <a:t> </a:t>
            </a:r>
            <a:r>
              <a:rPr lang="en-US" sz="4800" dirty="0" err="1"/>
              <a:t>dalam</a:t>
            </a:r>
            <a:r>
              <a:rPr lang="en-US" sz="4800" dirty="0"/>
              <a:t> </a:t>
            </a:r>
            <a:r>
              <a:rPr lang="en-US" sz="4800" dirty="0" err="1"/>
              <a:t>sejarah</a:t>
            </a:r>
            <a:r>
              <a:rPr lang="en-US" sz="4800" dirty="0"/>
              <a:t> </a:t>
            </a:r>
            <a:r>
              <a:rPr lang="en-US" sz="4800" dirty="0" err="1"/>
              <a:t>bangsa</a:t>
            </a:r>
            <a:r>
              <a:rPr lang="en-US" sz="4800" dirty="0"/>
              <a:t> Indonesia. </a:t>
            </a:r>
            <a:endParaRPr lang="en-US" sz="4800" b="1" i="1" dirty="0" smtClean="0"/>
          </a:p>
        </p:txBody>
      </p:sp>
      <p:pic>
        <p:nvPicPr>
          <p:cNvPr id="79876" name="Picture 4" descr="garu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52400"/>
            <a:ext cx="1069975" cy="1066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798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nimBg="1"/>
      <p:bldP spid="798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81000"/>
            <a:ext cx="9677400" cy="6629400"/>
          </a:xfrm>
        </p:spPr>
        <p:txBody>
          <a:bodyPr>
            <a:noAutofit/>
          </a:bodyPr>
          <a:lstStyle/>
          <a:p>
            <a:pPr marL="88900" indent="0" algn="ctr">
              <a:lnSpc>
                <a:spcPct val="80000"/>
              </a:lnSpc>
              <a:buNone/>
              <a:defRPr/>
            </a:pPr>
            <a:r>
              <a:rPr lang="en-US" sz="4600" dirty="0" err="1"/>
              <a:t>Permasalahan</a:t>
            </a:r>
            <a:r>
              <a:rPr lang="en-US" sz="4600" dirty="0"/>
              <a:t> </a:t>
            </a:r>
            <a:r>
              <a:rPr lang="en-US" sz="4600" dirty="0" err="1"/>
              <a:t>tentang</a:t>
            </a:r>
            <a:r>
              <a:rPr lang="en-US" sz="4600" dirty="0"/>
              <a:t> </a:t>
            </a:r>
            <a:r>
              <a:rPr lang="en-US" sz="4600" dirty="0" err="1"/>
              <a:t>Ideologi</a:t>
            </a:r>
            <a:r>
              <a:rPr lang="en-US" sz="4600" dirty="0"/>
              <a:t> </a:t>
            </a:r>
            <a:r>
              <a:rPr lang="en-US" sz="4600" dirty="0" err="1"/>
              <a:t>Pancasila</a:t>
            </a:r>
            <a:r>
              <a:rPr lang="en-US" sz="4600" dirty="0"/>
              <a:t> </a:t>
            </a:r>
            <a:r>
              <a:rPr lang="en-US" sz="4600" dirty="0" err="1"/>
              <a:t>bukan</a:t>
            </a:r>
            <a:r>
              <a:rPr lang="en-US" sz="4600" dirty="0"/>
              <a:t> </a:t>
            </a:r>
            <a:r>
              <a:rPr lang="en-US" sz="4600" dirty="0" err="1"/>
              <a:t>hanya</a:t>
            </a:r>
            <a:r>
              <a:rPr lang="en-US" sz="4600" dirty="0"/>
              <a:t> </a:t>
            </a:r>
            <a:r>
              <a:rPr lang="en-US" sz="4600" dirty="0" err="1"/>
              <a:t>sebuah</a:t>
            </a:r>
            <a:r>
              <a:rPr lang="en-US" sz="4600" dirty="0"/>
              <a:t> </a:t>
            </a:r>
            <a:r>
              <a:rPr lang="en-US" sz="4600" dirty="0" err="1"/>
              <a:t>permasalahan</a:t>
            </a:r>
            <a:r>
              <a:rPr lang="en-US" sz="4600" dirty="0"/>
              <a:t> yang </a:t>
            </a:r>
            <a:r>
              <a:rPr lang="en-US" sz="4600" dirty="0" err="1"/>
              <a:t>berkadar</a:t>
            </a:r>
            <a:r>
              <a:rPr lang="en-US" sz="4600" dirty="0"/>
              <a:t> </a:t>
            </a:r>
            <a:r>
              <a:rPr lang="en-US" sz="4600" dirty="0" err="1"/>
              <a:t>kefilsafatan</a:t>
            </a:r>
            <a:r>
              <a:rPr lang="en-US" sz="4600" dirty="0"/>
              <a:t> </a:t>
            </a:r>
            <a:r>
              <a:rPr lang="en-US" sz="4600" dirty="0" err="1"/>
              <a:t>karena</a:t>
            </a:r>
            <a:r>
              <a:rPr lang="en-US" sz="4600" dirty="0"/>
              <a:t> </a:t>
            </a:r>
            <a:r>
              <a:rPr lang="en-US" sz="4600" dirty="0" err="1"/>
              <a:t>bersifat</a:t>
            </a:r>
            <a:r>
              <a:rPr lang="en-US" sz="4600" dirty="0"/>
              <a:t> </a:t>
            </a:r>
            <a:r>
              <a:rPr lang="en-US" sz="4600" b="1" dirty="0" err="1">
                <a:solidFill>
                  <a:srgbClr val="FF0000"/>
                </a:solidFill>
              </a:rPr>
              <a:t>cita-cita</a:t>
            </a:r>
            <a:r>
              <a:rPr lang="en-US" sz="4600" b="1" dirty="0">
                <a:solidFill>
                  <a:srgbClr val="FF0000"/>
                </a:solidFill>
              </a:rPr>
              <a:t> </a:t>
            </a:r>
            <a:r>
              <a:rPr lang="en-US" sz="4600" b="1" dirty="0" err="1">
                <a:solidFill>
                  <a:srgbClr val="FF0000"/>
                </a:solidFill>
              </a:rPr>
              <a:t>dan</a:t>
            </a:r>
            <a:r>
              <a:rPr lang="en-US" sz="4600" b="1" dirty="0">
                <a:solidFill>
                  <a:srgbClr val="FF0000"/>
                </a:solidFill>
              </a:rPr>
              <a:t> </a:t>
            </a:r>
            <a:r>
              <a:rPr lang="en-US" sz="4600" b="1" dirty="0" err="1">
                <a:solidFill>
                  <a:srgbClr val="FF0000"/>
                </a:solidFill>
              </a:rPr>
              <a:t>normatif</a:t>
            </a:r>
            <a:r>
              <a:rPr lang="en-US" sz="4600" dirty="0"/>
              <a:t> </a:t>
            </a:r>
            <a:r>
              <a:rPr lang="en-US" sz="4600" dirty="0" err="1"/>
              <a:t>namun</a:t>
            </a:r>
            <a:r>
              <a:rPr lang="en-US" sz="4600" dirty="0"/>
              <a:t> </a:t>
            </a:r>
            <a:r>
              <a:rPr lang="en-US" sz="4600" dirty="0" err="1"/>
              <a:t>juga</a:t>
            </a:r>
            <a:r>
              <a:rPr lang="en-US" sz="4600" dirty="0"/>
              <a:t> </a:t>
            </a:r>
            <a:r>
              <a:rPr lang="en-US" sz="4600" dirty="0" err="1"/>
              <a:t>bersifat</a:t>
            </a:r>
            <a:r>
              <a:rPr lang="en-US" sz="4600" dirty="0"/>
              <a:t> </a:t>
            </a:r>
            <a:r>
              <a:rPr lang="en-US" sz="4600" dirty="0" err="1"/>
              <a:t>praktis</a:t>
            </a:r>
            <a:r>
              <a:rPr lang="en-US" sz="4600" dirty="0"/>
              <a:t> </a:t>
            </a:r>
            <a:r>
              <a:rPr lang="en-US" sz="4600" dirty="0" err="1"/>
              <a:t>karena</a:t>
            </a:r>
            <a:r>
              <a:rPr lang="en-US" sz="4600" dirty="0"/>
              <a:t> </a:t>
            </a:r>
            <a:r>
              <a:rPr lang="en-US" sz="4600" dirty="0" err="1"/>
              <a:t>menyangkut</a:t>
            </a:r>
            <a:r>
              <a:rPr lang="en-US" sz="4600" dirty="0"/>
              <a:t> </a:t>
            </a:r>
            <a:r>
              <a:rPr lang="en-US" sz="4600" dirty="0" err="1"/>
              <a:t>operasionalisasi</a:t>
            </a:r>
            <a:r>
              <a:rPr lang="en-US" sz="4600" dirty="0"/>
              <a:t> </a:t>
            </a:r>
            <a:r>
              <a:rPr lang="en-US" sz="4600" dirty="0" err="1"/>
              <a:t>dan</a:t>
            </a:r>
            <a:r>
              <a:rPr lang="en-US" sz="4600" dirty="0"/>
              <a:t> </a:t>
            </a:r>
            <a:r>
              <a:rPr lang="en-US" sz="4600" dirty="0" err="1"/>
              <a:t>strategi</a:t>
            </a:r>
            <a:r>
              <a:rPr lang="en-US" sz="4600" dirty="0"/>
              <a:t>. </a:t>
            </a:r>
            <a:endParaRPr lang="en-US" sz="4600" dirty="0" smtClean="0"/>
          </a:p>
          <a:p>
            <a:pPr marL="88900" indent="0" algn="ctr">
              <a:lnSpc>
                <a:spcPct val="80000"/>
              </a:lnSpc>
              <a:buNone/>
              <a:defRPr/>
            </a:pPr>
            <a:r>
              <a:rPr lang="en-US" sz="4600" dirty="0" err="1"/>
              <a:t>K</a:t>
            </a:r>
            <a:r>
              <a:rPr lang="en-US" sz="4600" dirty="0" err="1" smtClean="0"/>
              <a:t>arena</a:t>
            </a:r>
            <a:r>
              <a:rPr lang="en-US" sz="4600" dirty="0" smtClean="0"/>
              <a:t> </a:t>
            </a:r>
            <a:r>
              <a:rPr lang="en-US" sz="4600" dirty="0" err="1"/>
              <a:t>ideologi</a:t>
            </a:r>
            <a:r>
              <a:rPr lang="en-US" sz="4600" dirty="0"/>
              <a:t> </a:t>
            </a:r>
            <a:r>
              <a:rPr lang="en-US" sz="4600" dirty="0" err="1"/>
              <a:t>Pancasila</a:t>
            </a:r>
            <a:r>
              <a:rPr lang="en-US" sz="4600" dirty="0"/>
              <a:t> </a:t>
            </a:r>
            <a:r>
              <a:rPr lang="en-US" sz="4600" dirty="0" err="1" smtClean="0"/>
              <a:t>mendasarkan</a:t>
            </a:r>
            <a:r>
              <a:rPr lang="en-US" sz="4600" dirty="0" smtClean="0"/>
              <a:t> </a:t>
            </a:r>
            <a:r>
              <a:rPr lang="en-US" sz="4600" b="1" dirty="0" err="1">
                <a:solidFill>
                  <a:srgbClr val="FF0000"/>
                </a:solidFill>
              </a:rPr>
              <a:t>suatu</a:t>
            </a:r>
            <a:r>
              <a:rPr lang="en-US" sz="4600" b="1" dirty="0">
                <a:solidFill>
                  <a:srgbClr val="FF0000"/>
                </a:solidFill>
              </a:rPr>
              <a:t> </a:t>
            </a:r>
            <a:r>
              <a:rPr lang="en-US" sz="4600" b="1" dirty="0" err="1">
                <a:solidFill>
                  <a:srgbClr val="FF0000"/>
                </a:solidFill>
              </a:rPr>
              <a:t>ajaran</a:t>
            </a:r>
            <a:r>
              <a:rPr lang="en-US" sz="4600" b="1" dirty="0">
                <a:solidFill>
                  <a:srgbClr val="FF0000"/>
                </a:solidFill>
              </a:rPr>
              <a:t> </a:t>
            </a:r>
            <a:r>
              <a:rPr lang="en-US" sz="4600" dirty="0"/>
              <a:t>yang </a:t>
            </a:r>
            <a:r>
              <a:rPr lang="en-US" sz="4600" dirty="0" err="1"/>
              <a:t>menyeluruh</a:t>
            </a:r>
            <a:r>
              <a:rPr lang="en-US" sz="4600" dirty="0"/>
              <a:t> </a:t>
            </a:r>
            <a:r>
              <a:rPr lang="en-US" sz="4600" dirty="0" err="1"/>
              <a:t>tentang</a:t>
            </a:r>
            <a:r>
              <a:rPr lang="en-US" sz="4600" dirty="0"/>
              <a:t> </a:t>
            </a:r>
            <a:r>
              <a:rPr lang="en-US" sz="4600" dirty="0" err="1"/>
              <a:t>makna</a:t>
            </a:r>
            <a:r>
              <a:rPr lang="en-US" sz="4600" dirty="0"/>
              <a:t> </a:t>
            </a:r>
            <a:r>
              <a:rPr lang="en-US" sz="4600" dirty="0" err="1"/>
              <a:t>dan</a:t>
            </a:r>
            <a:r>
              <a:rPr lang="en-US" sz="4600" dirty="0"/>
              <a:t> </a:t>
            </a:r>
            <a:r>
              <a:rPr lang="en-US" sz="4600" dirty="0" err="1"/>
              <a:t>nilai-nilai</a:t>
            </a:r>
            <a:r>
              <a:rPr lang="en-US" sz="4600" dirty="0"/>
              <a:t> </a:t>
            </a:r>
            <a:r>
              <a:rPr lang="en-US" sz="4600" dirty="0" err="1"/>
              <a:t>hidup</a:t>
            </a:r>
            <a:r>
              <a:rPr lang="en-US" sz="4600" dirty="0"/>
              <a:t>, </a:t>
            </a:r>
            <a:r>
              <a:rPr lang="en-US" sz="4600" dirty="0" err="1" smtClean="0"/>
              <a:t>bagaimana</a:t>
            </a:r>
            <a:r>
              <a:rPr lang="en-US" sz="4600" dirty="0" smtClean="0"/>
              <a:t> </a:t>
            </a:r>
            <a:r>
              <a:rPr lang="en-US" sz="4600" dirty="0" err="1"/>
              <a:t>manusia</a:t>
            </a:r>
            <a:r>
              <a:rPr lang="en-US" sz="4600" dirty="0"/>
              <a:t> </a:t>
            </a:r>
            <a:r>
              <a:rPr lang="en-US" sz="4600" dirty="0" err="1"/>
              <a:t>harus</a:t>
            </a:r>
            <a:r>
              <a:rPr lang="en-US" sz="4600" dirty="0"/>
              <a:t> </a:t>
            </a:r>
            <a:r>
              <a:rPr lang="en-US" sz="4600" dirty="0" err="1"/>
              <a:t>bertindak</a:t>
            </a:r>
            <a:r>
              <a:rPr lang="en-US" sz="4600" dirty="0"/>
              <a:t>.</a:t>
            </a:r>
            <a:endParaRPr lang="en-US" sz="4600" b="1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533400"/>
            <a:ext cx="9677400" cy="5638800"/>
          </a:xfrm>
        </p:spPr>
        <p:txBody>
          <a:bodyPr>
            <a:noAutofit/>
          </a:bodyPr>
          <a:lstStyle/>
          <a:p>
            <a:pPr marL="176213" indent="0" algn="ctr">
              <a:lnSpc>
                <a:spcPct val="80000"/>
              </a:lnSpc>
              <a:buNone/>
              <a:defRPr/>
            </a:pPr>
            <a:r>
              <a:rPr lang="en-US" sz="4400" dirty="0" err="1"/>
              <a:t>Ideologi</a:t>
            </a:r>
            <a:r>
              <a:rPr lang="en-US" sz="4400" dirty="0"/>
              <a:t> </a:t>
            </a:r>
            <a:r>
              <a:rPr lang="en-US" sz="4400" dirty="0" err="1"/>
              <a:t>Pancasila</a:t>
            </a:r>
            <a:r>
              <a:rPr lang="en-US" sz="4400" dirty="0"/>
              <a:t> </a:t>
            </a:r>
            <a:r>
              <a:rPr lang="en-US" sz="4400" dirty="0" err="1"/>
              <a:t>tidak</a:t>
            </a:r>
            <a:r>
              <a:rPr lang="en-US" sz="4400" dirty="0"/>
              <a:t> </a:t>
            </a:r>
            <a:r>
              <a:rPr lang="en-US" sz="4400" dirty="0" err="1"/>
              <a:t>hanya</a:t>
            </a:r>
            <a:r>
              <a:rPr lang="en-US" sz="4400" dirty="0"/>
              <a:t> </a:t>
            </a:r>
            <a:r>
              <a:rPr lang="en-US" sz="4400" dirty="0" err="1"/>
              <a:t>menuntun</a:t>
            </a:r>
            <a:r>
              <a:rPr lang="en-US" sz="4400" dirty="0"/>
              <a:t> </a:t>
            </a:r>
            <a:r>
              <a:rPr lang="en-US" sz="4400" dirty="0" smtClean="0"/>
              <a:t>agar </a:t>
            </a:r>
            <a:r>
              <a:rPr lang="en-US" sz="4400" dirty="0" err="1"/>
              <a:t>setiap</a:t>
            </a:r>
            <a:r>
              <a:rPr lang="en-US" sz="4400" dirty="0"/>
              <a:t> </a:t>
            </a:r>
            <a:r>
              <a:rPr lang="en-US" sz="4400" dirty="0" err="1"/>
              <a:t>warga</a:t>
            </a:r>
            <a:r>
              <a:rPr lang="en-US" sz="4400" dirty="0"/>
              <a:t> </a:t>
            </a:r>
            <a:r>
              <a:rPr lang="en-US" sz="4400" dirty="0" err="1"/>
              <a:t>negara</a:t>
            </a:r>
            <a:r>
              <a:rPr lang="en-US" sz="4400" dirty="0"/>
              <a:t> </a:t>
            </a:r>
            <a:r>
              <a:rPr lang="en-US" sz="4400" dirty="0" err="1"/>
              <a:t>bertindak</a:t>
            </a:r>
            <a:r>
              <a:rPr lang="en-US" sz="4400" dirty="0"/>
              <a:t> </a:t>
            </a:r>
            <a:r>
              <a:rPr lang="en-US" sz="4400" dirty="0" err="1"/>
              <a:t>adil</a:t>
            </a:r>
            <a:r>
              <a:rPr lang="en-US" sz="4400" dirty="0"/>
              <a:t>, </a:t>
            </a:r>
            <a:r>
              <a:rPr lang="en-US" sz="4400" dirty="0" err="1"/>
              <a:t>saling</a:t>
            </a:r>
            <a:r>
              <a:rPr lang="en-US" sz="4400" dirty="0"/>
              <a:t> </a:t>
            </a:r>
            <a:r>
              <a:rPr lang="en-US" sz="4400" dirty="0" err="1"/>
              <a:t>tolong</a:t>
            </a:r>
            <a:r>
              <a:rPr lang="en-US" sz="4400" dirty="0"/>
              <a:t> </a:t>
            </a:r>
            <a:r>
              <a:rPr lang="en-US" sz="4400" dirty="0" err="1"/>
              <a:t>menolong</a:t>
            </a:r>
            <a:r>
              <a:rPr lang="en-US" sz="4400" dirty="0"/>
              <a:t>, </a:t>
            </a:r>
            <a:r>
              <a:rPr lang="en-US" sz="4400" dirty="0" err="1"/>
              <a:t>saling</a:t>
            </a:r>
            <a:r>
              <a:rPr lang="en-US" sz="4400" dirty="0"/>
              <a:t> </a:t>
            </a:r>
            <a:r>
              <a:rPr lang="en-US" sz="4400" dirty="0" err="1" smtClean="0"/>
              <a:t>menghormati</a:t>
            </a:r>
            <a:r>
              <a:rPr lang="en-US" sz="4400" dirty="0" smtClean="0"/>
              <a:t>, </a:t>
            </a:r>
            <a:r>
              <a:rPr lang="en-US" sz="4400" dirty="0" err="1"/>
              <a:t>lebih</a:t>
            </a:r>
            <a:r>
              <a:rPr lang="en-US" sz="4400" dirty="0"/>
              <a:t> </a:t>
            </a:r>
            <a:r>
              <a:rPr lang="en-US" sz="4400" dirty="0" err="1"/>
              <a:t>mengutamakan</a:t>
            </a:r>
            <a:r>
              <a:rPr lang="en-US" sz="4400" dirty="0"/>
              <a:t> </a:t>
            </a:r>
            <a:r>
              <a:rPr lang="en-US" sz="4400" dirty="0" err="1"/>
              <a:t>kepentingan</a:t>
            </a:r>
            <a:r>
              <a:rPr lang="en-US" sz="4400" dirty="0"/>
              <a:t> </a:t>
            </a:r>
            <a:r>
              <a:rPr lang="en-US" sz="4400" dirty="0" err="1" smtClean="0"/>
              <a:t>umum</a:t>
            </a:r>
            <a:r>
              <a:rPr lang="en-US" sz="4400" dirty="0" smtClean="0"/>
              <a:t>, </a:t>
            </a:r>
            <a:r>
              <a:rPr lang="en-US" sz="4400" dirty="0" err="1"/>
              <a:t>melainkan</a:t>
            </a:r>
            <a:r>
              <a:rPr lang="en-US" sz="4400" dirty="0"/>
              <a:t> </a:t>
            </a:r>
            <a:r>
              <a:rPr lang="en-US" sz="4400" dirty="0" err="1"/>
              <a:t>juga</a:t>
            </a:r>
            <a:r>
              <a:rPr lang="en-US" sz="4400" dirty="0"/>
              <a:t> </a:t>
            </a:r>
            <a:r>
              <a:rPr lang="en-US" sz="4400" dirty="0" err="1"/>
              <a:t>ideologi</a:t>
            </a:r>
            <a:r>
              <a:rPr lang="en-US" sz="4400" dirty="0"/>
              <a:t> </a:t>
            </a:r>
            <a:r>
              <a:rPr lang="en-US" sz="4400" dirty="0" err="1"/>
              <a:t>Pancasila</a:t>
            </a:r>
            <a:r>
              <a:rPr lang="en-US" sz="4400" dirty="0"/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akan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menuntut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ketaatan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kongkrit</a:t>
            </a:r>
            <a:r>
              <a:rPr lang="en-US" sz="4400" dirty="0"/>
              <a:t>, </a:t>
            </a:r>
            <a:r>
              <a:rPr lang="en-US" sz="4400" dirty="0" err="1"/>
              <a:t>harus</a:t>
            </a:r>
            <a:r>
              <a:rPr lang="en-US" sz="4400" dirty="0"/>
              <a:t> </a:t>
            </a:r>
            <a:r>
              <a:rPr lang="en-US" sz="4400" dirty="0" err="1"/>
              <a:t>melaksanakan</a:t>
            </a:r>
            <a:r>
              <a:rPr lang="en-US" sz="4400" dirty="0"/>
              <a:t> </a:t>
            </a:r>
            <a:r>
              <a:rPr lang="id-ID" sz="4400" dirty="0" smtClean="0"/>
              <a:t>aturan</a:t>
            </a:r>
            <a:r>
              <a:rPr lang="en-US" sz="4400" dirty="0" smtClean="0"/>
              <a:t>,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bahkan</a:t>
            </a:r>
            <a:r>
              <a:rPr lang="en-US" sz="4400" dirty="0"/>
              <a:t> </a:t>
            </a:r>
            <a:r>
              <a:rPr lang="en-US" sz="4400" dirty="0" err="1"/>
              <a:t>seringkali</a:t>
            </a:r>
            <a:r>
              <a:rPr lang="en-US" sz="4400" dirty="0"/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menuntut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dengan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mutlak</a:t>
            </a:r>
            <a:r>
              <a:rPr lang="en-US" sz="4400" dirty="0"/>
              <a:t> </a:t>
            </a:r>
            <a:r>
              <a:rPr lang="en-US" sz="4400" dirty="0" err="1"/>
              <a:t>orang</a:t>
            </a:r>
            <a:r>
              <a:rPr lang="en-US" sz="4400" dirty="0"/>
              <a:t> </a:t>
            </a:r>
            <a:r>
              <a:rPr lang="en-US" sz="4400" dirty="0" err="1"/>
              <a:t>harus</a:t>
            </a:r>
            <a:r>
              <a:rPr lang="en-US" sz="4400" dirty="0"/>
              <a:t> </a:t>
            </a:r>
            <a:r>
              <a:rPr lang="en-US" sz="4400" dirty="0" err="1"/>
              <a:t>bersikap</a:t>
            </a:r>
            <a:r>
              <a:rPr lang="en-US" sz="4400" dirty="0"/>
              <a:t>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bertindak</a:t>
            </a:r>
            <a:r>
              <a:rPr lang="en-US" sz="4400" dirty="0"/>
              <a:t> </a:t>
            </a:r>
            <a:r>
              <a:rPr lang="en-US" sz="4400" dirty="0" err="1"/>
              <a:t>tertentu</a:t>
            </a:r>
            <a:r>
              <a:rPr lang="en-US" sz="4400" dirty="0"/>
              <a:t>.</a:t>
            </a:r>
            <a:endParaRPr lang="en-US" sz="4400" b="1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81000"/>
            <a:ext cx="9677400" cy="5638800"/>
          </a:xfrm>
        </p:spPr>
        <p:txBody>
          <a:bodyPr>
            <a:noAutofit/>
          </a:bodyPr>
          <a:lstStyle/>
          <a:p>
            <a:pPr marL="176213" indent="0" algn="ctr">
              <a:lnSpc>
                <a:spcPct val="80000"/>
              </a:lnSpc>
              <a:buNone/>
              <a:defRPr/>
            </a:pPr>
            <a:r>
              <a:rPr lang="en-US" sz="5400" dirty="0" err="1"/>
              <a:t>Pancasila</a:t>
            </a:r>
            <a:r>
              <a:rPr lang="en-US" sz="5400" dirty="0"/>
              <a:t> </a:t>
            </a:r>
            <a:r>
              <a:rPr lang="en-US" sz="5400" dirty="0" err="1"/>
              <a:t>dikatakan</a:t>
            </a:r>
            <a:r>
              <a:rPr lang="en-US" sz="5400" dirty="0"/>
              <a:t> </a:t>
            </a:r>
            <a:r>
              <a:rPr lang="en-US" sz="5400" dirty="0" err="1"/>
              <a:t>sebagai</a:t>
            </a:r>
            <a:r>
              <a:rPr lang="en-US" sz="5400" dirty="0"/>
              <a:t> </a:t>
            </a:r>
            <a:r>
              <a:rPr lang="en-US" sz="5400" dirty="0" err="1"/>
              <a:t>filsafat</a:t>
            </a:r>
            <a:r>
              <a:rPr lang="en-US" sz="5400" dirty="0"/>
              <a:t> </a:t>
            </a:r>
            <a:r>
              <a:rPr lang="en-US" sz="5400" dirty="0" err="1"/>
              <a:t>karena</a:t>
            </a:r>
            <a:r>
              <a:rPr lang="en-US" sz="5400" dirty="0"/>
              <a:t> </a:t>
            </a:r>
            <a:r>
              <a:rPr lang="en-US" sz="5400" dirty="0" err="1"/>
              <a:t>Pancasila</a:t>
            </a:r>
            <a:r>
              <a:rPr lang="en-US" sz="5400" dirty="0"/>
              <a:t> </a:t>
            </a:r>
            <a:r>
              <a:rPr lang="en-US" sz="5400" dirty="0" err="1"/>
              <a:t>merupakan</a:t>
            </a:r>
            <a:r>
              <a:rPr lang="en-US" sz="5400" dirty="0"/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hasil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perenungan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jiwa</a:t>
            </a:r>
            <a:r>
              <a:rPr lang="en-US" sz="5400" b="1" dirty="0">
                <a:solidFill>
                  <a:srgbClr val="FF0000"/>
                </a:solidFill>
              </a:rPr>
              <a:t> yang </a:t>
            </a:r>
            <a:r>
              <a:rPr lang="en-US" sz="5400" b="1" dirty="0" err="1">
                <a:solidFill>
                  <a:srgbClr val="FF0000"/>
                </a:solidFill>
              </a:rPr>
              <a:t>mendalam</a:t>
            </a:r>
            <a:r>
              <a:rPr lang="en-US" sz="5400" b="1" dirty="0">
                <a:solidFill>
                  <a:srgbClr val="FF0000"/>
                </a:solidFill>
              </a:rPr>
              <a:t> yang </a:t>
            </a:r>
            <a:r>
              <a:rPr lang="en-US" sz="5400" b="1" dirty="0" err="1">
                <a:solidFill>
                  <a:srgbClr val="FF0000"/>
                </a:solidFill>
              </a:rPr>
              <a:t>dituangkan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dalam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suatu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sistem</a:t>
            </a:r>
            <a:r>
              <a:rPr lang="en-US" sz="5400" dirty="0"/>
              <a:t>.  </a:t>
            </a:r>
            <a:endParaRPr lang="id-ID" sz="5400" dirty="0" smtClean="0"/>
          </a:p>
          <a:p>
            <a:pPr marL="176213" indent="0" algn="ctr">
              <a:lnSpc>
                <a:spcPct val="80000"/>
              </a:lnSpc>
              <a:buNone/>
              <a:defRPr/>
            </a:pPr>
            <a:r>
              <a:rPr lang="en-US" sz="5400" dirty="0" err="1" smtClean="0"/>
              <a:t>Sila-sila</a:t>
            </a:r>
            <a:r>
              <a:rPr lang="en-US" sz="5400" dirty="0" smtClean="0"/>
              <a:t> </a:t>
            </a:r>
            <a:r>
              <a:rPr lang="en-US" sz="5400" dirty="0" err="1"/>
              <a:t>Pancasila</a:t>
            </a:r>
            <a:r>
              <a:rPr lang="en-US" sz="5400" dirty="0"/>
              <a:t> yang </a:t>
            </a:r>
            <a:r>
              <a:rPr lang="en-US" sz="5400" dirty="0" err="1"/>
              <a:t>merupakan</a:t>
            </a:r>
            <a:r>
              <a:rPr lang="en-US" sz="5400" dirty="0"/>
              <a:t> </a:t>
            </a:r>
            <a:r>
              <a:rPr lang="en-US" sz="5400" dirty="0" err="1"/>
              <a:t>sistem</a:t>
            </a:r>
            <a:r>
              <a:rPr lang="en-US" sz="5400" dirty="0"/>
              <a:t> </a:t>
            </a:r>
            <a:r>
              <a:rPr lang="en-US" sz="5400" dirty="0" err="1"/>
              <a:t>filsafat</a:t>
            </a:r>
            <a:r>
              <a:rPr lang="en-US" sz="5400" dirty="0"/>
              <a:t> </a:t>
            </a:r>
            <a:r>
              <a:rPr lang="en-US" sz="5400" dirty="0" err="1"/>
              <a:t>pada</a:t>
            </a:r>
            <a:r>
              <a:rPr lang="en-US" sz="5400" dirty="0"/>
              <a:t> </a:t>
            </a:r>
            <a:r>
              <a:rPr lang="en-US" sz="5400" dirty="0" err="1"/>
              <a:t>hakikatnya</a:t>
            </a:r>
            <a:r>
              <a:rPr lang="en-US" sz="5400" dirty="0"/>
              <a:t> </a:t>
            </a:r>
            <a:r>
              <a:rPr lang="en-US" sz="5400" dirty="0" err="1"/>
              <a:t>merupakan</a:t>
            </a:r>
            <a:r>
              <a:rPr lang="en-US" sz="5400" dirty="0"/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suatu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kesatuan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organis</a:t>
            </a:r>
            <a:r>
              <a:rPr lang="en-US" sz="5400" dirty="0"/>
              <a:t>. </a:t>
            </a:r>
            <a:endParaRPr lang="en-US" sz="5400" b="1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287000" cy="1417638"/>
          </a:xfrm>
          <a:solidFill>
            <a:schemeClr val="folHlink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chemeClr val="accent2"/>
                </a:solidFill>
              </a:rPr>
              <a:t>PANCASILA SEBAGAI </a:t>
            </a:r>
            <a:br>
              <a:rPr lang="en-US" sz="3600" b="1" smtClean="0">
                <a:solidFill>
                  <a:schemeClr val="accent2"/>
                </a:solidFill>
              </a:rPr>
            </a:br>
            <a:r>
              <a:rPr lang="en-US" sz="3600" b="1" smtClean="0">
                <a:solidFill>
                  <a:schemeClr val="accent2"/>
                </a:solidFill>
              </a:rPr>
              <a:t>IDEOLOGI BANGSA DAN NEGARA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943100"/>
            <a:ext cx="9677400" cy="4533900"/>
          </a:xfrm>
        </p:spPr>
        <p:txBody>
          <a:bodyPr/>
          <a:lstStyle/>
          <a:p>
            <a:pPr marL="176213" indent="0" eaLnBrk="1" hangingPunct="1">
              <a:lnSpc>
                <a:spcPct val="80000"/>
              </a:lnSpc>
              <a:buNone/>
              <a:defRPr/>
            </a:pPr>
            <a:r>
              <a:rPr lang="en-US" sz="5400" b="1" dirty="0" err="1" smtClean="0"/>
              <a:t>Pengertian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Ideologi</a:t>
            </a:r>
            <a:endParaRPr lang="en-US" sz="5400" b="1" dirty="0" smtClean="0"/>
          </a:p>
          <a:p>
            <a:pPr marL="176213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5400" dirty="0" err="1" smtClean="0"/>
              <a:t>Istilah</a:t>
            </a:r>
            <a:r>
              <a:rPr lang="en-US" sz="5400" dirty="0" smtClean="0"/>
              <a:t> </a:t>
            </a:r>
            <a:r>
              <a:rPr lang="en-US" sz="5400" dirty="0" err="1" smtClean="0"/>
              <a:t>ideologi</a:t>
            </a:r>
            <a:r>
              <a:rPr lang="en-US" sz="5400" dirty="0" smtClean="0"/>
              <a:t> </a:t>
            </a:r>
            <a:r>
              <a:rPr lang="en-US" sz="5400" dirty="0" err="1" smtClean="0"/>
              <a:t>berasal</a:t>
            </a:r>
            <a:r>
              <a:rPr lang="en-US" sz="5400" dirty="0" smtClean="0"/>
              <a:t> </a:t>
            </a:r>
            <a:r>
              <a:rPr lang="en-US" sz="5400" dirty="0" err="1" smtClean="0"/>
              <a:t>dari</a:t>
            </a:r>
            <a:r>
              <a:rPr lang="en-US" sz="5400" dirty="0" smtClean="0"/>
              <a:t> </a:t>
            </a:r>
            <a:r>
              <a:rPr lang="en-US" sz="5400" dirty="0" err="1" smtClean="0"/>
              <a:t>kata</a:t>
            </a:r>
            <a:r>
              <a:rPr lang="en-US" sz="5400" dirty="0" smtClean="0"/>
              <a:t> </a:t>
            </a:r>
            <a:r>
              <a:rPr lang="en-US" sz="5400" i="1" dirty="0" smtClean="0">
                <a:solidFill>
                  <a:srgbClr val="FF0000"/>
                </a:solidFill>
              </a:rPr>
              <a:t>idea</a:t>
            </a:r>
            <a:r>
              <a:rPr lang="en-US" sz="5400" dirty="0" smtClean="0"/>
              <a:t> yang </a:t>
            </a:r>
            <a:r>
              <a:rPr lang="en-US" sz="5400" dirty="0" err="1" smtClean="0"/>
              <a:t>berarti</a:t>
            </a:r>
            <a:r>
              <a:rPr lang="en-US" sz="5400" dirty="0" smtClean="0"/>
              <a:t> </a:t>
            </a:r>
            <a:r>
              <a:rPr lang="en-US" sz="5400" dirty="0" err="1" smtClean="0"/>
              <a:t>gagasan</a:t>
            </a:r>
            <a:r>
              <a:rPr lang="en-US" sz="5400" dirty="0" smtClean="0"/>
              <a:t>, </a:t>
            </a:r>
            <a:r>
              <a:rPr lang="en-US" sz="5400" dirty="0" err="1" smtClean="0"/>
              <a:t>konsep</a:t>
            </a:r>
            <a:r>
              <a:rPr lang="en-US" sz="5400" dirty="0" smtClean="0"/>
              <a:t>, </a:t>
            </a:r>
            <a:r>
              <a:rPr lang="en-US" sz="5400" dirty="0" err="1" smtClean="0"/>
              <a:t>pengertian</a:t>
            </a:r>
            <a:r>
              <a:rPr lang="en-US" sz="5400" dirty="0" smtClean="0"/>
              <a:t> </a:t>
            </a:r>
            <a:r>
              <a:rPr lang="en-US" sz="5400" dirty="0" err="1" smtClean="0"/>
              <a:t>dasar</a:t>
            </a:r>
            <a:r>
              <a:rPr lang="en-US" sz="5400" dirty="0" smtClean="0"/>
              <a:t>, </a:t>
            </a:r>
            <a:r>
              <a:rPr lang="en-US" sz="5400" dirty="0" err="1" smtClean="0"/>
              <a:t>cita-cita</a:t>
            </a:r>
            <a:r>
              <a:rPr lang="en-US" sz="5400" dirty="0" smtClean="0"/>
              <a:t> </a:t>
            </a:r>
            <a:r>
              <a:rPr lang="en-US" sz="5400" dirty="0" err="1" smtClean="0"/>
              <a:t>dan</a:t>
            </a:r>
            <a:r>
              <a:rPr lang="en-US" sz="5400" dirty="0" smtClean="0"/>
              <a:t> </a:t>
            </a:r>
            <a:r>
              <a:rPr lang="en-US" sz="5400" i="1" dirty="0" smtClean="0">
                <a:solidFill>
                  <a:srgbClr val="FF0000"/>
                </a:solidFill>
              </a:rPr>
              <a:t>logos</a:t>
            </a:r>
            <a:r>
              <a:rPr lang="en-US" sz="5400" dirty="0" smtClean="0"/>
              <a:t> yang </a:t>
            </a:r>
            <a:r>
              <a:rPr lang="en-US" sz="5400" dirty="0" err="1" smtClean="0"/>
              <a:t>berarti</a:t>
            </a:r>
            <a:r>
              <a:rPr lang="en-US" sz="5400" dirty="0" smtClean="0"/>
              <a:t> </a:t>
            </a:r>
            <a:r>
              <a:rPr lang="en-US" sz="5400" dirty="0" err="1" smtClean="0"/>
              <a:t>ilmu</a:t>
            </a:r>
            <a:r>
              <a:rPr lang="en-US" sz="5400" dirty="0" smtClean="0"/>
              <a:t>. </a:t>
            </a:r>
            <a:endParaRPr lang="en-US" sz="5400" b="1" i="1" dirty="0" smtClean="0"/>
          </a:p>
        </p:txBody>
      </p:sp>
      <p:pic>
        <p:nvPicPr>
          <p:cNvPr id="79876" name="Picture 4" descr="garu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52400"/>
            <a:ext cx="1069975" cy="1066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798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nimBg="1"/>
      <p:bldP spid="798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287000" cy="1417638"/>
          </a:xfrm>
          <a:solidFill>
            <a:schemeClr val="folHlink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chemeClr val="accent2"/>
                </a:solidFill>
              </a:rPr>
              <a:t>PANCASILA SEBAGAI </a:t>
            </a:r>
            <a:br>
              <a:rPr lang="en-US" sz="3600" b="1" smtClean="0">
                <a:solidFill>
                  <a:schemeClr val="accent2"/>
                </a:solidFill>
              </a:rPr>
            </a:br>
            <a:r>
              <a:rPr lang="en-US" sz="3600" b="1" smtClean="0">
                <a:solidFill>
                  <a:schemeClr val="accent2"/>
                </a:solidFill>
              </a:rPr>
              <a:t>IDEOLOGI BANGSA DAN NEGARA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9677400" cy="4533900"/>
          </a:xfrm>
        </p:spPr>
        <p:txBody>
          <a:bodyPr/>
          <a:lstStyle/>
          <a:p>
            <a:pPr marL="88900" indent="0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4800" dirty="0" err="1" smtClean="0"/>
              <a:t>Jadi</a:t>
            </a:r>
            <a:r>
              <a:rPr lang="en-US" sz="4800" dirty="0" smtClean="0"/>
              <a:t> </a:t>
            </a:r>
            <a:r>
              <a:rPr lang="en-US" sz="4800" dirty="0" err="1" smtClean="0"/>
              <a:t>secara</a:t>
            </a:r>
            <a:r>
              <a:rPr lang="en-US" sz="4800" dirty="0" smtClean="0"/>
              <a:t> </a:t>
            </a:r>
            <a:r>
              <a:rPr lang="en-US" sz="4800" dirty="0" err="1" smtClean="0"/>
              <a:t>harafiah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ideologi</a:t>
            </a:r>
            <a:r>
              <a:rPr lang="en-US" sz="4800" dirty="0" smtClean="0"/>
              <a:t> </a:t>
            </a:r>
            <a:r>
              <a:rPr lang="en-US" sz="4800" dirty="0" err="1" smtClean="0"/>
              <a:t>berarti</a:t>
            </a:r>
            <a:r>
              <a:rPr lang="en-US" sz="4800" dirty="0" smtClean="0"/>
              <a:t> </a:t>
            </a:r>
            <a:r>
              <a:rPr lang="en-US" sz="4800" dirty="0" err="1" smtClean="0"/>
              <a:t>ilmu</a:t>
            </a:r>
            <a:r>
              <a:rPr lang="en-US" sz="4800" dirty="0" smtClean="0"/>
              <a:t> </a:t>
            </a:r>
            <a:r>
              <a:rPr lang="en-US" sz="4800" dirty="0" err="1" smtClean="0"/>
              <a:t>tentang</a:t>
            </a:r>
            <a:r>
              <a:rPr lang="en-US" sz="4800" dirty="0" smtClean="0"/>
              <a:t> </a:t>
            </a:r>
            <a:r>
              <a:rPr lang="en-US" sz="4800" dirty="0" err="1" smtClean="0"/>
              <a:t>pengertian</a:t>
            </a:r>
            <a:r>
              <a:rPr lang="en-US" sz="4800" dirty="0" smtClean="0"/>
              <a:t> </a:t>
            </a:r>
            <a:r>
              <a:rPr lang="en-US" sz="4800" dirty="0" err="1" smtClean="0"/>
              <a:t>dasar</a:t>
            </a:r>
            <a:r>
              <a:rPr lang="en-US" sz="4800" dirty="0" smtClean="0"/>
              <a:t>, </a:t>
            </a:r>
            <a:r>
              <a:rPr lang="en-US" sz="4800" dirty="0" err="1" smtClean="0"/>
              <a:t>ide</a:t>
            </a:r>
            <a:r>
              <a:rPr lang="en-US" sz="4800" dirty="0" smtClean="0"/>
              <a:t> </a:t>
            </a:r>
            <a:r>
              <a:rPr lang="en-US" sz="4800" dirty="0" err="1" smtClean="0"/>
              <a:t>atau</a:t>
            </a:r>
            <a:r>
              <a:rPr lang="en-US" sz="4800" dirty="0" smtClean="0"/>
              <a:t> </a:t>
            </a:r>
            <a:r>
              <a:rPr lang="en-US" sz="4800" dirty="0" err="1" smtClean="0"/>
              <a:t>cita-cita</a:t>
            </a:r>
            <a:r>
              <a:rPr lang="en-US" sz="4800" dirty="0" smtClean="0"/>
              <a:t>. </a:t>
            </a:r>
            <a:endParaRPr lang="id-ID" sz="4800" dirty="0" smtClean="0"/>
          </a:p>
          <a:p>
            <a:pPr marL="88900" indent="0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4800" dirty="0" err="1" smtClean="0">
                <a:solidFill>
                  <a:srgbClr val="FF0000"/>
                </a:solidFill>
              </a:rPr>
              <a:t>Cita-cita</a:t>
            </a:r>
            <a:r>
              <a:rPr lang="en-US" sz="4800" dirty="0" smtClean="0"/>
              <a:t> yang </a:t>
            </a:r>
            <a:r>
              <a:rPr lang="en-US" sz="4800" dirty="0" err="1" smtClean="0"/>
              <a:t>dimaksudkan</a:t>
            </a:r>
            <a:r>
              <a:rPr lang="en-US" sz="4800" dirty="0" smtClean="0"/>
              <a:t> </a:t>
            </a:r>
            <a:r>
              <a:rPr lang="en-US" sz="4800" dirty="0" err="1" smtClean="0"/>
              <a:t>adalah</a:t>
            </a:r>
            <a:r>
              <a:rPr lang="en-US" sz="4800" dirty="0" smtClean="0"/>
              <a:t> </a:t>
            </a:r>
            <a:r>
              <a:rPr lang="en-US" sz="4800" dirty="0" err="1" smtClean="0"/>
              <a:t>cita-cita</a:t>
            </a:r>
            <a:r>
              <a:rPr lang="en-US" sz="4800" dirty="0" smtClean="0"/>
              <a:t> yang </a:t>
            </a:r>
            <a:r>
              <a:rPr lang="en-US" sz="4800" dirty="0" err="1" smtClean="0"/>
              <a:t>tetap</a:t>
            </a:r>
            <a:r>
              <a:rPr lang="en-US" sz="4800" dirty="0" smtClean="0"/>
              <a:t> </a:t>
            </a:r>
            <a:r>
              <a:rPr lang="en-US" sz="4800" dirty="0" err="1" smtClean="0"/>
              <a:t>sifatnya</a:t>
            </a:r>
            <a:r>
              <a:rPr lang="en-US" sz="4800" dirty="0" smtClean="0"/>
              <a:t> </a:t>
            </a:r>
            <a:r>
              <a:rPr lang="en-US" sz="4800" dirty="0" err="1" smtClean="0"/>
              <a:t>dan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harus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dapat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dicapai</a:t>
            </a:r>
            <a:r>
              <a:rPr lang="en-US" sz="4800" dirty="0" smtClean="0"/>
              <a:t> </a:t>
            </a:r>
            <a:r>
              <a:rPr lang="en-US" sz="4800" dirty="0" err="1" smtClean="0"/>
              <a:t>sehingga</a:t>
            </a:r>
            <a:r>
              <a:rPr lang="en-US" sz="4800" dirty="0" smtClean="0"/>
              <a:t> </a:t>
            </a:r>
            <a:r>
              <a:rPr lang="en-US" sz="4800" dirty="0" err="1" smtClean="0"/>
              <a:t>cita-cita</a:t>
            </a:r>
            <a:r>
              <a:rPr lang="en-US" sz="4800" dirty="0" smtClean="0"/>
              <a:t> </a:t>
            </a:r>
            <a:r>
              <a:rPr lang="en-US" sz="4800" dirty="0" err="1" smtClean="0"/>
              <a:t>itu</a:t>
            </a:r>
            <a:r>
              <a:rPr lang="en-US" sz="4800" dirty="0" smtClean="0"/>
              <a:t> </a:t>
            </a:r>
            <a:r>
              <a:rPr lang="en-US" sz="4800" dirty="0" err="1" smtClean="0"/>
              <a:t>sekaligus</a:t>
            </a:r>
            <a:r>
              <a:rPr lang="en-US" sz="4800" dirty="0" smtClean="0"/>
              <a:t> </a:t>
            </a:r>
            <a:r>
              <a:rPr lang="en-US" sz="4800" dirty="0" err="1" smtClean="0"/>
              <a:t>merupakan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FFC000"/>
                </a:solidFill>
              </a:rPr>
              <a:t>dasar</a:t>
            </a:r>
            <a:r>
              <a:rPr lang="en-US" sz="4800" dirty="0" smtClean="0">
                <a:solidFill>
                  <a:srgbClr val="FFC000"/>
                </a:solidFill>
              </a:rPr>
              <a:t>, </a:t>
            </a:r>
            <a:r>
              <a:rPr lang="en-US" sz="4800" dirty="0" err="1" smtClean="0">
                <a:solidFill>
                  <a:srgbClr val="FFC000"/>
                </a:solidFill>
              </a:rPr>
              <a:t>pandangan</a:t>
            </a:r>
            <a:r>
              <a:rPr lang="en-US" sz="4800" dirty="0" smtClean="0">
                <a:solidFill>
                  <a:srgbClr val="FFC000"/>
                </a:solidFill>
              </a:rPr>
              <a:t>, </a:t>
            </a:r>
            <a:r>
              <a:rPr lang="en-US" sz="4800" dirty="0" err="1" smtClean="0">
                <a:solidFill>
                  <a:srgbClr val="FFC000"/>
                </a:solidFill>
              </a:rPr>
              <a:t>paham</a:t>
            </a:r>
            <a:r>
              <a:rPr lang="en-US" sz="48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4800" dirty="0" smtClean="0"/>
              <a:t>	</a:t>
            </a:r>
            <a:endParaRPr lang="en-US" sz="4800" b="1" i="1" dirty="0" smtClean="0"/>
          </a:p>
        </p:txBody>
      </p:sp>
      <p:pic>
        <p:nvPicPr>
          <p:cNvPr id="79876" name="Picture 4" descr="garu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52400"/>
            <a:ext cx="1069975" cy="1066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798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nimBg="1"/>
      <p:bldP spid="798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287000" cy="1417638"/>
          </a:xfrm>
          <a:solidFill>
            <a:schemeClr val="folHlink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chemeClr val="accent2"/>
                </a:solidFill>
              </a:rPr>
              <a:t>PANCASILA SEBAGAI </a:t>
            </a:r>
            <a:br>
              <a:rPr lang="en-US" sz="3600" b="1" smtClean="0">
                <a:solidFill>
                  <a:schemeClr val="accent2"/>
                </a:solidFill>
              </a:rPr>
            </a:br>
            <a:r>
              <a:rPr lang="en-US" sz="3600" b="1" smtClean="0">
                <a:solidFill>
                  <a:schemeClr val="accent2"/>
                </a:solidFill>
              </a:rPr>
              <a:t>IDEOLOGI BANGSA DAN NEGARA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790700"/>
            <a:ext cx="9753600" cy="4533900"/>
          </a:xfrm>
        </p:spPr>
        <p:txBody>
          <a:bodyPr/>
          <a:lstStyle/>
          <a:p>
            <a:pPr marL="8890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4800" dirty="0" err="1" smtClean="0"/>
              <a:t>Ideologi</a:t>
            </a:r>
            <a:r>
              <a:rPr lang="en-US" sz="4800" dirty="0" smtClean="0"/>
              <a:t> yang </a:t>
            </a:r>
            <a:r>
              <a:rPr lang="en-US" sz="4800" dirty="0" err="1" smtClean="0"/>
              <a:t>semula</a:t>
            </a:r>
            <a:r>
              <a:rPr lang="en-US" sz="4800" dirty="0" smtClean="0"/>
              <a:t> </a:t>
            </a:r>
            <a:r>
              <a:rPr lang="en-US" sz="4800" dirty="0" err="1" smtClean="0"/>
              <a:t>berarti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FFC000"/>
                </a:solidFill>
              </a:rPr>
              <a:t>gagasan</a:t>
            </a:r>
            <a:r>
              <a:rPr lang="en-US" sz="4800" dirty="0" smtClean="0">
                <a:solidFill>
                  <a:srgbClr val="FFC000"/>
                </a:solidFill>
              </a:rPr>
              <a:t>, </a:t>
            </a:r>
            <a:r>
              <a:rPr lang="en-US" sz="4800" dirty="0" err="1" smtClean="0">
                <a:solidFill>
                  <a:srgbClr val="FFC000"/>
                </a:solidFill>
              </a:rPr>
              <a:t>ide</a:t>
            </a:r>
            <a:r>
              <a:rPr lang="en-US" sz="4800" dirty="0" smtClean="0">
                <a:solidFill>
                  <a:srgbClr val="FFC000"/>
                </a:solidFill>
              </a:rPr>
              <a:t>, </a:t>
            </a:r>
            <a:r>
              <a:rPr lang="en-US" sz="4800" dirty="0" err="1" smtClean="0">
                <a:solidFill>
                  <a:srgbClr val="FFC000"/>
                </a:solidFill>
              </a:rPr>
              <a:t>cita-cita</a:t>
            </a:r>
            <a:r>
              <a:rPr lang="en-US" sz="4800" dirty="0" smtClean="0"/>
              <a:t> </a:t>
            </a:r>
            <a:r>
              <a:rPr lang="en-US" sz="4800" dirty="0" err="1" smtClean="0"/>
              <a:t>itu</a:t>
            </a:r>
            <a:r>
              <a:rPr lang="en-US" sz="4800" dirty="0" smtClean="0"/>
              <a:t> </a:t>
            </a:r>
            <a:r>
              <a:rPr lang="en-US" sz="4800" dirty="0" err="1" smtClean="0"/>
              <a:t>berkembang</a:t>
            </a:r>
            <a:r>
              <a:rPr lang="en-US" sz="4800" dirty="0" smtClean="0"/>
              <a:t> </a:t>
            </a:r>
            <a:r>
              <a:rPr lang="en-US" sz="4800" dirty="0" err="1" smtClean="0"/>
              <a:t>menjadi</a:t>
            </a:r>
            <a:r>
              <a:rPr lang="en-US" sz="4800" dirty="0" smtClean="0"/>
              <a:t> </a:t>
            </a:r>
            <a:r>
              <a:rPr lang="en-US" sz="4800" dirty="0" err="1" smtClean="0"/>
              <a:t>suatu</a:t>
            </a:r>
            <a:r>
              <a:rPr lang="en-US" sz="4800" dirty="0" smtClean="0"/>
              <a:t> </a:t>
            </a:r>
            <a:r>
              <a:rPr lang="en-US" sz="4800" dirty="0" err="1" smtClean="0"/>
              <a:t>paham</a:t>
            </a:r>
            <a:r>
              <a:rPr lang="en-US" sz="4800" dirty="0" smtClean="0"/>
              <a:t> </a:t>
            </a:r>
            <a:r>
              <a:rPr lang="en-US" sz="4800" dirty="0" err="1" smtClean="0"/>
              <a:t>mengenai</a:t>
            </a:r>
            <a:r>
              <a:rPr lang="en-US" sz="4800" dirty="0" smtClean="0"/>
              <a:t> </a:t>
            </a:r>
            <a:r>
              <a:rPr lang="en-US" sz="4800" dirty="0" err="1" smtClean="0"/>
              <a:t>seperangkat</a:t>
            </a:r>
            <a:r>
              <a:rPr lang="en-US" sz="4800" dirty="0" smtClean="0"/>
              <a:t> </a:t>
            </a:r>
            <a:r>
              <a:rPr lang="en-US" sz="4800" dirty="0" err="1" smtClean="0"/>
              <a:t>nilai</a:t>
            </a:r>
            <a:r>
              <a:rPr lang="en-US" sz="4800" dirty="0" smtClean="0"/>
              <a:t> </a:t>
            </a:r>
            <a:r>
              <a:rPr lang="en-US" sz="4800" dirty="0" err="1" smtClean="0"/>
              <a:t>atau</a:t>
            </a:r>
            <a:r>
              <a:rPr lang="en-US" sz="4800" dirty="0" smtClean="0"/>
              <a:t> </a:t>
            </a:r>
            <a:r>
              <a:rPr lang="en-US" sz="4800" dirty="0" err="1" smtClean="0"/>
              <a:t>pemikiran</a:t>
            </a:r>
            <a:r>
              <a:rPr lang="en-US" sz="4800" dirty="0" smtClean="0"/>
              <a:t> yang </a:t>
            </a:r>
            <a:r>
              <a:rPr lang="en-US" sz="4800" dirty="0" err="1" smtClean="0"/>
              <a:t>oleh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seseorang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atau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sekelompok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orang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menjadi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suatu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pegangan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hidup</a:t>
            </a:r>
            <a:r>
              <a:rPr lang="en-US" sz="4800" dirty="0" smtClean="0">
                <a:solidFill>
                  <a:srgbClr val="FF0000"/>
                </a:solidFill>
              </a:rPr>
              <a:t>.</a:t>
            </a:r>
            <a:endParaRPr lang="en-US" sz="4800" b="1" i="1" dirty="0" smtClean="0">
              <a:solidFill>
                <a:srgbClr val="FF0000"/>
              </a:solidFill>
            </a:endParaRPr>
          </a:p>
        </p:txBody>
      </p:sp>
      <p:pic>
        <p:nvPicPr>
          <p:cNvPr id="79876" name="Picture 4" descr="garu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52400"/>
            <a:ext cx="1069975" cy="1066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798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nimBg="1"/>
      <p:bldP spid="798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3D72-7E29-47B7-88E1-98B17F92065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76200"/>
            <a:ext cx="9772650" cy="6400800"/>
          </a:xfrm>
        </p:spPr>
        <p:txBody>
          <a:bodyPr/>
          <a:lstStyle/>
          <a:p>
            <a:pPr marL="88900" lvl="1" indent="0" eaLnBrk="1" hangingPunct="1">
              <a:buClr>
                <a:schemeClr val="tx1"/>
              </a:buClr>
              <a:buNone/>
              <a:defRPr/>
            </a:pPr>
            <a:r>
              <a:rPr lang="id-ID" sz="4000" dirty="0" smtClean="0"/>
              <a:t>Unsur-unsur Pancasila tersebut kemudian diangkat dan dirumuskan oleh para pendiri negara, sehingga Pancasila berkedudukan </a:t>
            </a:r>
            <a:r>
              <a:rPr lang="id-ID" sz="4000" dirty="0" smtClean="0">
                <a:solidFill>
                  <a:srgbClr val="FF0000"/>
                </a:solidFill>
              </a:rPr>
              <a:t>sebagai dasar negara dan ideologi bangsa dan negara Indonesia</a:t>
            </a:r>
            <a:r>
              <a:rPr lang="id-ID" sz="4000" dirty="0" smtClean="0"/>
              <a:t>. Dengan demikian Pancasila sebagai ideologi bangsa dan negara Indonesia berakar pada pandangan hidup dan budaya bangsa, bukan mengangkat atau mengambil ideologi dari bangsa lain. </a:t>
            </a:r>
            <a:endParaRPr 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3D72-7E29-47B7-88E1-98B17F92065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76200"/>
            <a:ext cx="9772650" cy="5715000"/>
          </a:xfrm>
        </p:spPr>
        <p:txBody>
          <a:bodyPr/>
          <a:lstStyle/>
          <a:p>
            <a:pPr marL="88900" lvl="1" indent="0" algn="ctr" eaLnBrk="1" hangingPunct="1">
              <a:buClr>
                <a:schemeClr val="tx1"/>
              </a:buClr>
              <a:buNone/>
              <a:defRPr/>
            </a:pPr>
            <a:r>
              <a:rPr lang="en-US" sz="3200" i="1" dirty="0" err="1" smtClean="0">
                <a:solidFill>
                  <a:srgbClr val="FFC000"/>
                </a:solidFill>
              </a:rPr>
              <a:t>Ideologi</a:t>
            </a:r>
            <a:r>
              <a:rPr lang="en-US" sz="3200" i="1" dirty="0" smtClean="0">
                <a:solidFill>
                  <a:srgbClr val="FFC000"/>
                </a:solidFill>
              </a:rPr>
              <a:t> </a:t>
            </a:r>
            <a:r>
              <a:rPr lang="en-US" sz="3200" i="1" dirty="0" err="1" smtClean="0">
                <a:solidFill>
                  <a:srgbClr val="FFC000"/>
                </a:solidFill>
              </a:rPr>
              <a:t>tertutup</a:t>
            </a:r>
            <a:r>
              <a:rPr lang="en-US" sz="3200" i="1" dirty="0" smtClean="0"/>
              <a:t>,</a:t>
            </a:r>
            <a:r>
              <a:rPr lang="en-US" sz="3200" dirty="0" smtClean="0"/>
              <a:t>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pemikiran</a:t>
            </a:r>
            <a:r>
              <a:rPr lang="en-US" sz="3200" dirty="0" smtClean="0"/>
              <a:t> </a:t>
            </a:r>
            <a:r>
              <a:rPr lang="en-US" sz="3200" dirty="0" err="1" smtClean="0"/>
              <a:t>tertutup</a:t>
            </a:r>
            <a:r>
              <a:rPr lang="en-US" sz="3200" dirty="0" smtClean="0"/>
              <a:t>. </a:t>
            </a:r>
            <a:endParaRPr lang="id-ID" sz="3200" dirty="0" smtClean="0"/>
          </a:p>
          <a:p>
            <a:pPr marL="88900" lvl="1" indent="0" algn="ctr" eaLnBrk="1" hangingPunct="1">
              <a:buClr>
                <a:schemeClr val="tx1"/>
              </a:buClr>
              <a:buNone/>
              <a:defRPr/>
            </a:pPr>
            <a:r>
              <a:rPr lang="en-US" sz="3200" dirty="0" err="1" smtClean="0"/>
              <a:t>Ciri-cirinya</a:t>
            </a:r>
            <a:r>
              <a:rPr lang="en-US" sz="3200" dirty="0" smtClean="0"/>
              <a:t>: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cita-cita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kelompok</a:t>
            </a:r>
            <a:r>
              <a:rPr lang="en-US" sz="3200" dirty="0" smtClean="0"/>
              <a:t> </a:t>
            </a:r>
            <a:r>
              <a:rPr lang="en-US" sz="3200" dirty="0" err="1" smtClean="0"/>
              <a:t>orang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mengubah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memperbarui</a:t>
            </a:r>
            <a:r>
              <a:rPr lang="en-US" sz="3200" dirty="0" smtClean="0"/>
              <a:t> </a:t>
            </a:r>
            <a:r>
              <a:rPr lang="en-US" sz="3200" dirty="0" err="1" smtClean="0"/>
              <a:t>masyarakat</a:t>
            </a:r>
            <a:r>
              <a:rPr lang="en-US" sz="3200" dirty="0" smtClean="0"/>
              <a:t>; </a:t>
            </a:r>
            <a:endParaRPr lang="id-ID" sz="3200" dirty="0" smtClean="0"/>
          </a:p>
          <a:p>
            <a:pPr marL="88900" lvl="1" indent="0" algn="ctr" eaLnBrk="1" hangingPunct="1">
              <a:buClr>
                <a:schemeClr val="tx1"/>
              </a:buClr>
              <a:buNone/>
              <a:defRPr/>
            </a:pPr>
            <a:r>
              <a:rPr lang="id-ID" sz="3200" dirty="0" smtClean="0">
                <a:solidFill>
                  <a:srgbClr val="FFC000"/>
                </a:solidFill>
              </a:rPr>
              <a:t>Dasarnya:</a:t>
            </a:r>
            <a:r>
              <a:rPr lang="id-ID" sz="3200" dirty="0" smtClean="0"/>
              <a:t> </a:t>
            </a:r>
            <a:r>
              <a:rPr lang="en-US" sz="3200" dirty="0" err="1" smtClean="0"/>
              <a:t>atas</a:t>
            </a:r>
            <a:r>
              <a:rPr lang="en-US" sz="3200" dirty="0" smtClean="0"/>
              <a:t> </a:t>
            </a:r>
            <a:r>
              <a:rPr lang="en-US" sz="3200" dirty="0" err="1" smtClean="0"/>
              <a:t>nama</a:t>
            </a:r>
            <a:r>
              <a:rPr lang="en-US" sz="3200" dirty="0" smtClean="0"/>
              <a:t> </a:t>
            </a:r>
            <a:r>
              <a:rPr lang="en-US" sz="3200" dirty="0" err="1" smtClean="0"/>
              <a:t>ideologi</a:t>
            </a:r>
            <a:r>
              <a:rPr lang="en-US" sz="3200" dirty="0" smtClean="0"/>
              <a:t> </a:t>
            </a:r>
            <a:r>
              <a:rPr lang="en-US" sz="3200" dirty="0" err="1" smtClean="0"/>
              <a:t>dibenarkan</a:t>
            </a:r>
            <a:r>
              <a:rPr lang="en-US" sz="3200" dirty="0" smtClean="0"/>
              <a:t> </a:t>
            </a:r>
            <a:r>
              <a:rPr lang="en-US" sz="3200" dirty="0" err="1" smtClean="0"/>
              <a:t>pengorbanan-pengorbanan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dibebankan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</a:t>
            </a:r>
            <a:r>
              <a:rPr lang="en-US" sz="3200" dirty="0" err="1" smtClean="0"/>
              <a:t>masyarakat</a:t>
            </a:r>
            <a:r>
              <a:rPr lang="en-US" sz="3200" dirty="0" smtClean="0"/>
              <a:t>; </a:t>
            </a:r>
            <a:endParaRPr lang="id-ID" sz="3200" dirty="0" smtClean="0"/>
          </a:p>
          <a:p>
            <a:pPr marL="88900" lvl="1" indent="0" algn="ctr" eaLnBrk="1" hangingPunct="1">
              <a:buClr>
                <a:schemeClr val="tx1"/>
              </a:buClr>
              <a:buNone/>
              <a:defRPr/>
            </a:pPr>
            <a:r>
              <a:rPr lang="id-ID" sz="3200" dirty="0" smtClean="0"/>
              <a:t>Ideologi tertutup bersifat otoriter (negara berlaku sebagai penguasa) dan totaliter, </a:t>
            </a:r>
            <a:r>
              <a:rPr lang="id-ID" sz="3200" dirty="0" smtClean="0"/>
              <a:t>pemerintahan </a:t>
            </a:r>
            <a:r>
              <a:rPr lang="id-ID" sz="3200" dirty="0" smtClean="0"/>
              <a:t>dengan kekuasaannya mempunyai hak mutlak untuk mengatur di segala bidang aspek yang ada.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3D72-7E29-47B7-88E1-98B17F92065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274637"/>
            <a:ext cx="9772650" cy="5440363"/>
          </a:xfrm>
        </p:spPr>
        <p:txBody>
          <a:bodyPr/>
          <a:lstStyle/>
          <a:p>
            <a:pPr marL="88900" lvl="1" indent="0" eaLnBrk="1" hangingPunct="1">
              <a:buClr>
                <a:schemeClr val="tx1"/>
              </a:buClr>
              <a:buNone/>
              <a:defRPr/>
            </a:pPr>
            <a:r>
              <a:rPr lang="en-US" sz="3400" i="1" dirty="0" err="1" smtClean="0">
                <a:solidFill>
                  <a:srgbClr val="FFC000"/>
                </a:solidFill>
              </a:rPr>
              <a:t>Ideologi</a:t>
            </a:r>
            <a:r>
              <a:rPr lang="en-US" sz="3400" i="1" dirty="0" smtClean="0">
                <a:solidFill>
                  <a:srgbClr val="FFC000"/>
                </a:solidFill>
              </a:rPr>
              <a:t> </a:t>
            </a:r>
            <a:r>
              <a:rPr lang="en-US" sz="3400" i="1" dirty="0" err="1" smtClean="0">
                <a:solidFill>
                  <a:srgbClr val="FFC000"/>
                </a:solidFill>
              </a:rPr>
              <a:t>terbuka</a:t>
            </a:r>
            <a:r>
              <a:rPr lang="en-US" sz="3400" dirty="0" smtClean="0"/>
              <a:t>, </a:t>
            </a:r>
            <a:r>
              <a:rPr lang="en-US" sz="3400" dirty="0" err="1" smtClean="0"/>
              <a:t>merupakan</a:t>
            </a:r>
            <a:r>
              <a:rPr lang="en-US" sz="3400" dirty="0" smtClean="0"/>
              <a:t> </a:t>
            </a:r>
            <a:r>
              <a:rPr lang="en-US" sz="3400" dirty="0" err="1" smtClean="0"/>
              <a:t>suatu</a:t>
            </a:r>
            <a:r>
              <a:rPr lang="en-US" sz="3400" dirty="0" smtClean="0"/>
              <a:t> </a:t>
            </a:r>
            <a:r>
              <a:rPr lang="en-US" sz="3400" dirty="0" err="1" smtClean="0"/>
              <a:t>pemikiran</a:t>
            </a:r>
            <a:r>
              <a:rPr lang="en-US" sz="3400" dirty="0" smtClean="0"/>
              <a:t> yang </a:t>
            </a:r>
            <a:r>
              <a:rPr lang="en-US" sz="3400" dirty="0" err="1" smtClean="0"/>
              <a:t>terbuka</a:t>
            </a:r>
            <a:r>
              <a:rPr lang="en-US" sz="3400" dirty="0" smtClean="0"/>
              <a:t>. </a:t>
            </a:r>
            <a:endParaRPr lang="id-ID" sz="3400" dirty="0" smtClean="0"/>
          </a:p>
          <a:p>
            <a:pPr marL="88900" lvl="1" indent="0" eaLnBrk="1" hangingPunct="1">
              <a:buClr>
                <a:schemeClr val="tx1"/>
              </a:buClr>
              <a:buNone/>
              <a:defRPr/>
            </a:pPr>
            <a:r>
              <a:rPr lang="en-US" sz="3400" dirty="0" err="1" smtClean="0">
                <a:solidFill>
                  <a:srgbClr val="FFC000"/>
                </a:solidFill>
              </a:rPr>
              <a:t>Ciri-cirinya</a:t>
            </a:r>
            <a:r>
              <a:rPr lang="en-US" sz="3400" dirty="0" smtClean="0">
                <a:solidFill>
                  <a:srgbClr val="FFC000"/>
                </a:solidFill>
              </a:rPr>
              <a:t>:</a:t>
            </a:r>
            <a:r>
              <a:rPr lang="en-US" sz="3400" dirty="0" smtClean="0"/>
              <a:t> </a:t>
            </a:r>
            <a:r>
              <a:rPr lang="en-US" sz="3400" dirty="0" err="1" smtClean="0"/>
              <a:t>bahwa</a:t>
            </a:r>
            <a:r>
              <a:rPr lang="en-US" sz="3400" dirty="0" smtClean="0"/>
              <a:t> </a:t>
            </a:r>
            <a:r>
              <a:rPr lang="en-US" sz="3400" dirty="0" err="1" smtClean="0"/>
              <a:t>nilai-nilai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cita-citanya</a:t>
            </a:r>
            <a:r>
              <a:rPr lang="en-US" sz="3400" dirty="0" smtClean="0"/>
              <a:t> </a:t>
            </a:r>
            <a:r>
              <a:rPr lang="en-US" sz="3400" dirty="0" err="1" smtClean="0"/>
              <a:t>tidak</a:t>
            </a:r>
            <a:r>
              <a:rPr lang="en-US" sz="3400" dirty="0" smtClean="0"/>
              <a:t> </a:t>
            </a:r>
            <a:r>
              <a:rPr lang="en-US" sz="3400" dirty="0" err="1" smtClean="0"/>
              <a:t>dapat</a:t>
            </a:r>
            <a:r>
              <a:rPr lang="en-US" sz="3400" dirty="0" smtClean="0"/>
              <a:t> </a:t>
            </a:r>
            <a:r>
              <a:rPr lang="en-US" sz="3400" dirty="0" err="1" smtClean="0"/>
              <a:t>dipaksakan</a:t>
            </a:r>
            <a:r>
              <a:rPr lang="en-US" sz="3400" dirty="0" smtClean="0"/>
              <a:t> </a:t>
            </a:r>
            <a:r>
              <a:rPr lang="en-US" sz="3400" dirty="0" err="1" smtClean="0"/>
              <a:t>dari</a:t>
            </a:r>
            <a:r>
              <a:rPr lang="en-US" sz="3400" dirty="0" smtClean="0"/>
              <a:t> </a:t>
            </a:r>
            <a:r>
              <a:rPr lang="en-US" sz="3400" dirty="0" err="1" smtClean="0"/>
              <a:t>luar</a:t>
            </a:r>
            <a:r>
              <a:rPr lang="en-US" sz="3400" dirty="0" smtClean="0"/>
              <a:t>, </a:t>
            </a:r>
            <a:r>
              <a:rPr lang="en-US" sz="3400" dirty="0" err="1" smtClean="0"/>
              <a:t>melainkan</a:t>
            </a:r>
            <a:r>
              <a:rPr lang="en-US" sz="3400" dirty="0" smtClean="0"/>
              <a:t> </a:t>
            </a:r>
            <a:r>
              <a:rPr lang="en-US" sz="3400" dirty="0" err="1" smtClean="0"/>
              <a:t>digali</a:t>
            </a:r>
            <a:r>
              <a:rPr lang="en-US" sz="3400" dirty="0" smtClean="0"/>
              <a:t> </a:t>
            </a:r>
            <a:r>
              <a:rPr lang="en-US" sz="3400" dirty="0" err="1" smtClean="0"/>
              <a:t>dan</a:t>
            </a:r>
            <a:r>
              <a:rPr lang="en-US" sz="3400" dirty="0" smtClean="0"/>
              <a:t> </a:t>
            </a:r>
            <a:r>
              <a:rPr lang="en-US" sz="3400" dirty="0" err="1" smtClean="0"/>
              <a:t>diambil</a:t>
            </a:r>
            <a:r>
              <a:rPr lang="en-US" sz="3400" dirty="0" smtClean="0"/>
              <a:t> </a:t>
            </a:r>
            <a:r>
              <a:rPr lang="en-US" sz="3400" dirty="0" err="1" smtClean="0"/>
              <a:t>dari</a:t>
            </a:r>
            <a:r>
              <a:rPr lang="en-US" sz="3400" dirty="0" smtClean="0"/>
              <a:t> moral, </a:t>
            </a:r>
            <a:r>
              <a:rPr lang="en-US" sz="3400" dirty="0" err="1" smtClean="0"/>
              <a:t>budaya</a:t>
            </a:r>
            <a:r>
              <a:rPr lang="en-US" sz="3400" dirty="0" smtClean="0"/>
              <a:t> </a:t>
            </a:r>
            <a:r>
              <a:rPr lang="en-US" sz="3400" dirty="0" err="1" smtClean="0"/>
              <a:t>masyarakat</a:t>
            </a:r>
            <a:r>
              <a:rPr lang="en-US" sz="3400" dirty="0" smtClean="0"/>
              <a:t> </a:t>
            </a:r>
            <a:r>
              <a:rPr lang="en-US" sz="3400" dirty="0" err="1" smtClean="0"/>
              <a:t>itu</a:t>
            </a:r>
            <a:r>
              <a:rPr lang="en-US" sz="3400" dirty="0" smtClean="0"/>
              <a:t> </a:t>
            </a:r>
            <a:r>
              <a:rPr lang="en-US" sz="3400" dirty="0" err="1" smtClean="0"/>
              <a:t>sendiri</a:t>
            </a:r>
            <a:r>
              <a:rPr lang="en-US" sz="3400" dirty="0" smtClean="0"/>
              <a:t>; </a:t>
            </a:r>
            <a:endParaRPr lang="id-ID" sz="3400" dirty="0" smtClean="0"/>
          </a:p>
          <a:p>
            <a:pPr marL="88900" lvl="1" indent="0" eaLnBrk="1" hangingPunct="1">
              <a:buClr>
                <a:schemeClr val="tx1"/>
              </a:buClr>
              <a:buNone/>
              <a:defRPr/>
            </a:pPr>
            <a:r>
              <a:rPr lang="id-ID" sz="3400" dirty="0" smtClean="0">
                <a:solidFill>
                  <a:srgbClr val="FFC000"/>
                </a:solidFill>
              </a:rPr>
              <a:t>D</a:t>
            </a:r>
            <a:r>
              <a:rPr lang="en-US" sz="3400" dirty="0" err="1" smtClean="0">
                <a:solidFill>
                  <a:srgbClr val="FFC000"/>
                </a:solidFill>
              </a:rPr>
              <a:t>asarnya</a:t>
            </a:r>
            <a:r>
              <a:rPr lang="en-US" sz="3400" dirty="0" smtClean="0">
                <a:solidFill>
                  <a:srgbClr val="FFC000"/>
                </a:solidFill>
              </a:rPr>
              <a:t> </a:t>
            </a:r>
            <a:r>
              <a:rPr lang="en-US" sz="3400" dirty="0" err="1" smtClean="0"/>
              <a:t>bukan</a:t>
            </a:r>
            <a:r>
              <a:rPr lang="en-US" sz="3400" dirty="0" smtClean="0"/>
              <a:t> </a:t>
            </a:r>
            <a:r>
              <a:rPr lang="en-US" sz="3400" dirty="0" err="1" smtClean="0"/>
              <a:t>keyakinan</a:t>
            </a:r>
            <a:r>
              <a:rPr lang="en-US" sz="3400" dirty="0" smtClean="0"/>
              <a:t> </a:t>
            </a:r>
            <a:r>
              <a:rPr lang="en-US" sz="3400" dirty="0" err="1" smtClean="0"/>
              <a:t>ideologis</a:t>
            </a:r>
            <a:r>
              <a:rPr lang="en-US" sz="3400" dirty="0" smtClean="0"/>
              <a:t> </a:t>
            </a:r>
            <a:r>
              <a:rPr lang="en-US" sz="3400" dirty="0" err="1" smtClean="0"/>
              <a:t>sekelompok</a:t>
            </a:r>
            <a:r>
              <a:rPr lang="en-US" sz="3400" dirty="0" smtClean="0"/>
              <a:t> </a:t>
            </a:r>
            <a:r>
              <a:rPr lang="en-US" sz="3400" dirty="0" err="1" smtClean="0"/>
              <a:t>orang</a:t>
            </a:r>
            <a:r>
              <a:rPr lang="en-US" sz="3400" dirty="0" smtClean="0"/>
              <a:t>, </a:t>
            </a:r>
            <a:r>
              <a:rPr lang="en-US" sz="3400" dirty="0" err="1" smtClean="0"/>
              <a:t>melainkan</a:t>
            </a:r>
            <a:r>
              <a:rPr lang="en-US" sz="3400" dirty="0" smtClean="0"/>
              <a:t> </a:t>
            </a:r>
            <a:r>
              <a:rPr lang="en-US" sz="3400" dirty="0" err="1" smtClean="0"/>
              <a:t>hasil</a:t>
            </a:r>
            <a:r>
              <a:rPr lang="en-US" sz="3400" dirty="0" smtClean="0"/>
              <a:t> </a:t>
            </a:r>
            <a:r>
              <a:rPr lang="en-US" sz="3400" dirty="0" err="1" smtClean="0"/>
              <a:t>musyawarah</a:t>
            </a:r>
            <a:r>
              <a:rPr lang="en-US" sz="3400" dirty="0" smtClean="0"/>
              <a:t> </a:t>
            </a:r>
            <a:r>
              <a:rPr lang="en-US" sz="3400" dirty="0" err="1" smtClean="0"/>
              <a:t>dari</a:t>
            </a:r>
            <a:r>
              <a:rPr lang="en-US" sz="3400" dirty="0" smtClean="0"/>
              <a:t> </a:t>
            </a:r>
            <a:r>
              <a:rPr lang="en-US" sz="3400" dirty="0" err="1" smtClean="0"/>
              <a:t>konsensus</a:t>
            </a:r>
            <a:r>
              <a:rPr lang="en-US" sz="3400" dirty="0" smtClean="0"/>
              <a:t> </a:t>
            </a:r>
            <a:r>
              <a:rPr lang="en-US" sz="3400" dirty="0" err="1" smtClean="0"/>
              <a:t>masyarakat</a:t>
            </a:r>
            <a:r>
              <a:rPr lang="en-US" sz="3400" dirty="0" smtClean="0"/>
              <a:t> </a:t>
            </a:r>
            <a:r>
              <a:rPr lang="en-US" sz="3400" dirty="0" err="1" smtClean="0"/>
              <a:t>tersebut</a:t>
            </a:r>
            <a:r>
              <a:rPr lang="en-US" sz="3400" dirty="0" smtClean="0"/>
              <a:t>; </a:t>
            </a:r>
            <a:r>
              <a:rPr lang="en-US" sz="3400" dirty="0" err="1" smtClean="0"/>
              <a:t>nilai-nilai</a:t>
            </a:r>
            <a:r>
              <a:rPr lang="en-US" sz="3400" dirty="0" smtClean="0"/>
              <a:t> </a:t>
            </a:r>
            <a:r>
              <a:rPr lang="en-US" sz="3400" dirty="0" err="1" smtClean="0"/>
              <a:t>itu</a:t>
            </a:r>
            <a:r>
              <a:rPr lang="en-US" sz="3400" dirty="0" smtClean="0"/>
              <a:t> </a:t>
            </a:r>
            <a:r>
              <a:rPr lang="en-US" sz="3400" dirty="0" err="1" smtClean="0"/>
              <a:t>sifatnya</a:t>
            </a:r>
            <a:r>
              <a:rPr lang="en-US" sz="3400" dirty="0" smtClean="0"/>
              <a:t> </a:t>
            </a:r>
            <a:r>
              <a:rPr lang="en-US" sz="3400" dirty="0" err="1" smtClean="0"/>
              <a:t>dasar</a:t>
            </a:r>
            <a:r>
              <a:rPr lang="en-US" sz="3400" dirty="0" smtClean="0"/>
              <a:t>, </a:t>
            </a:r>
            <a:r>
              <a:rPr lang="en-US" sz="3400" dirty="0" err="1" smtClean="0"/>
              <a:t>secara</a:t>
            </a:r>
            <a:r>
              <a:rPr lang="en-US" sz="3400" dirty="0" smtClean="0"/>
              <a:t> </a:t>
            </a:r>
            <a:r>
              <a:rPr lang="en-US" sz="3400" dirty="0" err="1" smtClean="0"/>
              <a:t>garis</a:t>
            </a:r>
            <a:r>
              <a:rPr lang="en-US" sz="3400" dirty="0" smtClean="0"/>
              <a:t> </a:t>
            </a:r>
            <a:r>
              <a:rPr lang="en-US" sz="3400" dirty="0" err="1" smtClean="0"/>
              <a:t>besar</a:t>
            </a:r>
            <a:r>
              <a:rPr lang="en-US" sz="3400" dirty="0" smtClean="0"/>
              <a:t> </a:t>
            </a:r>
            <a:r>
              <a:rPr lang="en-US" sz="3400" dirty="0" err="1" smtClean="0"/>
              <a:t>saja</a:t>
            </a:r>
            <a:r>
              <a:rPr lang="en-US" sz="3400" dirty="0" smtClean="0"/>
              <a:t> </a:t>
            </a:r>
            <a:r>
              <a:rPr lang="en-US" sz="3400" dirty="0" err="1" smtClean="0"/>
              <a:t>sehingga</a:t>
            </a:r>
            <a:r>
              <a:rPr lang="en-US" sz="3400" dirty="0" smtClean="0"/>
              <a:t> </a:t>
            </a:r>
            <a:r>
              <a:rPr lang="en-US" sz="3400" dirty="0" err="1" smtClean="0"/>
              <a:t>tidak</a:t>
            </a:r>
            <a:r>
              <a:rPr lang="en-US" sz="3400" dirty="0" smtClean="0"/>
              <a:t> </a:t>
            </a:r>
            <a:r>
              <a:rPr lang="en-US" sz="3400" dirty="0" err="1" smtClean="0"/>
              <a:t>langsung</a:t>
            </a:r>
            <a:r>
              <a:rPr lang="en-US" sz="3400" dirty="0" smtClean="0"/>
              <a:t> </a:t>
            </a:r>
            <a:r>
              <a:rPr lang="en-US" sz="3400" dirty="0" err="1" smtClean="0"/>
              <a:t>operasional</a:t>
            </a:r>
            <a:r>
              <a:rPr lang="en-US" sz="34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287000" cy="1417638"/>
          </a:xfrm>
          <a:solidFill>
            <a:schemeClr val="folHlink"/>
          </a:solidFill>
        </p:spPr>
        <p:txBody>
          <a:bodyPr/>
          <a:lstStyle/>
          <a:p>
            <a:pPr marL="1608138" eaLnBrk="1" hangingPunct="1">
              <a:defRPr/>
            </a:pPr>
            <a:r>
              <a:rPr lang="id-ID" sz="3600" b="1" dirty="0" smtClean="0">
                <a:solidFill>
                  <a:schemeClr val="accent2"/>
                </a:solidFill>
              </a:rPr>
              <a:t>FILSAFAT SEBAGAI PANDANGAN HIDUP</a:t>
            </a:r>
            <a:endParaRPr lang="en-US" sz="3600" b="1" dirty="0" smtClean="0">
              <a:solidFill>
                <a:schemeClr val="accent2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943100"/>
            <a:ext cx="9677400" cy="4533900"/>
          </a:xfrm>
        </p:spPr>
        <p:txBody>
          <a:bodyPr>
            <a:normAutofit lnSpcReduction="10000"/>
          </a:bodyPr>
          <a:lstStyle/>
          <a:p>
            <a:pPr marL="88900" indent="0" algn="ctr">
              <a:lnSpc>
                <a:spcPct val="80000"/>
              </a:lnSpc>
              <a:buNone/>
              <a:defRPr/>
            </a:pPr>
            <a:r>
              <a:rPr lang="id-ID" sz="5400" dirty="0" smtClean="0"/>
              <a:t>Filsafat diartikan sebagai pandangan hidup karena filsafat pada hakikatnya bersumber pada hakikat </a:t>
            </a:r>
            <a:r>
              <a:rPr lang="id-ID" sz="5400" b="1" dirty="0" smtClean="0">
                <a:solidFill>
                  <a:srgbClr val="FF0000"/>
                </a:solidFill>
              </a:rPr>
              <a:t>kodrat pribadi </a:t>
            </a:r>
            <a:r>
              <a:rPr lang="id-ID" sz="5400" b="1" dirty="0" smtClean="0">
                <a:solidFill>
                  <a:srgbClr val="FF0000"/>
                </a:solidFill>
              </a:rPr>
              <a:t>manusia</a:t>
            </a:r>
            <a:r>
              <a:rPr lang="en-US" sz="5400" b="1" dirty="0" smtClean="0">
                <a:solidFill>
                  <a:srgbClr val="FF0000"/>
                </a:solidFill>
              </a:rPr>
              <a:t>/</a:t>
            </a:r>
            <a:r>
              <a:rPr lang="en-US" sz="5400" b="1" dirty="0" err="1" smtClean="0">
                <a:solidFill>
                  <a:srgbClr val="FF0000"/>
                </a:solidFill>
              </a:rPr>
              <a:t>monodualis</a:t>
            </a:r>
            <a:r>
              <a:rPr lang="id-ID" sz="5400" dirty="0" smtClean="0"/>
              <a:t> </a:t>
            </a:r>
            <a:r>
              <a:rPr lang="id-ID" sz="5400" dirty="0" smtClean="0"/>
              <a:t>(sebagai makhluk </a:t>
            </a:r>
            <a:r>
              <a:rPr lang="id-ID" sz="5400" dirty="0" smtClean="0"/>
              <a:t>individu</a:t>
            </a:r>
            <a:r>
              <a:rPr lang="en-US" sz="5400" dirty="0" smtClean="0"/>
              <a:t>/</a:t>
            </a:r>
            <a:r>
              <a:rPr lang="id-ID" sz="5400" dirty="0" smtClean="0"/>
              <a:t>makhluk </a:t>
            </a:r>
            <a:r>
              <a:rPr lang="id-ID" sz="5400" dirty="0"/>
              <a:t>Tuhan, </a:t>
            </a:r>
            <a:r>
              <a:rPr lang="id-ID" sz="5400" dirty="0" smtClean="0"/>
              <a:t>makhluk </a:t>
            </a:r>
            <a:r>
              <a:rPr lang="id-ID" sz="5400" dirty="0" smtClean="0"/>
              <a:t>sosial).</a:t>
            </a:r>
            <a:endParaRPr lang="en-US" sz="5400" b="1" i="1" dirty="0" smtClean="0"/>
          </a:p>
        </p:txBody>
      </p:sp>
      <p:pic>
        <p:nvPicPr>
          <p:cNvPr id="79876" name="Picture 4" descr="garu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52400"/>
            <a:ext cx="1069975" cy="1066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798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nimBg="1"/>
      <p:bldP spid="798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76737-0532-469E-BE4E-C0285AE07D3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142999"/>
            <a:ext cx="9772650" cy="4267201"/>
          </a:xfrm>
        </p:spPr>
        <p:txBody>
          <a:bodyPr/>
          <a:lstStyle/>
          <a:p>
            <a:pPr marL="88900" indent="0" algn="ctr" eaLnBrk="1" hangingPunct="1">
              <a:lnSpc>
                <a:spcPct val="80000"/>
              </a:lnSpc>
              <a:buNone/>
              <a:defRPr/>
            </a:pPr>
            <a:r>
              <a:rPr lang="en-US" sz="6000" dirty="0" err="1" smtClean="0"/>
              <a:t>Pancasila</a:t>
            </a:r>
            <a:r>
              <a:rPr lang="en-US" sz="6000" dirty="0" smtClean="0"/>
              <a:t> </a:t>
            </a:r>
            <a:r>
              <a:rPr lang="en-US" sz="6000" dirty="0" err="1" smtClean="0"/>
              <a:t>sebagai</a:t>
            </a:r>
            <a:r>
              <a:rPr lang="en-US" sz="6000" dirty="0" smtClean="0"/>
              <a:t> </a:t>
            </a:r>
            <a:r>
              <a:rPr lang="en-US" sz="6000" dirty="0" err="1" smtClean="0"/>
              <a:t>ideologi</a:t>
            </a:r>
            <a:r>
              <a:rPr lang="en-US" sz="6000" dirty="0" smtClean="0"/>
              <a:t> </a:t>
            </a:r>
            <a:r>
              <a:rPr lang="en-US" sz="6000" dirty="0" err="1" smtClean="0"/>
              <a:t>mengandung</a:t>
            </a:r>
            <a:r>
              <a:rPr lang="en-US" sz="6000" dirty="0" smtClean="0"/>
              <a:t> </a:t>
            </a:r>
            <a:r>
              <a:rPr lang="en-US" sz="6000" dirty="0" err="1" smtClean="0"/>
              <a:t>nilai-nilai</a:t>
            </a:r>
            <a:r>
              <a:rPr lang="en-US" sz="6000" dirty="0" smtClean="0"/>
              <a:t> yang </a:t>
            </a:r>
            <a:r>
              <a:rPr lang="en-US" sz="6000" dirty="0" err="1" smtClean="0"/>
              <a:t>berakar</a:t>
            </a:r>
            <a:r>
              <a:rPr lang="en-US" sz="6000" dirty="0" smtClean="0"/>
              <a:t> </a:t>
            </a:r>
            <a:r>
              <a:rPr lang="en-US" sz="6000" dirty="0" err="1" smtClean="0"/>
              <a:t>pada</a:t>
            </a:r>
            <a:r>
              <a:rPr lang="en-US" sz="6000" dirty="0" smtClean="0"/>
              <a:t> </a:t>
            </a:r>
            <a:r>
              <a:rPr lang="en-US" sz="6000" dirty="0" err="1" smtClean="0"/>
              <a:t>pandangan</a:t>
            </a:r>
            <a:r>
              <a:rPr lang="en-US" sz="6000" dirty="0" smtClean="0"/>
              <a:t> </a:t>
            </a:r>
            <a:r>
              <a:rPr lang="en-US" sz="6000" dirty="0" err="1" smtClean="0"/>
              <a:t>hidup</a:t>
            </a:r>
            <a:r>
              <a:rPr lang="en-US" sz="6000" dirty="0" smtClean="0"/>
              <a:t> </a:t>
            </a:r>
            <a:r>
              <a:rPr lang="en-US" sz="6000" dirty="0" err="1" smtClean="0"/>
              <a:t>bangsa</a:t>
            </a:r>
            <a:r>
              <a:rPr lang="en-US" sz="6000" dirty="0" smtClean="0"/>
              <a:t> </a:t>
            </a:r>
            <a:r>
              <a:rPr lang="en-US" sz="6000" dirty="0" err="1" smtClean="0"/>
              <a:t>dan</a:t>
            </a:r>
            <a:r>
              <a:rPr lang="en-US" sz="6000" dirty="0" smtClean="0"/>
              <a:t> </a:t>
            </a:r>
            <a:r>
              <a:rPr lang="en-US" sz="6000" dirty="0" err="1" smtClean="0"/>
              <a:t>falsafat</a:t>
            </a:r>
            <a:r>
              <a:rPr lang="en-US" sz="6000" dirty="0" smtClean="0"/>
              <a:t> </a:t>
            </a:r>
            <a:r>
              <a:rPr lang="en-US" sz="6000" dirty="0" err="1" smtClean="0"/>
              <a:t>bangsa</a:t>
            </a:r>
            <a:r>
              <a:rPr lang="en-US" sz="6000" dirty="0" smtClean="0"/>
              <a:t>. </a:t>
            </a:r>
            <a:r>
              <a:rPr lang="en-US" sz="6000" dirty="0" err="1" smtClean="0"/>
              <a:t>Dengan</a:t>
            </a:r>
            <a:r>
              <a:rPr lang="en-US" sz="6000" dirty="0" smtClean="0"/>
              <a:t> </a:t>
            </a:r>
            <a:r>
              <a:rPr lang="en-US" sz="6000" dirty="0" err="1" smtClean="0"/>
              <a:t>demikian</a:t>
            </a:r>
            <a:r>
              <a:rPr lang="en-US" sz="6000" dirty="0" smtClean="0"/>
              <a:t> </a:t>
            </a:r>
            <a:r>
              <a:rPr lang="en-US" sz="6000" dirty="0" err="1" smtClean="0"/>
              <a:t>memenuhi</a:t>
            </a:r>
            <a:r>
              <a:rPr lang="en-US" sz="6000" dirty="0" smtClean="0"/>
              <a:t> </a:t>
            </a:r>
            <a:r>
              <a:rPr lang="en-US" sz="6000" dirty="0" err="1" smtClean="0"/>
              <a:t>syarat</a:t>
            </a:r>
            <a:r>
              <a:rPr lang="en-US" sz="6000" dirty="0" smtClean="0"/>
              <a:t> </a:t>
            </a:r>
            <a:r>
              <a:rPr lang="en-US" sz="6000" dirty="0" err="1" smtClean="0"/>
              <a:t>sebagai</a:t>
            </a:r>
            <a:r>
              <a:rPr lang="en-US" sz="6000" dirty="0" smtClean="0"/>
              <a:t> </a:t>
            </a:r>
            <a:r>
              <a:rPr lang="en-US" sz="6000" dirty="0" err="1" smtClean="0"/>
              <a:t>suatu</a:t>
            </a:r>
            <a:r>
              <a:rPr lang="en-US" sz="6000" dirty="0" smtClean="0"/>
              <a:t> </a:t>
            </a:r>
            <a:r>
              <a:rPr lang="en-US" sz="6000" dirty="0" err="1" smtClean="0"/>
              <a:t>ideologi</a:t>
            </a:r>
            <a:r>
              <a:rPr lang="en-US" sz="6000" dirty="0" smtClean="0"/>
              <a:t> </a:t>
            </a:r>
            <a:r>
              <a:rPr lang="en-US" sz="6000" dirty="0" err="1" smtClean="0"/>
              <a:t>terbuka</a:t>
            </a:r>
            <a:r>
              <a:rPr lang="en-US" sz="6000" dirty="0" smtClean="0"/>
              <a:t>. </a:t>
            </a:r>
          </a:p>
          <a:p>
            <a:pPr algn="ctr" eaLnBrk="1" hangingPunct="1">
              <a:lnSpc>
                <a:spcPct val="80000"/>
              </a:lnSpc>
              <a:buNone/>
              <a:defRPr/>
            </a:pPr>
            <a:endParaRPr lang="en-US" sz="6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76737-0532-469E-BE4E-C0285AE07D3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685800"/>
            <a:ext cx="9772650" cy="5440363"/>
          </a:xfrm>
        </p:spPr>
        <p:txBody>
          <a:bodyPr/>
          <a:lstStyle/>
          <a:p>
            <a:pPr marL="88900" indent="0" algn="just" eaLnBrk="1" hangingPunct="1">
              <a:lnSpc>
                <a:spcPct val="80000"/>
              </a:lnSpc>
              <a:buNone/>
              <a:defRPr/>
            </a:pPr>
            <a:r>
              <a:rPr lang="en-US" sz="4000" dirty="0" err="1" smtClean="0"/>
              <a:t>Sumber</a:t>
            </a:r>
            <a:r>
              <a:rPr lang="en-US" sz="4000" dirty="0" smtClean="0"/>
              <a:t> </a:t>
            </a:r>
            <a:r>
              <a:rPr lang="en-US" sz="4000" dirty="0" err="1" smtClean="0"/>
              <a:t>semangat</a:t>
            </a:r>
            <a:r>
              <a:rPr lang="en-US" sz="4000" dirty="0" smtClean="0"/>
              <a:t> yang </a:t>
            </a:r>
            <a:r>
              <a:rPr lang="en-US" sz="4000" dirty="0" err="1" smtClean="0"/>
              <a:t>menjadikan</a:t>
            </a:r>
            <a:r>
              <a:rPr lang="en-US" sz="4000" dirty="0" smtClean="0"/>
              <a:t> </a:t>
            </a:r>
            <a:r>
              <a:rPr lang="en-US" sz="4000" dirty="0" err="1" smtClean="0"/>
              <a:t>Pancasila</a:t>
            </a:r>
            <a:r>
              <a:rPr lang="en-US" sz="4000" dirty="0" smtClean="0"/>
              <a:t> </a:t>
            </a:r>
            <a:r>
              <a:rPr lang="en-US" sz="4000" dirty="0" err="1" smtClean="0"/>
              <a:t>sebagai</a:t>
            </a:r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ideologi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terbuka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/>
              <a:t>adalah</a:t>
            </a:r>
            <a:r>
              <a:rPr lang="en-US" sz="4000" dirty="0" smtClean="0"/>
              <a:t> </a:t>
            </a:r>
            <a:r>
              <a:rPr lang="en-US" sz="4000" dirty="0" err="1" smtClean="0"/>
              <a:t>terdapat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penjelasan</a:t>
            </a:r>
            <a:r>
              <a:rPr lang="en-US" sz="4000" dirty="0" smtClean="0"/>
              <a:t> UUD 1945: </a:t>
            </a:r>
            <a:r>
              <a:rPr lang="en-US" sz="4000" dirty="0" smtClean="0">
                <a:solidFill>
                  <a:srgbClr val="00B0F0"/>
                </a:solidFill>
              </a:rPr>
              <a:t>“</a:t>
            </a:r>
            <a:r>
              <a:rPr lang="en-US" sz="4000" i="1" dirty="0" err="1" smtClean="0">
                <a:solidFill>
                  <a:srgbClr val="00B0F0"/>
                </a:solidFill>
              </a:rPr>
              <a:t>terutama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bagi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negara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baru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dan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negara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muda</a:t>
            </a:r>
            <a:r>
              <a:rPr lang="en-US" sz="4000" i="1" dirty="0" smtClean="0">
                <a:solidFill>
                  <a:srgbClr val="00B0F0"/>
                </a:solidFill>
              </a:rPr>
              <a:t>, </a:t>
            </a:r>
            <a:r>
              <a:rPr lang="en-US" sz="4000" i="1" dirty="0" err="1" smtClean="0">
                <a:solidFill>
                  <a:srgbClr val="00B0F0"/>
                </a:solidFill>
              </a:rPr>
              <a:t>lebih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baik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hukum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dasar</a:t>
            </a:r>
            <a:r>
              <a:rPr lang="en-US" sz="4000" i="1" dirty="0" smtClean="0">
                <a:solidFill>
                  <a:srgbClr val="00B0F0"/>
                </a:solidFill>
              </a:rPr>
              <a:t> yang </a:t>
            </a:r>
            <a:r>
              <a:rPr lang="en-US" sz="4000" i="1" dirty="0" err="1" smtClean="0">
                <a:solidFill>
                  <a:srgbClr val="00B0F0"/>
                </a:solidFill>
              </a:rPr>
              <a:t>tertulis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itu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hanya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memuat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aturan-aturan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pokok</a:t>
            </a:r>
            <a:r>
              <a:rPr lang="en-US" sz="4000" i="1" dirty="0" smtClean="0">
                <a:solidFill>
                  <a:srgbClr val="00B0F0"/>
                </a:solidFill>
              </a:rPr>
              <a:t>, </a:t>
            </a:r>
            <a:r>
              <a:rPr lang="en-US" sz="4000" i="1" dirty="0" err="1" smtClean="0">
                <a:solidFill>
                  <a:srgbClr val="00B0F0"/>
                </a:solidFill>
              </a:rPr>
              <a:t>sedangkan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aturan-aturan</a:t>
            </a:r>
            <a:r>
              <a:rPr lang="en-US" sz="4000" i="1" dirty="0" smtClean="0">
                <a:solidFill>
                  <a:srgbClr val="00B0F0"/>
                </a:solidFill>
              </a:rPr>
              <a:t> yang </a:t>
            </a:r>
            <a:r>
              <a:rPr lang="en-US" sz="4000" i="1" dirty="0" err="1" smtClean="0">
                <a:solidFill>
                  <a:srgbClr val="00B0F0"/>
                </a:solidFill>
              </a:rPr>
              <a:t>menyelenggarakan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aturan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pokok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itu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diserahkan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kepada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undang-undang</a:t>
            </a:r>
            <a:r>
              <a:rPr lang="en-US" sz="4000" i="1" dirty="0" smtClean="0">
                <a:solidFill>
                  <a:srgbClr val="00B0F0"/>
                </a:solidFill>
              </a:rPr>
              <a:t> yang </a:t>
            </a:r>
            <a:r>
              <a:rPr lang="en-US" sz="4000" i="1" dirty="0" err="1" smtClean="0">
                <a:solidFill>
                  <a:srgbClr val="00B0F0"/>
                </a:solidFill>
              </a:rPr>
              <a:t>lebih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mudah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caranya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membuat</a:t>
            </a:r>
            <a:r>
              <a:rPr lang="en-US" sz="4000" i="1" dirty="0" smtClean="0">
                <a:solidFill>
                  <a:srgbClr val="00B0F0"/>
                </a:solidFill>
              </a:rPr>
              <a:t>, </a:t>
            </a:r>
            <a:r>
              <a:rPr lang="en-US" sz="4000" i="1" dirty="0" err="1" smtClean="0">
                <a:solidFill>
                  <a:srgbClr val="00B0F0"/>
                </a:solidFill>
              </a:rPr>
              <a:t>mengubah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dan</a:t>
            </a:r>
            <a:r>
              <a:rPr lang="en-US" sz="4000" i="1" dirty="0" smtClean="0">
                <a:solidFill>
                  <a:srgbClr val="00B0F0"/>
                </a:solidFill>
              </a:rPr>
              <a:t> </a:t>
            </a:r>
            <a:r>
              <a:rPr lang="en-US" sz="4000" i="1" dirty="0" err="1" smtClean="0">
                <a:solidFill>
                  <a:srgbClr val="00B0F0"/>
                </a:solidFill>
              </a:rPr>
              <a:t>mencabutnya</a:t>
            </a:r>
            <a:endParaRPr lang="en-US" sz="40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B7E908-68E4-4C59-B66E-632A683C86D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685800"/>
            <a:ext cx="9772650" cy="5440363"/>
          </a:xfrm>
        </p:spPr>
        <p:txBody>
          <a:bodyPr/>
          <a:lstStyle/>
          <a:p>
            <a:pPr algn="just" eaLnBrk="1" hangingPunct="1">
              <a:buClr>
                <a:schemeClr val="tx1"/>
              </a:buClr>
              <a:buNone/>
              <a:defRPr/>
            </a:pPr>
            <a:r>
              <a:rPr lang="en-US" sz="2800" b="1" dirty="0" err="1" smtClean="0"/>
              <a:t>Faktor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Pendorong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Keterbukaan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Ideologi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Pancasila</a:t>
            </a:r>
            <a:endParaRPr lang="en-US" sz="2800" b="1" dirty="0" smtClean="0"/>
          </a:p>
          <a:p>
            <a:pPr marL="265113" lvl="1" indent="-265113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dirty="0" err="1" smtClean="0"/>
              <a:t>Kenyataan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dinamika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</a:t>
            </a:r>
          </a:p>
          <a:p>
            <a:pPr marL="265113" lvl="1" indent="-265113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dirty="0" err="1" smtClean="0"/>
              <a:t>Kenyataan</a:t>
            </a:r>
            <a:r>
              <a:rPr lang="en-US" dirty="0" smtClean="0"/>
              <a:t> </a:t>
            </a:r>
            <a:r>
              <a:rPr lang="en-US" dirty="0" err="1" smtClean="0"/>
              <a:t>menujukkan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bangkrutnya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r>
              <a:rPr lang="en-US" dirty="0" smtClean="0"/>
              <a:t> yang </a:t>
            </a:r>
            <a:r>
              <a:rPr lang="en-US" dirty="0" err="1" smtClean="0"/>
              <a:t>tertutup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id-ID" dirty="0" smtClean="0"/>
              <a:t> </a:t>
            </a:r>
            <a:r>
              <a:rPr lang="en-US" dirty="0" err="1" smtClean="0"/>
              <a:t>beku</a:t>
            </a:r>
            <a:r>
              <a:rPr lang="en-US" dirty="0" smtClean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meredupkan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.</a:t>
            </a:r>
          </a:p>
          <a:p>
            <a:pPr marL="265113" lvl="1" indent="-265113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lampau</a:t>
            </a:r>
            <a:r>
              <a:rPr lang="en-US" dirty="0" smtClean="0"/>
              <a:t>.</a:t>
            </a:r>
          </a:p>
          <a:p>
            <a:pPr marL="265113" lvl="1" indent="-265113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dirty="0" err="1" smtClean="0"/>
              <a:t>Tekad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memperkokoh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abadi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hasrat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kreatif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rangka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2DB133-F6FD-49DB-9F42-3A68992C33D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7175" y="457200"/>
            <a:ext cx="9772650" cy="5181600"/>
          </a:xfrm>
        </p:spPr>
        <p:txBody>
          <a:bodyPr/>
          <a:lstStyle/>
          <a:p>
            <a:pPr marL="88900" indent="0" algn="just" eaLnBrk="1" hangingPunct="1">
              <a:buNone/>
              <a:defRPr/>
            </a:pPr>
            <a:r>
              <a:rPr lang="en-US" dirty="0" err="1" smtClean="0"/>
              <a:t>Sekalipun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batas-batas</a:t>
            </a:r>
            <a:r>
              <a:rPr lang="en-US" dirty="0" smtClean="0"/>
              <a:t> </a:t>
            </a:r>
            <a:r>
              <a:rPr lang="en-US" dirty="0" err="1" smtClean="0"/>
              <a:t>keterbukaan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dilanggar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354013" lvl="1" indent="-265113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3200" dirty="0" err="1" smtClean="0"/>
              <a:t>Stabilitas</a:t>
            </a:r>
            <a:r>
              <a:rPr lang="en-US" sz="3200" dirty="0" smtClean="0"/>
              <a:t> </a:t>
            </a:r>
            <a:r>
              <a:rPr lang="en-US" sz="3200" dirty="0" err="1" smtClean="0"/>
              <a:t>nasional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dinamis</a:t>
            </a:r>
            <a:endParaRPr lang="en-US" sz="3200" dirty="0" smtClean="0"/>
          </a:p>
          <a:p>
            <a:pPr marL="354013" lvl="1" indent="-265113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3200" dirty="0" err="1" smtClean="0"/>
              <a:t>Larangan</a:t>
            </a:r>
            <a:r>
              <a:rPr lang="en-US" sz="3200" dirty="0" smtClean="0"/>
              <a:t> </a:t>
            </a:r>
            <a:r>
              <a:rPr lang="en-US" sz="3200" dirty="0" err="1" smtClean="0"/>
              <a:t>terhadap</a:t>
            </a:r>
            <a:r>
              <a:rPr lang="en-US" sz="3200" dirty="0" smtClean="0"/>
              <a:t> </a:t>
            </a:r>
            <a:r>
              <a:rPr lang="en-US" sz="3200" dirty="0" err="1" smtClean="0"/>
              <a:t>ideologi</a:t>
            </a:r>
            <a:r>
              <a:rPr lang="en-US" sz="3200" dirty="0" smtClean="0"/>
              <a:t> </a:t>
            </a:r>
            <a:r>
              <a:rPr lang="en-US" sz="3200" dirty="0" err="1" smtClean="0"/>
              <a:t>marxisme</a:t>
            </a:r>
            <a:r>
              <a:rPr lang="en-US" sz="3200" dirty="0" smtClean="0"/>
              <a:t>, </a:t>
            </a:r>
            <a:r>
              <a:rPr lang="en-US" sz="3200" dirty="0" err="1" smtClean="0"/>
              <a:t>leninnisme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komunisme</a:t>
            </a:r>
            <a:endParaRPr lang="en-US" sz="3200" dirty="0" smtClean="0"/>
          </a:p>
          <a:p>
            <a:pPr marL="354013" lvl="1" indent="-265113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3200" dirty="0" err="1" smtClean="0"/>
              <a:t>Mencegah</a:t>
            </a:r>
            <a:r>
              <a:rPr lang="en-US" sz="3200" dirty="0" smtClean="0"/>
              <a:t> </a:t>
            </a:r>
            <a:r>
              <a:rPr lang="en-US" sz="3200" dirty="0" err="1" smtClean="0"/>
              <a:t>berkembangnya</a:t>
            </a:r>
            <a:r>
              <a:rPr lang="en-US" sz="3200" dirty="0" smtClean="0"/>
              <a:t> </a:t>
            </a:r>
            <a:r>
              <a:rPr lang="en-US" sz="3200" dirty="0" err="1" smtClean="0"/>
              <a:t>paham</a:t>
            </a:r>
            <a:r>
              <a:rPr lang="en-US" sz="3200" dirty="0" smtClean="0"/>
              <a:t> </a:t>
            </a:r>
            <a:r>
              <a:rPr lang="en-US" sz="3200" dirty="0" err="1" smtClean="0"/>
              <a:t>liberalisme</a:t>
            </a:r>
            <a:endParaRPr lang="en-US" sz="3200" dirty="0" smtClean="0"/>
          </a:p>
          <a:p>
            <a:pPr marL="354013" lvl="1" indent="-265113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3200" dirty="0" err="1" smtClean="0"/>
              <a:t>Larangan</a:t>
            </a:r>
            <a:r>
              <a:rPr lang="en-US" sz="3200" dirty="0" smtClean="0"/>
              <a:t> </a:t>
            </a:r>
            <a:r>
              <a:rPr lang="en-US" sz="3200" dirty="0" err="1" smtClean="0"/>
              <a:t>terhadap</a:t>
            </a:r>
            <a:r>
              <a:rPr lang="en-US" sz="3200" dirty="0" smtClean="0"/>
              <a:t> </a:t>
            </a:r>
            <a:r>
              <a:rPr lang="en-US" sz="3200" dirty="0" err="1" smtClean="0"/>
              <a:t>pandangan</a:t>
            </a:r>
            <a:r>
              <a:rPr lang="en-US" sz="3200" dirty="0" smtClean="0"/>
              <a:t> </a:t>
            </a:r>
            <a:r>
              <a:rPr lang="en-US" sz="3200" dirty="0" err="1" smtClean="0"/>
              <a:t>ekstrim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menggelisahkan</a:t>
            </a:r>
            <a:r>
              <a:rPr lang="en-US" sz="3200" dirty="0" smtClean="0"/>
              <a:t> </a:t>
            </a:r>
            <a:r>
              <a:rPr lang="en-US" sz="3200" dirty="0" err="1" smtClean="0"/>
              <a:t>kehidupan</a:t>
            </a:r>
            <a:r>
              <a:rPr lang="en-US" sz="3200" dirty="0" smtClean="0"/>
              <a:t> </a:t>
            </a:r>
            <a:r>
              <a:rPr lang="en-US" sz="3200" dirty="0" err="1" smtClean="0"/>
              <a:t>bermasyarakat</a:t>
            </a:r>
            <a:endParaRPr lang="en-US" sz="3200" dirty="0" smtClean="0"/>
          </a:p>
          <a:p>
            <a:pPr marL="354013" lvl="1" indent="-265113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3200" dirty="0" err="1" smtClean="0"/>
              <a:t>Penciptaan</a:t>
            </a:r>
            <a:r>
              <a:rPr lang="en-US" sz="3200" dirty="0" smtClean="0"/>
              <a:t> </a:t>
            </a:r>
            <a:r>
              <a:rPr lang="en-US" sz="3200" dirty="0" err="1" smtClean="0"/>
              <a:t>norma-norma</a:t>
            </a:r>
            <a:r>
              <a:rPr lang="en-US" sz="3200" dirty="0" smtClean="0"/>
              <a:t> </a:t>
            </a:r>
            <a:r>
              <a:rPr lang="en-US" sz="3200" dirty="0" err="1" smtClean="0"/>
              <a:t>baru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</a:t>
            </a:r>
            <a:r>
              <a:rPr lang="en-US" sz="3200" dirty="0" err="1" smtClean="0"/>
              <a:t>konsensus</a:t>
            </a:r>
            <a:r>
              <a:rPr lang="en-US" sz="32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2B952A-6130-4B9F-AAED-7671118FABF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10172700" cy="53641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None/>
              <a:defRPr/>
            </a:pPr>
            <a:r>
              <a:rPr lang="en-US" sz="4000" b="1" dirty="0" err="1" smtClean="0">
                <a:solidFill>
                  <a:srgbClr val="FF0000"/>
                </a:solidFill>
              </a:rPr>
              <a:t>Makna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</a:rPr>
              <a:t>Pancasila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</a:rPr>
              <a:t>sebagai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</a:rPr>
              <a:t>Ideologi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</a:rPr>
              <a:t>Bangsa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marL="0" lvl="1" indent="0" algn="ctr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en-US" sz="4000" dirty="0" err="1" smtClean="0">
                <a:solidFill>
                  <a:srgbClr val="FFFF00"/>
                </a:solidFill>
              </a:rPr>
              <a:t>Bahwa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nilai-nilai</a:t>
            </a:r>
            <a:r>
              <a:rPr lang="en-US" sz="4000" dirty="0" smtClean="0">
                <a:solidFill>
                  <a:srgbClr val="FFFF00"/>
                </a:solidFill>
              </a:rPr>
              <a:t> yang </a:t>
            </a:r>
            <a:r>
              <a:rPr lang="en-US" sz="4000" dirty="0" err="1" smtClean="0">
                <a:solidFill>
                  <a:srgbClr val="FFFF00"/>
                </a:solidFill>
              </a:rPr>
              <a:t>terkandung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dalam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ideologi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Pancasila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itu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</a:rPr>
              <a:t>menjadi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i="1" dirty="0" err="1" smtClean="0">
                <a:solidFill>
                  <a:srgbClr val="FFFF00"/>
                </a:solidFill>
              </a:rPr>
              <a:t>cita-cita</a:t>
            </a:r>
            <a:r>
              <a:rPr lang="en-US" sz="4000" i="1" dirty="0" smtClean="0">
                <a:solidFill>
                  <a:srgbClr val="FFFF00"/>
                </a:solidFill>
              </a:rPr>
              <a:t> </a:t>
            </a:r>
            <a:r>
              <a:rPr lang="en-US" sz="4000" i="1" dirty="0" err="1" smtClean="0">
                <a:solidFill>
                  <a:srgbClr val="FFFF00"/>
                </a:solidFill>
              </a:rPr>
              <a:t>normatif</a:t>
            </a:r>
            <a:r>
              <a:rPr lang="en-US" sz="4000" i="1" dirty="0" smtClean="0">
                <a:solidFill>
                  <a:srgbClr val="FFFF00"/>
                </a:solidFill>
              </a:rPr>
              <a:t> </a:t>
            </a:r>
            <a:r>
              <a:rPr lang="en-US" sz="4000" i="1" dirty="0" err="1" smtClean="0">
                <a:solidFill>
                  <a:srgbClr val="FFFF00"/>
                </a:solidFill>
              </a:rPr>
              <a:t>bagi</a:t>
            </a:r>
            <a:r>
              <a:rPr lang="en-US" sz="4000" i="1" dirty="0" smtClean="0">
                <a:solidFill>
                  <a:srgbClr val="FFFF00"/>
                </a:solidFill>
              </a:rPr>
              <a:t> </a:t>
            </a:r>
            <a:r>
              <a:rPr lang="en-US" sz="4000" i="1" dirty="0" err="1" smtClean="0">
                <a:solidFill>
                  <a:srgbClr val="FFFF00"/>
                </a:solidFill>
              </a:rPr>
              <a:t>penyelenggaraan</a:t>
            </a:r>
            <a:r>
              <a:rPr lang="en-US" sz="4000" i="1" dirty="0" smtClean="0">
                <a:solidFill>
                  <a:srgbClr val="FFFF00"/>
                </a:solidFill>
              </a:rPr>
              <a:t> </a:t>
            </a:r>
            <a:r>
              <a:rPr lang="en-US" sz="4000" i="1" dirty="0" err="1" smtClean="0">
                <a:solidFill>
                  <a:srgbClr val="FFFF00"/>
                </a:solidFill>
              </a:rPr>
              <a:t>bernegara</a:t>
            </a:r>
            <a:r>
              <a:rPr lang="en-US" sz="4000" dirty="0" smtClean="0">
                <a:solidFill>
                  <a:srgbClr val="FFFF00"/>
                </a:solidFill>
              </a:rPr>
              <a:t>. </a:t>
            </a:r>
            <a:endParaRPr lang="id-ID" sz="4000" dirty="0" smtClean="0">
              <a:solidFill>
                <a:srgbClr val="FFFF00"/>
              </a:solidFill>
            </a:endParaRPr>
          </a:p>
          <a:p>
            <a:pPr marL="0" lvl="1" indent="0" algn="ctr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kata</a:t>
            </a:r>
            <a:r>
              <a:rPr lang="en-US" sz="4000" dirty="0" smtClean="0"/>
              <a:t> lain, </a:t>
            </a:r>
            <a:r>
              <a:rPr lang="en-US" sz="4000" dirty="0" err="1" smtClean="0"/>
              <a:t>visi</a:t>
            </a:r>
            <a:r>
              <a:rPr lang="en-US" sz="4000" dirty="0" smtClean="0"/>
              <a:t> </a:t>
            </a:r>
            <a:r>
              <a:rPr lang="en-US" sz="4000" dirty="0" err="1" smtClean="0"/>
              <a:t>atau</a:t>
            </a:r>
            <a:r>
              <a:rPr lang="en-US" sz="4000" dirty="0" smtClean="0"/>
              <a:t> </a:t>
            </a:r>
            <a:r>
              <a:rPr lang="en-US" sz="4000" dirty="0" err="1" smtClean="0"/>
              <a:t>arah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</a:t>
            </a:r>
            <a:r>
              <a:rPr lang="en-US" sz="4000" dirty="0" err="1" smtClean="0"/>
              <a:t>penyelenggaraan</a:t>
            </a:r>
            <a:r>
              <a:rPr lang="en-US" sz="4000" dirty="0" smtClean="0"/>
              <a:t> </a:t>
            </a:r>
            <a:r>
              <a:rPr lang="en-US" sz="4000" dirty="0" err="1" smtClean="0"/>
              <a:t>kehidupan</a:t>
            </a:r>
            <a:r>
              <a:rPr lang="en-US" sz="4000" dirty="0" smtClean="0"/>
              <a:t> </a:t>
            </a:r>
            <a:r>
              <a:rPr lang="en-US" sz="4000" dirty="0" err="1" smtClean="0"/>
              <a:t>berbangsa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bernegara</a:t>
            </a:r>
            <a:r>
              <a:rPr lang="en-US" sz="4000" dirty="0" smtClean="0"/>
              <a:t> Indonesia </a:t>
            </a:r>
            <a:r>
              <a:rPr lang="en-US" sz="4000" dirty="0" err="1" smtClean="0"/>
              <a:t>adalah</a:t>
            </a:r>
            <a:r>
              <a:rPr lang="en-US" sz="4000" dirty="0" smtClean="0"/>
              <a:t> </a:t>
            </a:r>
            <a:r>
              <a:rPr lang="en-US" sz="4000" dirty="0" err="1" smtClean="0"/>
              <a:t>terwujudnya</a:t>
            </a:r>
            <a:r>
              <a:rPr lang="en-US" sz="4000" dirty="0" smtClean="0"/>
              <a:t> </a:t>
            </a:r>
            <a:r>
              <a:rPr lang="en-US" sz="4000" dirty="0" err="1" smtClean="0"/>
              <a:t>kehidupan</a:t>
            </a:r>
            <a:r>
              <a:rPr lang="en-US" sz="4000" dirty="0" smtClean="0"/>
              <a:t> yang </a:t>
            </a:r>
            <a:r>
              <a:rPr lang="en-US" sz="4000" dirty="0" err="1" smtClean="0"/>
              <a:t>ber-Ketuhanan</a:t>
            </a:r>
            <a:r>
              <a:rPr lang="en-US" sz="4000" dirty="0" smtClean="0"/>
              <a:t>, yang </a:t>
            </a:r>
            <a:r>
              <a:rPr lang="en-US" sz="4000" dirty="0" err="1" smtClean="0"/>
              <a:t>ber-Kemanusiaan</a:t>
            </a:r>
            <a:r>
              <a:rPr lang="en-US" sz="4000" dirty="0" smtClean="0"/>
              <a:t>, yang </a:t>
            </a:r>
            <a:r>
              <a:rPr lang="en-US" sz="4000" dirty="0" err="1" smtClean="0"/>
              <a:t>ber-Persatuan</a:t>
            </a:r>
            <a:r>
              <a:rPr lang="en-US" sz="4000" dirty="0" smtClean="0"/>
              <a:t>, yang </a:t>
            </a:r>
            <a:r>
              <a:rPr lang="en-US" sz="4000" dirty="0" err="1" smtClean="0"/>
              <a:t>ber-Kerakyatan</a:t>
            </a:r>
            <a:r>
              <a:rPr lang="en-US" sz="4000" dirty="0" smtClean="0"/>
              <a:t>, </a:t>
            </a:r>
            <a:r>
              <a:rPr lang="en-US" sz="4000" dirty="0" err="1" smtClean="0"/>
              <a:t>dan</a:t>
            </a:r>
            <a:r>
              <a:rPr lang="en-US" sz="4000" dirty="0" smtClean="0"/>
              <a:t> yang </a:t>
            </a:r>
            <a:r>
              <a:rPr lang="en-US" sz="4000" dirty="0" err="1" smtClean="0"/>
              <a:t>ber-Keadilan</a:t>
            </a:r>
            <a:r>
              <a:rPr lang="en-US" sz="4000" dirty="0" smtClean="0"/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4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609600"/>
            <a:ext cx="9144000" cy="5486400"/>
          </a:xfrm>
        </p:spPr>
        <p:txBody>
          <a:bodyPr>
            <a:noAutofit/>
          </a:bodyPr>
          <a:lstStyle/>
          <a:p>
            <a:pPr marL="176213" indent="0">
              <a:lnSpc>
                <a:spcPct val="80000"/>
              </a:lnSpc>
              <a:buNone/>
              <a:defRPr/>
            </a:pPr>
            <a:r>
              <a:rPr lang="id-ID" sz="5400" dirty="0"/>
              <a:t>Manusia adalah </a:t>
            </a:r>
            <a:r>
              <a:rPr lang="id-ID" sz="5400" b="1" dirty="0">
                <a:solidFill>
                  <a:srgbClr val="FF0000"/>
                </a:solidFill>
              </a:rPr>
              <a:t>mahluk hidup ciptaan Tuhan yang paling tinggi derajatnya. </a:t>
            </a:r>
            <a:endParaRPr lang="id-ID" sz="5400" b="1" dirty="0" smtClean="0">
              <a:solidFill>
                <a:srgbClr val="FF0000"/>
              </a:solidFill>
            </a:endParaRPr>
          </a:p>
          <a:p>
            <a:pPr marL="176213" indent="0">
              <a:lnSpc>
                <a:spcPct val="80000"/>
              </a:lnSpc>
              <a:buNone/>
              <a:defRPr/>
            </a:pPr>
            <a:r>
              <a:rPr lang="id-ID" sz="5400" dirty="0" smtClean="0"/>
              <a:t>Dikarenakan </a:t>
            </a:r>
            <a:r>
              <a:rPr lang="id-ID" sz="5400" dirty="0"/>
              <a:t>manusia memiliki akal, pikiran dan rasa. Ketiga kekayaan manusia inilah yang membuat manusia disebut sebagai Khalifah di bumi ini.</a:t>
            </a:r>
            <a:endParaRPr lang="en-US" sz="5400" b="1" i="1" dirty="0" smtClean="0">
              <a:latin typeface="Calibri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457200"/>
            <a:ext cx="9601200" cy="6019800"/>
          </a:xfrm>
        </p:spPr>
        <p:txBody>
          <a:bodyPr>
            <a:noAutofit/>
          </a:bodyPr>
          <a:lstStyle/>
          <a:p>
            <a:pPr marL="88900" indent="0">
              <a:lnSpc>
                <a:spcPct val="80000"/>
              </a:lnSpc>
              <a:buNone/>
              <a:defRPr/>
            </a:pPr>
            <a:r>
              <a:rPr lang="id-ID" sz="4800" dirty="0"/>
              <a:t>Tuntutan hidup manusia lebih daripada </a:t>
            </a:r>
            <a:r>
              <a:rPr lang="id-ID" sz="4800" b="1" dirty="0">
                <a:solidFill>
                  <a:srgbClr val="FF0000"/>
                </a:solidFill>
              </a:rPr>
              <a:t>tuntutan hidup makhluk lainnya</a:t>
            </a:r>
            <a:r>
              <a:rPr lang="id-ID" sz="4800" dirty="0"/>
              <a:t> yang membuat manusia harus berpikir lebih maju untuk memenuhi kebutuhan atau hajat hidupnya di dunia, </a:t>
            </a:r>
            <a:r>
              <a:rPr lang="id-ID" sz="4800" b="1" dirty="0">
                <a:solidFill>
                  <a:srgbClr val="FF0000"/>
                </a:solidFill>
              </a:rPr>
              <a:t>baik yang bersifat jasmani maupun rohani</a:t>
            </a:r>
            <a:r>
              <a:rPr lang="id-ID" sz="4800" dirty="0"/>
              <a:t>. Dari proses ini maka lahirlah apa yang disebut </a:t>
            </a:r>
            <a:r>
              <a:rPr lang="id-ID" sz="4800" b="1" dirty="0">
                <a:solidFill>
                  <a:srgbClr val="00B0F0"/>
                </a:solidFill>
              </a:rPr>
              <a:t>kebudayaan dan pandangan terhadap hidup</a:t>
            </a:r>
            <a:r>
              <a:rPr lang="id-ID" sz="4800" dirty="0"/>
              <a:t>.</a:t>
            </a:r>
            <a:endParaRPr lang="en-US" sz="4800" b="1" i="1" dirty="0" smtClean="0">
              <a:latin typeface="Calibri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533400"/>
            <a:ext cx="9677400" cy="5791200"/>
          </a:xfrm>
        </p:spPr>
        <p:txBody>
          <a:bodyPr>
            <a:noAutofit/>
          </a:bodyPr>
          <a:lstStyle/>
          <a:p>
            <a:pPr marL="176213" indent="0">
              <a:lnSpc>
                <a:spcPct val="80000"/>
              </a:lnSpc>
              <a:buNone/>
              <a:defRPr/>
            </a:pPr>
            <a:r>
              <a:rPr lang="id-ID" sz="4400" b="1" dirty="0">
                <a:solidFill>
                  <a:srgbClr val="FF0000"/>
                </a:solidFill>
              </a:rPr>
              <a:t>Pandangan terhadap hidup </a:t>
            </a:r>
            <a:r>
              <a:rPr lang="id-ID" sz="4400" dirty="0"/>
              <a:t>ini adalah segala sesuatu yang dihasilkan oleh </a:t>
            </a:r>
            <a:r>
              <a:rPr lang="id-ID" sz="4400" b="1" dirty="0">
                <a:solidFill>
                  <a:srgbClr val="00B0F0"/>
                </a:solidFill>
              </a:rPr>
              <a:t>akal budi manusia</a:t>
            </a:r>
            <a:r>
              <a:rPr lang="id-ID" sz="4400" dirty="0"/>
              <a:t>. Pandangan hidup dapat menjadi pegangan, bimbingan dan </a:t>
            </a:r>
            <a:r>
              <a:rPr lang="id-ID" sz="4400" dirty="0" smtClean="0"/>
              <a:t>tuntu</a:t>
            </a:r>
            <a:r>
              <a:rPr lang="en-US" sz="4400" dirty="0" smtClean="0"/>
              <a:t>n</a:t>
            </a:r>
            <a:r>
              <a:rPr lang="id-ID" sz="4400" dirty="0" smtClean="0"/>
              <a:t>an </a:t>
            </a:r>
            <a:r>
              <a:rPr lang="id-ID" sz="4400" dirty="0"/>
              <a:t>seseorang ataupun masyarakat dalam menempuh kehidupan</a:t>
            </a:r>
            <a:r>
              <a:rPr lang="id-ID" sz="4400" dirty="0" smtClean="0"/>
              <a:t>.</a:t>
            </a:r>
          </a:p>
          <a:p>
            <a:pPr marL="176213" indent="0">
              <a:lnSpc>
                <a:spcPct val="80000"/>
              </a:lnSpc>
              <a:buNone/>
              <a:defRPr/>
            </a:pPr>
            <a:r>
              <a:rPr lang="id-ID" sz="4400" dirty="0"/>
              <a:t>Oleh karena itu, dalam kehidupan dunia dan akhirat </a:t>
            </a:r>
            <a:r>
              <a:rPr lang="id-ID" sz="4400" b="1" dirty="0">
                <a:solidFill>
                  <a:srgbClr val="FF0000"/>
                </a:solidFill>
              </a:rPr>
              <a:t>pandangan hidup seseoranglah yang menentukan </a:t>
            </a:r>
            <a:r>
              <a:rPr lang="id-ID" sz="4400" dirty="0"/>
              <a:t>akhir hidup mereka sendiri.</a:t>
            </a:r>
            <a:endParaRPr lang="en-US" sz="4400" b="1" i="1" dirty="0" smtClean="0">
              <a:latin typeface="Calibri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304800"/>
            <a:ext cx="9677400" cy="6248400"/>
          </a:xfrm>
        </p:spPr>
        <p:txBody>
          <a:bodyPr>
            <a:noAutofit/>
          </a:bodyPr>
          <a:lstStyle/>
          <a:p>
            <a:pPr marL="88900" indent="0">
              <a:buNone/>
            </a:pPr>
            <a:r>
              <a:rPr lang="id-ID" sz="4000" dirty="0"/>
              <a:t>Dengan  demikian  pandangan  hidup  itu bukanlah  timbul  </a:t>
            </a:r>
            <a:r>
              <a:rPr lang="id-ID" sz="4000" dirty="0" smtClean="0"/>
              <a:t>seketika, melainkan melalui</a:t>
            </a:r>
            <a:r>
              <a:rPr lang="id-ID" sz="4000" dirty="0"/>
              <a:t> </a:t>
            </a:r>
            <a:r>
              <a:rPr lang="id-ID" sz="4000" dirty="0" smtClean="0"/>
              <a:t>proses</a:t>
            </a:r>
            <a:r>
              <a:rPr lang="id-ID" sz="4000" dirty="0"/>
              <a:t>  waktu yang lama dan  </a:t>
            </a:r>
            <a:r>
              <a:rPr lang="id-ID" sz="4000" dirty="0" smtClean="0"/>
              <a:t>terus menerus, sehingga hasil</a:t>
            </a:r>
            <a:r>
              <a:rPr lang="id-ID" sz="4000" dirty="0"/>
              <a:t>  pemikiran  itu dapat  diuji kenyataannya</a:t>
            </a:r>
            <a:r>
              <a:rPr lang="id-ID" sz="4000" dirty="0" smtClean="0"/>
              <a:t>. Hasil </a:t>
            </a:r>
            <a:r>
              <a:rPr lang="id-ID" sz="4000" dirty="0"/>
              <a:t>pemikiran itu dapat diterima oleh akal, sehingga </a:t>
            </a:r>
            <a:r>
              <a:rPr lang="id-ID" sz="4000" dirty="0" smtClean="0"/>
              <a:t>diakui kebenarannya</a:t>
            </a:r>
            <a:r>
              <a:rPr lang="id-ID" sz="4000" dirty="0"/>
              <a:t>. Atas dasar </a:t>
            </a:r>
            <a:r>
              <a:rPr lang="id-ID" sz="4000" dirty="0" smtClean="0"/>
              <a:t>ini manusia</a:t>
            </a:r>
            <a:r>
              <a:rPr lang="id-ID" sz="4000" dirty="0"/>
              <a:t> </a:t>
            </a:r>
            <a:r>
              <a:rPr lang="id-ID" sz="4000" dirty="0" smtClean="0"/>
              <a:t>menerima</a:t>
            </a:r>
            <a:r>
              <a:rPr lang="id-ID" sz="4000" dirty="0"/>
              <a:t> </a:t>
            </a:r>
            <a:r>
              <a:rPr lang="id-ID" sz="4000" dirty="0" smtClean="0"/>
              <a:t>hasil </a:t>
            </a:r>
            <a:r>
              <a:rPr lang="id-ID" sz="4000" dirty="0"/>
              <a:t>pemikiran  itu </a:t>
            </a:r>
            <a:r>
              <a:rPr lang="id-ID" sz="4000" dirty="0" smtClean="0"/>
              <a:t>sebagai pegangan,</a:t>
            </a:r>
            <a:r>
              <a:rPr lang="id-ID" sz="4000" dirty="0"/>
              <a:t> </a:t>
            </a:r>
            <a:r>
              <a:rPr lang="id-ID" sz="4000" dirty="0" smtClean="0"/>
              <a:t>pedoman,</a:t>
            </a:r>
            <a:r>
              <a:rPr lang="id-ID" sz="4000" dirty="0"/>
              <a:t> </a:t>
            </a:r>
            <a:r>
              <a:rPr lang="id-ID" sz="4000" dirty="0" smtClean="0"/>
              <a:t>arahan</a:t>
            </a:r>
            <a:r>
              <a:rPr lang="id-ID" sz="4000" dirty="0"/>
              <a:t>,  atau petunjuk </a:t>
            </a:r>
            <a:r>
              <a:rPr lang="id-ID" sz="4000" dirty="0" smtClean="0"/>
              <a:t>yang </a:t>
            </a:r>
            <a:r>
              <a:rPr lang="id-ID" sz="4000" b="1" dirty="0" smtClean="0">
                <a:solidFill>
                  <a:srgbClr val="FF0000"/>
                </a:solidFill>
              </a:rPr>
              <a:t>disebut</a:t>
            </a:r>
            <a:r>
              <a:rPr lang="id-ID" sz="4000" b="1" dirty="0">
                <a:solidFill>
                  <a:srgbClr val="FF0000"/>
                </a:solidFill>
              </a:rPr>
              <a:t> </a:t>
            </a:r>
            <a:r>
              <a:rPr lang="id-ID" sz="4000" b="1" dirty="0" smtClean="0">
                <a:solidFill>
                  <a:srgbClr val="FF0000"/>
                </a:solidFill>
              </a:rPr>
              <a:t>pandangan</a:t>
            </a:r>
            <a:r>
              <a:rPr lang="id-ID" sz="4000" b="1" dirty="0">
                <a:solidFill>
                  <a:srgbClr val="FF0000"/>
                </a:solidFill>
              </a:rPr>
              <a:t> </a:t>
            </a:r>
            <a:r>
              <a:rPr lang="id-ID" sz="4000" b="1" dirty="0" smtClean="0">
                <a:solidFill>
                  <a:srgbClr val="FF0000"/>
                </a:solidFill>
              </a:rPr>
              <a:t>hidup</a:t>
            </a:r>
            <a:r>
              <a:rPr lang="id-ID" sz="4000" dirty="0">
                <a:solidFill>
                  <a:srgbClr val="FF0000"/>
                </a:solidFill>
              </a:rPr>
              <a:t>.</a:t>
            </a:r>
            <a:r>
              <a:rPr lang="id-ID" sz="4000" dirty="0"/>
              <a:t> </a:t>
            </a:r>
          </a:p>
          <a:p>
            <a:pPr marL="176213" indent="0">
              <a:lnSpc>
                <a:spcPct val="80000"/>
              </a:lnSpc>
              <a:buNone/>
              <a:defRPr/>
            </a:pPr>
            <a:endParaRPr lang="en-US" sz="4000" b="1" i="1" dirty="0" smtClean="0">
              <a:latin typeface="Calibri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52400"/>
            <a:ext cx="9372600" cy="6400800"/>
          </a:xfrm>
        </p:spPr>
        <p:txBody>
          <a:bodyPr>
            <a:noAutofit/>
          </a:bodyPr>
          <a:lstStyle/>
          <a:p>
            <a:pPr marL="88900" indent="0">
              <a:buNone/>
            </a:pPr>
            <a:r>
              <a:rPr lang="id-ID" sz="3600" dirty="0"/>
              <a:t>Pandangan   hidup  banyak  sekali  </a:t>
            </a:r>
            <a:r>
              <a:rPr lang="id-ID" sz="3600" dirty="0" smtClean="0"/>
              <a:t>macam dan ragamnya</a:t>
            </a:r>
            <a:r>
              <a:rPr lang="id-ID" sz="3600" dirty="0"/>
              <a:t>,   akan  tetapi </a:t>
            </a:r>
            <a:r>
              <a:rPr lang="id-ID" sz="3600" dirty="0" smtClean="0"/>
              <a:t>pandangan hidup dapat diklasifikasikan</a:t>
            </a:r>
            <a:r>
              <a:rPr lang="id-ID" sz="3600" dirty="0"/>
              <a:t>   </a:t>
            </a:r>
            <a:r>
              <a:rPr lang="id-ID" sz="3600" b="1" dirty="0">
                <a:solidFill>
                  <a:srgbClr val="FF0000"/>
                </a:solidFill>
              </a:rPr>
              <a:t>berdasarkan </a:t>
            </a:r>
            <a:r>
              <a:rPr lang="id-ID" sz="3600" b="1" dirty="0" smtClean="0">
                <a:solidFill>
                  <a:srgbClr val="FF0000"/>
                </a:solidFill>
              </a:rPr>
              <a:t>asalnya</a:t>
            </a:r>
            <a:r>
              <a:rPr lang="id-ID" sz="3600" dirty="0" smtClean="0"/>
              <a:t>:</a:t>
            </a:r>
            <a:endParaRPr lang="id-ID" sz="3600" dirty="0"/>
          </a:p>
          <a:p>
            <a:r>
              <a:rPr lang="id-ID" sz="3600" dirty="0" smtClean="0"/>
              <a:t>Pandangan </a:t>
            </a:r>
            <a:r>
              <a:rPr lang="id-ID" sz="3600" dirty="0"/>
              <a:t>hidup yang berasal dari </a:t>
            </a:r>
            <a:r>
              <a:rPr lang="id-ID" sz="3600" b="1" dirty="0">
                <a:solidFill>
                  <a:srgbClr val="FF0000"/>
                </a:solidFill>
              </a:rPr>
              <a:t>agama</a:t>
            </a:r>
            <a:r>
              <a:rPr lang="id-ID" sz="3600" dirty="0"/>
              <a:t>  yaitu  pandangan  hidup yang mutlak kebenarannya</a:t>
            </a:r>
          </a:p>
          <a:p>
            <a:r>
              <a:rPr lang="id-ID" sz="3600" dirty="0" smtClean="0"/>
              <a:t>Pandangan</a:t>
            </a:r>
            <a:r>
              <a:rPr lang="id-ID" sz="3600" dirty="0"/>
              <a:t>  hidup yang berupa </a:t>
            </a:r>
            <a:r>
              <a:rPr lang="id-ID" sz="3600" b="1" dirty="0">
                <a:solidFill>
                  <a:srgbClr val="FF0000"/>
                </a:solidFill>
              </a:rPr>
              <a:t>ideologi</a:t>
            </a:r>
            <a:r>
              <a:rPr lang="id-ID" sz="3600" dirty="0"/>
              <a:t> yang disesuaikan dengan kebudayaan dan norma yang  terdapat  pada  negara  tersebut.</a:t>
            </a:r>
          </a:p>
          <a:p>
            <a:r>
              <a:rPr lang="id-ID" sz="3600" dirty="0" smtClean="0"/>
              <a:t>Pandangan</a:t>
            </a:r>
            <a:r>
              <a:rPr lang="id-ID" sz="3600" dirty="0"/>
              <a:t>  hidup  hasil  </a:t>
            </a:r>
            <a:r>
              <a:rPr lang="id-ID" sz="3600" b="1" dirty="0">
                <a:solidFill>
                  <a:srgbClr val="FF0000"/>
                </a:solidFill>
              </a:rPr>
              <a:t>renungan</a:t>
            </a:r>
            <a:r>
              <a:rPr lang="id-ID" sz="3600" dirty="0"/>
              <a:t>  yaitu pandangan  hidup yang  relatif kebenarannya.</a:t>
            </a:r>
            <a:endParaRPr lang="en-US" sz="3600" b="1" i="1" dirty="0" smtClean="0">
              <a:latin typeface="Calibri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533400"/>
            <a:ext cx="9677400" cy="6172200"/>
          </a:xfrm>
        </p:spPr>
        <p:txBody>
          <a:bodyPr>
            <a:noAutofit/>
          </a:bodyPr>
          <a:lstStyle/>
          <a:p>
            <a:pPr marL="176213" indent="0" algn="ctr">
              <a:lnSpc>
                <a:spcPct val="80000"/>
              </a:lnSpc>
              <a:buNone/>
              <a:defRPr/>
            </a:pPr>
            <a:r>
              <a:rPr lang="id-ID" sz="6400" dirty="0">
                <a:latin typeface="Calibri" pitchFamily="34" charset="0"/>
              </a:rPr>
              <a:t>Filsafat sebagai pandangan hidup </a:t>
            </a:r>
            <a:r>
              <a:rPr lang="id-ID" sz="6400" dirty="0" smtClean="0">
                <a:latin typeface="Calibri" pitchFamily="34" charset="0"/>
              </a:rPr>
              <a:t>merupakan </a:t>
            </a:r>
            <a:r>
              <a:rPr lang="id-ID" sz="6400" b="1" dirty="0">
                <a:solidFill>
                  <a:srgbClr val="FF0000"/>
                </a:solidFill>
                <a:latin typeface="Calibri" pitchFamily="34" charset="0"/>
              </a:rPr>
              <a:t>suatu </a:t>
            </a:r>
            <a:r>
              <a:rPr lang="id-ID" sz="6400" b="1" dirty="0" smtClean="0">
                <a:solidFill>
                  <a:srgbClr val="FF0000"/>
                </a:solidFill>
                <a:latin typeface="Calibri" pitchFamily="34" charset="0"/>
              </a:rPr>
              <a:t>yang </a:t>
            </a:r>
            <a:r>
              <a:rPr lang="id-ID" sz="6400" b="1" dirty="0">
                <a:solidFill>
                  <a:srgbClr val="FF0000"/>
                </a:solidFill>
                <a:latin typeface="Calibri" pitchFamily="34" charset="0"/>
              </a:rPr>
              <a:t>dijadikan dasar setiap tindakan dan tingkah laku dalam kehidupan </a:t>
            </a:r>
            <a:r>
              <a:rPr lang="id-ID" sz="6400" b="1" dirty="0" smtClean="0">
                <a:solidFill>
                  <a:srgbClr val="FF0000"/>
                </a:solidFill>
                <a:latin typeface="Calibri" pitchFamily="34" charset="0"/>
              </a:rPr>
              <a:t>sehari-hari</a:t>
            </a:r>
            <a:r>
              <a:rPr lang="en-US" sz="6400" b="1" dirty="0" smtClean="0">
                <a:solidFill>
                  <a:srgbClr val="FF0000"/>
                </a:solidFill>
                <a:latin typeface="Calibri" pitchFamily="34" charset="0"/>
              </a:rPr>
              <a:t>/</a:t>
            </a:r>
            <a:r>
              <a:rPr lang="en-US" sz="6400" b="1" dirty="0" err="1" smtClean="0">
                <a:solidFill>
                  <a:srgbClr val="FF0000"/>
                </a:solidFill>
                <a:latin typeface="Calibri" pitchFamily="34" charset="0"/>
              </a:rPr>
              <a:t>menyelesaiakan</a:t>
            </a:r>
            <a:r>
              <a:rPr lang="en-US" sz="64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6400" b="1" dirty="0" err="1" smtClean="0">
                <a:solidFill>
                  <a:srgbClr val="FF0000"/>
                </a:solidFill>
                <a:latin typeface="Calibri" pitchFamily="34" charset="0"/>
              </a:rPr>
              <a:t>persoalan</a:t>
            </a:r>
            <a:r>
              <a:rPr lang="en-US" sz="64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6400" b="1" dirty="0" err="1" smtClean="0">
                <a:solidFill>
                  <a:srgbClr val="FF0000"/>
                </a:solidFill>
                <a:latin typeface="Calibri" pitchFamily="34" charset="0"/>
              </a:rPr>
              <a:t>kehidupan</a:t>
            </a:r>
            <a:r>
              <a:rPr lang="en-US" sz="6400" dirty="0" smtClean="0">
                <a:solidFill>
                  <a:srgbClr val="FF0000"/>
                </a:solidFill>
                <a:latin typeface="Calibri" pitchFamily="34" charset="0"/>
              </a:rPr>
              <a:t>.</a:t>
            </a:r>
            <a:r>
              <a:rPr lang="id-ID" sz="6400" dirty="0" smtClean="0">
                <a:latin typeface="Calibri" pitchFamily="34" charset="0"/>
              </a:rPr>
              <a:t> </a:t>
            </a:r>
            <a:endParaRPr lang="en-US" sz="6400" dirty="0" smtClean="0">
              <a:latin typeface="Calibri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838200"/>
            <a:ext cx="9753600" cy="5334000"/>
          </a:xfrm>
        </p:spPr>
        <p:txBody>
          <a:bodyPr>
            <a:noAutofit/>
          </a:bodyPr>
          <a:lstStyle/>
          <a:p>
            <a:pPr marL="176213" indent="0" algn="ctr">
              <a:lnSpc>
                <a:spcPct val="80000"/>
              </a:lnSpc>
              <a:buNone/>
              <a:defRPr/>
            </a:pPr>
            <a:r>
              <a:rPr lang="id-ID" sz="6000" dirty="0"/>
              <a:t>Pandangan </a:t>
            </a:r>
            <a:r>
              <a:rPr lang="id-ID" sz="6000" dirty="0" smtClean="0"/>
              <a:t>hidup </a:t>
            </a:r>
            <a:r>
              <a:rPr lang="id-ID" sz="6000" dirty="0"/>
              <a:t>itu akan tercermin di dalam </a:t>
            </a:r>
            <a:r>
              <a:rPr lang="id-ID" sz="6000" b="1" dirty="0">
                <a:solidFill>
                  <a:srgbClr val="FF0000"/>
                </a:solidFill>
              </a:rPr>
              <a:t>sikap hidup dan cara hidup</a:t>
            </a:r>
            <a:r>
              <a:rPr lang="id-ID" sz="6000" dirty="0"/>
              <a:t>. Sikap dan cara hidup tersebut dapat muncul apabila manusia memikirkan dirinya sendiri secara total.</a:t>
            </a:r>
            <a:endParaRPr lang="en-US" sz="6000" b="1" i="1" dirty="0" smtClean="0">
              <a:latin typeface="Calibri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12145-7FC0-4668-956B-E4F057A161E8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954</Words>
  <Application>Microsoft Office PowerPoint</Application>
  <PresentationFormat>35mm Slides</PresentationFormat>
  <Paragraphs>104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Comic Sans MS</vt:lpstr>
      <vt:lpstr>Tw Cen MT</vt:lpstr>
      <vt:lpstr>Wingdings</vt:lpstr>
      <vt:lpstr>Wingdings 2</vt:lpstr>
      <vt:lpstr>Digital Dots</vt:lpstr>
      <vt:lpstr>Median</vt:lpstr>
      <vt:lpstr>Office Theme</vt:lpstr>
      <vt:lpstr>IDEOLOGI PANCASILA</vt:lpstr>
      <vt:lpstr>FILSAFAT SEBAGAI PANDANGAN HIDUP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PANCASILA SEBAGAI PANDANGAN HIDUP</vt:lpstr>
      <vt:lpstr>PowerPoint Presentation</vt:lpstr>
      <vt:lpstr>PowerPoint Presentation</vt:lpstr>
      <vt:lpstr>PowerPoint Presentation</vt:lpstr>
      <vt:lpstr>PANCASILA SEBAGAI  IDEOLOGI BANGSA DAN NEGARA</vt:lpstr>
      <vt:lpstr>PANCASILA SEBAGAI  IDEOLOGI BANGSA DAN NEGARA</vt:lpstr>
      <vt:lpstr>PANCASILA SEBAGAI  IDEOLOGI BANGSA DAN NEGARA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FILSAFAT PANCASILA</dc:title>
  <dc:creator>tole</dc:creator>
  <cp:lastModifiedBy>Imron Choeri</cp:lastModifiedBy>
  <cp:revision>65</cp:revision>
  <dcterms:created xsi:type="dcterms:W3CDTF">2007-08-03T06:25:55Z</dcterms:created>
  <dcterms:modified xsi:type="dcterms:W3CDTF">2022-10-04T03:04:42Z</dcterms:modified>
</cp:coreProperties>
</file>