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1"/>
  </p:notesMasterIdLst>
  <p:handoutMasterIdLst>
    <p:handoutMasterId r:id="rId52"/>
  </p:handoutMasterIdLst>
  <p:sldIdLst>
    <p:sldId id="752" r:id="rId2"/>
    <p:sldId id="836" r:id="rId3"/>
    <p:sldId id="762" r:id="rId4"/>
    <p:sldId id="761" r:id="rId5"/>
    <p:sldId id="763" r:id="rId6"/>
    <p:sldId id="753" r:id="rId7"/>
    <p:sldId id="764" r:id="rId8"/>
    <p:sldId id="754" r:id="rId9"/>
    <p:sldId id="813" r:id="rId10"/>
    <p:sldId id="852" r:id="rId11"/>
    <p:sldId id="814" r:id="rId12"/>
    <p:sldId id="853" r:id="rId13"/>
    <p:sldId id="766" r:id="rId14"/>
    <p:sldId id="768" r:id="rId15"/>
    <p:sldId id="808" r:id="rId16"/>
    <p:sldId id="811" r:id="rId17"/>
    <p:sldId id="812" r:id="rId18"/>
    <p:sldId id="767" r:id="rId19"/>
    <p:sldId id="769" r:id="rId20"/>
    <p:sldId id="755" r:id="rId21"/>
    <p:sldId id="809" r:id="rId22"/>
    <p:sldId id="756" r:id="rId23"/>
    <p:sldId id="810" r:id="rId24"/>
    <p:sldId id="844" r:id="rId25"/>
    <p:sldId id="845" r:id="rId26"/>
    <p:sldId id="779" r:id="rId27"/>
    <p:sldId id="780" r:id="rId28"/>
    <p:sldId id="781" r:id="rId29"/>
    <p:sldId id="771" r:id="rId30"/>
    <p:sldId id="782" r:id="rId31"/>
    <p:sldId id="772" r:id="rId32"/>
    <p:sldId id="773" r:id="rId33"/>
    <p:sldId id="774" r:id="rId34"/>
    <p:sldId id="789" r:id="rId35"/>
    <p:sldId id="788" r:id="rId36"/>
    <p:sldId id="776" r:id="rId37"/>
    <p:sldId id="839" r:id="rId38"/>
    <p:sldId id="790" r:id="rId39"/>
    <p:sldId id="846" r:id="rId40"/>
    <p:sldId id="847" r:id="rId41"/>
    <p:sldId id="848" r:id="rId42"/>
    <p:sldId id="849" r:id="rId43"/>
    <p:sldId id="850" r:id="rId44"/>
    <p:sldId id="851" r:id="rId45"/>
    <p:sldId id="854" r:id="rId46"/>
    <p:sldId id="855" r:id="rId47"/>
    <p:sldId id="856" r:id="rId48"/>
    <p:sldId id="300" r:id="rId49"/>
    <p:sldId id="857" r:id="rId50"/>
  </p:sldIdLst>
  <p:sldSz cx="9144000" cy="6858000" type="screen4x3"/>
  <p:notesSz cx="6858000" cy="11147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2821" autoAdjust="0"/>
  </p:normalViewPr>
  <p:slideViewPr>
    <p:cSldViewPr>
      <p:cViewPr>
        <p:scale>
          <a:sx n="50" d="100"/>
          <a:sy n="50" d="100"/>
        </p:scale>
        <p:origin x="-1806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4969-FDDD-4152-871B-F2DF189E0D11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42321-563A-4ADA-98EB-7EEA467F4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E2DA2-67C4-43B5-9373-BD7CF0DD7BD7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836613"/>
            <a:ext cx="5572125" cy="4179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295027"/>
            <a:ext cx="5486400" cy="5016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8722D-D5A2-44F4-AF9E-2581DACE4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1117976"/>
            <a:ext cx="8715375" cy="55876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2.	STRING</a:t>
            </a: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Variabel</a:t>
            </a: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4. Operator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Pertemuan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3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067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1295400"/>
            <a:ext cx="908379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228600"/>
            <a:ext cx="8715375" cy="55876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r>
              <a:rPr lang="en-US" sz="3600" b="1" dirty="0" smtClean="0"/>
              <a:t>String </a:t>
            </a:r>
            <a:r>
              <a:rPr lang="en-US" sz="3600" b="1" dirty="0" err="1" smtClean="0"/>
              <a:t>Menjadi</a:t>
            </a:r>
            <a:r>
              <a:rPr lang="en-US" sz="3600" b="1" dirty="0" smtClean="0"/>
              <a:t> Float</a:t>
            </a:r>
          </a:p>
          <a:p>
            <a:endParaRPr lang="en-US" sz="2800" b="1" baseline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Rumus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: float ( )</a:t>
            </a:r>
          </a:p>
          <a:p>
            <a:r>
              <a:rPr lang="en-US" sz="2800" baseline="0" dirty="0" err="1" smtClean="0">
                <a:latin typeface="Arial" pitchFamily="34" charset="0"/>
                <a:cs typeface="Arial" pitchFamily="34" charset="0"/>
              </a:rPr>
              <a:t>Contoh</a:t>
            </a: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 : float (“9.7”) </a:t>
            </a:r>
            <a:endParaRPr lang="en-US" sz="2400" baseline="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667000"/>
            <a:ext cx="6324600" cy="363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47" y="838200"/>
            <a:ext cx="891925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911402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2184776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smtClean="0">
                <a:latin typeface="Tempus Sans ITC" pitchFamily="82" charset="0"/>
              </a:rPr>
              <a:t>2. </a:t>
            </a:r>
            <a:r>
              <a:rPr lang="en-US" sz="5400" b="1" dirty="0" err="1" smtClean="0">
                <a:latin typeface="Tempus Sans ITC" pitchFamily="82" charset="0"/>
              </a:rPr>
              <a:t>Variabel</a:t>
            </a:r>
            <a:endParaRPr lang="en-US" sz="5400" b="1" dirty="0" smtClean="0">
              <a:latin typeface="Tempus Sans ITC" pitchFamily="82" charset="0"/>
            </a:endParaRP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1050" b="1" dirty="0" smtClean="0">
              <a:latin typeface="Tempus Sans ITC" pitchFamily="82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</a:t>
            </a:r>
            <a:endParaRPr lang="en-US" sz="4000" b="1" baseline="0" dirty="0" smtClean="0">
              <a:latin typeface="Tempus Sans ITC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35052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371600"/>
            <a:ext cx="8715375" cy="4978024"/>
          </a:xfrm>
          <a:prstGeom prst="rect">
            <a:avLst/>
          </a:prstGeom>
        </p:spPr>
        <p:txBody>
          <a:bodyPr vert="horz" lIns="182880" tIns="91440">
            <a:normAutofit fontScale="62500" lnSpcReduction="20000"/>
          </a:bodyPr>
          <a:lstStyle/>
          <a:p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simbol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mewakili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tertentu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Pembuatan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sv-SE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python sangat sederhana. Berikut adalah ketentuan mengenai variabel dalam pyton :</a:t>
            </a:r>
          </a:p>
          <a:p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65138" indent="-465138">
              <a:buFont typeface="+mj-lt"/>
              <a:buAutoNum type="arabicPeriod"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perlu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dideklarasikan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mempunyai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tipe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tertentu</a:t>
            </a: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65138" indent="-465138">
              <a:buFont typeface="+mj-lt"/>
              <a:buAutoNum type="arabicPeriod"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Jenis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berubah-ubah</a:t>
            </a: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65138" indent="-465138">
              <a:buFont typeface="+mj-lt"/>
              <a:buAutoNum type="arabicPeriod"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Penulisan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harus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diawali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huruf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karakter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selanjutnya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bisa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berupa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huruf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angka</a:t>
            </a: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65138" indent="-465138">
              <a:buFont typeface="+mj-lt"/>
              <a:buAutoNum type="arabicPeriod"/>
            </a:pPr>
            <a:r>
              <a:rPr lang="sv-SE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Penulisan variabel tidak boleh dipisah oleh &lt;spasi&gt;</a:t>
            </a:r>
          </a:p>
          <a:p>
            <a:pPr marL="465138" indent="-465138">
              <a:buFont typeface="+mj-lt"/>
              <a:buAutoNum type="arabicPeriod"/>
            </a:pPr>
            <a:r>
              <a:rPr lang="sv-SE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Untuk variabel yang terdiri dari 2 suku kata, dapat dipisah dengan simbol underscore ( _ )</a:t>
            </a:r>
            <a:endParaRPr lang="en-US" sz="4000" b="1" i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Variabel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6882578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1176568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9144000" cy="360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228600"/>
            <a:ext cx="8715375" cy="55876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sudah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mengetahui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cara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menggabungkan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string.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Tapi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bagaimana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kalau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angka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digabungkan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string ? Python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menyediakan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str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mengubah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bertipe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saja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menjadi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string.</a:t>
            </a:r>
            <a:endParaRPr lang="en-US" sz="2400" b="1" baseline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1087364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2362200"/>
            <a:ext cx="930841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2184776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smtClean="0">
                <a:latin typeface="Tempus Sans ITC" pitchFamily="82" charset="0"/>
              </a:rPr>
              <a:t>3. Operator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1050" b="1" dirty="0" smtClean="0">
              <a:latin typeface="Tempus Sans ITC" pitchFamily="82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</a:t>
            </a:r>
            <a:endParaRPr lang="en-US" sz="4000" b="1" baseline="0" dirty="0" smtClean="0">
              <a:latin typeface="Tempus Sans ITC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35052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371600"/>
            <a:ext cx="8715375" cy="49780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Operator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aritmatika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+, - , *, /, %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Operator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perbandingan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&gt;= , &lt;= , != , &gt; , &lt; , ==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Operator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penugasan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*= , /= , %= , +=, -=</a:t>
            </a:r>
            <a:endParaRPr lang="en-US" sz="2400" i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76200" y="228600"/>
            <a:ext cx="9448800" cy="762000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Operator </a:t>
            </a:r>
            <a:r>
              <a:rPr lang="en-US" sz="4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Python </a:t>
            </a:r>
            <a:r>
              <a:rPr lang="en-US" sz="4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dibagi</a:t>
            </a: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menjadi</a:t>
            </a: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3 </a:t>
            </a:r>
            <a:r>
              <a:rPr lang="en-US" sz="4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bagian</a:t>
            </a: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4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yaitu</a:t>
            </a: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1117976"/>
            <a:ext cx="8715375" cy="55876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2.	STRING</a:t>
            </a:r>
          </a:p>
          <a:p>
            <a:pPr marL="465138"/>
            <a:r>
              <a:rPr lang="en-US" sz="2800" dirty="0" err="1" smtClean="0"/>
              <a:t>Selain</a:t>
            </a:r>
            <a:r>
              <a:rPr lang="en-US" sz="2800" dirty="0" smtClean="0"/>
              <a:t> </a:t>
            </a:r>
            <a:r>
              <a:rPr lang="en-US" sz="2800" dirty="0" err="1" smtClean="0"/>
              <a:t>angka</a:t>
            </a:r>
            <a:r>
              <a:rPr lang="en-US" sz="2800" dirty="0" smtClean="0"/>
              <a:t>, python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mampu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manipulasi</a:t>
            </a:r>
            <a:r>
              <a:rPr lang="en-US" sz="2800" dirty="0" smtClean="0"/>
              <a:t> string,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ekspresikan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. </a:t>
            </a:r>
            <a:r>
              <a:rPr lang="en-US" sz="2800" dirty="0" err="1" smtClean="0"/>
              <a:t>Penulisan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string </a:t>
            </a:r>
            <a:r>
              <a:rPr lang="en-US" sz="2800" dirty="0" err="1" smtClean="0"/>
              <a:t>pada</a:t>
            </a:r>
            <a:r>
              <a:rPr lang="en-US" sz="2800" dirty="0" smtClean="0"/>
              <a:t> python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tanda</a:t>
            </a:r>
            <a:r>
              <a:rPr lang="en-US" sz="2800" dirty="0" smtClean="0"/>
              <a:t> </a:t>
            </a:r>
            <a:r>
              <a:rPr lang="pt-BR" sz="2800" dirty="0" smtClean="0"/>
              <a:t>petik satu  ( ' ) atau tanda petik dua ( “ ). Contohnya :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2400" b="1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Tipe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Data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251533"/>
            <a:ext cx="4648200" cy="260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205" y="609600"/>
            <a:ext cx="798119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846" y="304800"/>
            <a:ext cx="17529554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691" y="990600"/>
            <a:ext cx="907450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630" y="640443"/>
            <a:ext cx="8473769" cy="4464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170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"/>
            <a:ext cx="917288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"/>
            <a:ext cx="9064766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483131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33400"/>
            <a:ext cx="796656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799" y="914400"/>
            <a:ext cx="890917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371600"/>
            <a:ext cx="8715375" cy="49780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>
              <a:lnSpc>
                <a:spcPct val="150000"/>
              </a:lnSpc>
            </a:pPr>
            <a:r>
              <a:rPr lang="sv-SE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Modus penulisan kode python dapat dilakukan dengan dua cara, yaitu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mode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interaktif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Skrip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800" i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76200" y="228600"/>
            <a:ext cx="94488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Modus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Penulisan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Python</a:t>
            </a:r>
            <a:endParaRPr kumimoji="0" lang="id-ID" sz="32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9144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143000"/>
            <a:ext cx="8715375" cy="49780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r>
              <a:rPr lang="en-US" sz="2800" dirty="0" err="1" smtClean="0"/>
              <a:t>Menggunakan</a:t>
            </a:r>
            <a:r>
              <a:rPr lang="en-US" sz="2800" dirty="0" smtClean="0"/>
              <a:t> mode </a:t>
            </a:r>
            <a:r>
              <a:rPr lang="en-US" sz="2800" dirty="0" err="1" smtClean="0"/>
              <a:t>interaktif</a:t>
            </a:r>
            <a:r>
              <a:rPr lang="en-US" sz="2800" dirty="0" smtClean="0"/>
              <a:t> </a:t>
            </a:r>
            <a:r>
              <a:rPr lang="en-US" sz="2800" dirty="0" err="1" smtClean="0"/>
              <a:t>berarti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bekerja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Prompt interpreter</a:t>
            </a:r>
          </a:p>
          <a:p>
            <a:r>
              <a:rPr lang="en-US" sz="2800" dirty="0" err="1" smtClean="0"/>
              <a:t>dari</a:t>
            </a:r>
            <a:r>
              <a:rPr lang="en-US" sz="2800" dirty="0" smtClean="0"/>
              <a:t> python. </a:t>
            </a:r>
            <a:r>
              <a:rPr lang="en-US" sz="2800" dirty="0" err="1" smtClean="0"/>
              <a:t>Penulisan</a:t>
            </a:r>
            <a:r>
              <a:rPr lang="en-US" sz="2800" dirty="0" smtClean="0"/>
              <a:t> </a:t>
            </a:r>
            <a:r>
              <a:rPr lang="en-US" sz="2800" dirty="0" err="1" smtClean="0"/>
              <a:t>kode</a:t>
            </a:r>
            <a:r>
              <a:rPr lang="en-US" sz="2800" dirty="0" smtClean="0"/>
              <a:t> python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per-</a:t>
            </a:r>
            <a:r>
              <a:rPr lang="en-US" sz="2800" dirty="0" err="1" smtClean="0"/>
              <a:t>statemen</a:t>
            </a:r>
            <a:r>
              <a:rPr lang="en-US" sz="2800" dirty="0" smtClean="0"/>
              <a:t>, </a:t>
            </a:r>
            <a:r>
              <a:rPr lang="en-US" sz="2800" dirty="0" err="1" smtClean="0"/>
              <a:t>contohnya</a:t>
            </a:r>
            <a:r>
              <a:rPr lang="en-US" sz="2800" dirty="0" smtClean="0"/>
              <a:t> :</a:t>
            </a:r>
            <a:endParaRPr lang="en-US" sz="2800" i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76200" y="228600"/>
            <a:ext cx="94488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mode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interaktif</a:t>
            </a:r>
            <a:endParaRPr lang="en-US" sz="3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9144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048000"/>
            <a:ext cx="5105400" cy="153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724400"/>
            <a:ext cx="5638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1270376"/>
            <a:ext cx="8715375" cy="49780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indent="914400" algn="just"/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skrip</a:t>
            </a:r>
            <a:r>
              <a:rPr lang="en-US" sz="2800" dirty="0" smtClean="0"/>
              <a:t> </a:t>
            </a:r>
            <a:r>
              <a:rPr lang="en-US" sz="2800" dirty="0" err="1" smtClean="0"/>
              <a:t>berarti</a:t>
            </a:r>
            <a:r>
              <a:rPr lang="en-US" sz="2800" dirty="0" smtClean="0"/>
              <a:t> </a:t>
            </a:r>
            <a:r>
              <a:rPr lang="en-US" sz="2800" dirty="0" err="1" smtClean="0"/>
              <a:t>menyusun</a:t>
            </a:r>
            <a:r>
              <a:rPr lang="en-US" sz="2800" dirty="0" smtClean="0"/>
              <a:t> </a:t>
            </a:r>
            <a:r>
              <a:rPr lang="en-US" sz="2800" dirty="0" err="1" smtClean="0"/>
              <a:t>statemen-statemen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kesatuan</a:t>
            </a:r>
            <a:r>
              <a:rPr lang="en-US" sz="2800" dirty="0" smtClean="0"/>
              <a:t> file python.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skrip</a:t>
            </a:r>
            <a:r>
              <a:rPr lang="en-US" sz="2800" dirty="0" smtClean="0"/>
              <a:t> </a:t>
            </a:r>
            <a:r>
              <a:rPr lang="en-US" sz="2800" dirty="0" err="1" smtClean="0"/>
              <a:t>berarti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kompilasi</a:t>
            </a:r>
            <a:r>
              <a:rPr lang="en-US" sz="2800" dirty="0" smtClean="0"/>
              <a:t> file python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bantuan</a:t>
            </a:r>
            <a:r>
              <a:rPr lang="en-US" sz="2800" dirty="0" smtClean="0"/>
              <a:t> Interpreter </a:t>
            </a:r>
            <a:r>
              <a:rPr lang="en-US" sz="2800" dirty="0" err="1" smtClean="0"/>
              <a:t>dari</a:t>
            </a:r>
            <a:r>
              <a:rPr lang="en-US" sz="2800" dirty="0" smtClean="0"/>
              <a:t> Python </a:t>
            </a:r>
            <a:r>
              <a:rPr lang="en-US" sz="2800" dirty="0" err="1" smtClean="0"/>
              <a:t>lewat</a:t>
            </a:r>
            <a:r>
              <a:rPr lang="en-US" sz="2800" dirty="0" smtClean="0"/>
              <a:t> Command Prompt (Windows) </a:t>
            </a:r>
            <a:r>
              <a:rPr lang="en-US" sz="2800" dirty="0" err="1" smtClean="0"/>
              <a:t>atau</a:t>
            </a:r>
            <a:r>
              <a:rPr lang="en-US" sz="2800" dirty="0" smtClean="0"/>
              <a:t> Terminal (Linux/Unix). </a:t>
            </a:r>
            <a:r>
              <a:rPr lang="en-US" sz="2800" dirty="0" err="1" smtClean="0"/>
              <a:t>Contohnya</a:t>
            </a:r>
            <a:r>
              <a:rPr lang="en-US" sz="2800" dirty="0" smtClean="0"/>
              <a:t>,</a:t>
            </a:r>
            <a:endParaRPr lang="en-US" sz="2800" i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76200" y="228600"/>
            <a:ext cx="94488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Skrip</a:t>
            </a:r>
            <a:endParaRPr lang="en-US" sz="3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9144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69532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5"/>
          <p:cNvSpPr txBox="1">
            <a:spLocks/>
          </p:cNvSpPr>
          <p:nvPr/>
        </p:nvSpPr>
        <p:spPr>
          <a:xfrm>
            <a:off x="76200" y="228600"/>
            <a:ext cx="94488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Buat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Text Editor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Baru</a:t>
            </a:r>
            <a:endParaRPr lang="en-US" sz="3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9144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 fontScale="7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Mencetak</a:t>
            </a: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Informasi</a:t>
            </a: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Function “print”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5"/>
          <p:cNvSpPr txBox="1">
            <a:spLocks/>
          </p:cNvSpPr>
          <p:nvPr/>
        </p:nvSpPr>
        <p:spPr>
          <a:xfrm>
            <a:off x="304800" y="1447800"/>
            <a:ext cx="8382000" cy="1143000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Fuction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Print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pemrograman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Python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berfungsi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mencetak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String yang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diinginkan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layar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0">
              <a:spcBef>
                <a:spcPct val="0"/>
              </a:spcBef>
              <a:defRPr/>
            </a:pPr>
            <a:r>
              <a:rPr kumimoji="0" lang="en-US" sz="4000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kumimoji="0" lang="en-US" sz="4000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kumimoji="0" lang="id-ID" sz="4000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7799280" cy="283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276600"/>
            <a:ext cx="7848600" cy="426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5810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5"/>
          <p:cNvSpPr txBox="1">
            <a:spLocks/>
          </p:cNvSpPr>
          <p:nvPr/>
        </p:nvSpPr>
        <p:spPr>
          <a:xfrm>
            <a:off x="76200" y="228600"/>
            <a:ext cx="94488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Text Editor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Baru</a:t>
            </a:r>
            <a:endParaRPr lang="en-US" sz="3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144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81000"/>
            <a:ext cx="651083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24000"/>
            <a:ext cx="650780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3657600"/>
            <a:ext cx="489341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6248400" cy="302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133600"/>
            <a:ext cx="624161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495800"/>
            <a:ext cx="6299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381000"/>
            <a:ext cx="5867401" cy="283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600200"/>
            <a:ext cx="4800600" cy="323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798279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 l="50833" t="16698" r="1667"/>
          <a:stretch>
            <a:fillRect/>
          </a:stretch>
        </p:blipFill>
        <p:spPr bwMode="auto">
          <a:xfrm>
            <a:off x="3733800" y="3962400"/>
            <a:ext cx="434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371600"/>
            <a:ext cx="8715375" cy="49780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indent="914400"/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Tanda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#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digunakan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menjelaskan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tentang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keterangan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program.</a:t>
            </a:r>
          </a:p>
          <a:p>
            <a:pPr indent="914400"/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Tanda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\n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digunakan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pindah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baris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baru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indent="914400"/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Tanda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\t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digunakan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tab.</a:t>
            </a:r>
          </a:p>
          <a:p>
            <a:pPr indent="914400"/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indent="914400"/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nama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studi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saya</a:t>
            </a:r>
            <a:endParaRPr lang="en-US" sz="3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&gt;&gt;&gt; 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Print “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Teknik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Informatika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Tanda</a:t>
            </a:r>
            <a:r>
              <a:rPr lang="en-US" sz="4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# </a:t>
            </a:r>
            <a:r>
              <a:rPr lang="en-US" sz="40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adalah</a:t>
            </a:r>
            <a:r>
              <a:rPr lang="en-US" sz="4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…… ? (</a:t>
            </a:r>
            <a:r>
              <a:rPr lang="en-US" sz="40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Keterangan</a:t>
            </a:r>
            <a:r>
              <a:rPr lang="en-US" sz="4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641295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921604"/>
            <a:ext cx="7086600" cy="193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828800"/>
            <a:ext cx="647444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3200399"/>
            <a:ext cx="6400800" cy="255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00800" y="5410200"/>
            <a:ext cx="4914900" cy="193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990600"/>
            <a:ext cx="761590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775752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3114" y="5181600"/>
            <a:ext cx="764177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752600"/>
            <a:ext cx="7696200" cy="177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048000"/>
            <a:ext cx="900056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7391400" cy="315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90600"/>
            <a:ext cx="7848600" cy="327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905000"/>
            <a:ext cx="791173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953000"/>
            <a:ext cx="910147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371600"/>
            <a:ext cx="8715375" cy="49780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indent="914400"/>
            <a:r>
              <a:rPr lang="en-US" sz="4000" b="1" dirty="0" err="1" smtClean="0">
                <a:latin typeface="Tempus Sans ITC" pitchFamily="82" charset="0"/>
              </a:rPr>
              <a:t>Sama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satu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petik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atau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dua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petik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adalah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sama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fungsinya</a:t>
            </a:r>
            <a:r>
              <a:rPr lang="en-US" sz="4000" b="1" dirty="0" smtClean="0">
                <a:latin typeface="Tempus Sans ITC" pitchFamily="82" charset="0"/>
              </a:rPr>
              <a:t>.</a:t>
            </a:r>
          </a:p>
          <a:p>
            <a:pPr indent="914400"/>
            <a:endParaRPr lang="en-US" sz="4000" b="1" dirty="0" smtClean="0">
              <a:latin typeface="Tempus Sans ITC" pitchFamily="82" charset="0"/>
            </a:endParaRPr>
          </a:p>
          <a:p>
            <a:pPr indent="914400"/>
            <a:r>
              <a:rPr lang="en-US" sz="4000" b="1" dirty="0" err="1" smtClean="0">
                <a:latin typeface="Tempus Sans ITC" pitchFamily="82" charset="0"/>
              </a:rPr>
              <a:t>Namun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jika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petiknya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dua</a:t>
            </a:r>
            <a:r>
              <a:rPr lang="en-US" sz="4000" b="1" dirty="0" smtClean="0">
                <a:latin typeface="Tempus Sans ITC" pitchFamily="82" charset="0"/>
              </a:rPr>
              <a:t> kali </a:t>
            </a:r>
            <a:r>
              <a:rPr lang="en-US" sz="4000" b="1" dirty="0" err="1" smtClean="0">
                <a:latin typeface="Tempus Sans ITC" pitchFamily="82" charset="0"/>
              </a:rPr>
              <a:t>petik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petik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contoh</a:t>
            </a:r>
            <a:r>
              <a:rPr lang="en-US" sz="4000" b="1" dirty="0" smtClean="0">
                <a:latin typeface="Tempus Sans ITC" pitchFamily="82" charset="0"/>
              </a:rPr>
              <a:t> “”…”” </a:t>
            </a:r>
            <a:r>
              <a:rPr lang="en-US" sz="4000" b="1" dirty="0" err="1" smtClean="0">
                <a:latin typeface="Tempus Sans ITC" pitchFamily="82" charset="0"/>
              </a:rPr>
              <a:t>atau</a:t>
            </a:r>
            <a:r>
              <a:rPr lang="en-US" sz="4000" b="1" dirty="0" smtClean="0">
                <a:latin typeface="Tempus Sans ITC" pitchFamily="82" charset="0"/>
              </a:rPr>
              <a:t> ‘‘…’’ </a:t>
            </a:r>
            <a:r>
              <a:rPr lang="en-US" sz="4000" b="1" dirty="0" err="1" smtClean="0">
                <a:latin typeface="Tempus Sans ITC" pitchFamily="82" charset="0"/>
              </a:rPr>
              <a:t>maka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hasilnya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i="1" dirty="0" smtClean="0">
                <a:latin typeface="Tempus Sans ITC" pitchFamily="82" charset="0"/>
              </a:rPr>
              <a:t>error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Print “ “ </a:t>
            </a:r>
            <a:r>
              <a:rPr lang="en-US" sz="40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dengan</a:t>
            </a:r>
            <a:r>
              <a:rPr lang="en-US" sz="4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Print ‘ ‘ …… ?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7543800" cy="363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084933"/>
            <a:ext cx="5410200" cy="277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681" y="0"/>
            <a:ext cx="867231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399" y="3657600"/>
            <a:ext cx="795250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7543800" cy="363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910617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5"/>
          <p:cNvSpPr txBox="1">
            <a:spLocks/>
          </p:cNvSpPr>
          <p:nvPr/>
        </p:nvSpPr>
        <p:spPr>
          <a:xfrm>
            <a:off x="76200" y="228600"/>
            <a:ext cx="94488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Latihan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9144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 txBox="1">
            <a:spLocks/>
          </p:cNvSpPr>
          <p:nvPr/>
        </p:nvSpPr>
        <p:spPr>
          <a:xfrm>
            <a:off x="76200" y="1066800"/>
            <a:ext cx="94488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Buat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lah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menampilkan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informasi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bawah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?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Catatan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23380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25111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76255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2143125"/>
            <a:ext cx="7467600" cy="1571625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d-ID" sz="4800" dirty="0" smtClean="0"/>
              <a:t>SEKIAN</a:t>
            </a:r>
            <a:br>
              <a:rPr lang="id-ID" sz="4800" dirty="0" smtClean="0"/>
            </a:br>
            <a:r>
              <a:rPr lang="id-ID" sz="4800" dirty="0" smtClean="0"/>
              <a:t>TERIMA KASIH</a:t>
            </a:r>
            <a:endParaRPr lang="id-ID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NIM : 221240001315</a:t>
            </a:r>
            <a:br>
              <a:rPr lang="en-US" dirty="0" smtClean="0"/>
            </a:br>
            <a:r>
              <a:rPr lang="en-US" dirty="0" smtClean="0"/>
              <a:t>Pass : 120104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1278396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14400"/>
            <a:ext cx="1219631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228600"/>
            <a:ext cx="8715375" cy="55876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r>
              <a:rPr lang="en-US" sz="2800" dirty="0" smtClean="0"/>
              <a:t>String literal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menggabungkan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baris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berbagai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. </a:t>
            </a:r>
            <a:r>
              <a:rPr lang="en-US" sz="2800" dirty="0" err="1" smtClean="0"/>
              <a:t>Dengan</a:t>
            </a:r>
            <a:endParaRPr lang="en-US" sz="2800" dirty="0" smtClean="0"/>
          </a:p>
          <a:p>
            <a:r>
              <a:rPr lang="en-US" sz="2800" dirty="0" err="1" smtClean="0"/>
              <a:t>menggunakan</a:t>
            </a:r>
            <a:r>
              <a:rPr lang="en-US" sz="2800" dirty="0" smtClean="0"/>
              <a:t> operator ( \n\ )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akhir</a:t>
            </a:r>
            <a:r>
              <a:rPr lang="en-US" sz="2800" dirty="0" smtClean="0"/>
              <a:t>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menyambung</a:t>
            </a:r>
            <a:r>
              <a:rPr lang="en-US" sz="2800" dirty="0" smtClean="0"/>
              <a:t>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 </a:t>
            </a:r>
            <a:r>
              <a:rPr lang="en-US" sz="2800" dirty="0" err="1" smtClean="0"/>
              <a:t>selanjutnya</a:t>
            </a:r>
            <a:r>
              <a:rPr lang="en-US" sz="2800" dirty="0" smtClean="0"/>
              <a:t> yang</a:t>
            </a:r>
          </a:p>
          <a:p>
            <a:r>
              <a:rPr lang="en-US" sz="2800" dirty="0" err="1" smtClean="0"/>
              <a:t>berada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baris</a:t>
            </a:r>
            <a:r>
              <a:rPr lang="en-US" sz="2800" dirty="0" smtClean="0"/>
              <a:t> </a:t>
            </a:r>
            <a:r>
              <a:rPr lang="en-US" sz="2800" dirty="0" err="1" smtClean="0"/>
              <a:t>selanjutnya</a:t>
            </a:r>
            <a:r>
              <a:rPr lang="en-US" sz="2800" dirty="0" smtClean="0"/>
              <a:t>.</a:t>
            </a:r>
            <a:endParaRPr lang="en-US" sz="2400" b="1" baseline="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90800"/>
            <a:ext cx="7391400" cy="344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048000"/>
            <a:ext cx="724612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228600"/>
            <a:ext cx="8715375" cy="55876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r>
              <a:rPr lang="en-US" sz="2800" dirty="0" err="1" smtClean="0"/>
              <a:t>Penulisan</a:t>
            </a:r>
            <a:r>
              <a:rPr lang="en-US" sz="2800" dirty="0" smtClean="0"/>
              <a:t> string </a:t>
            </a:r>
            <a:r>
              <a:rPr lang="en-US" sz="2800" dirty="0" err="1" smtClean="0"/>
              <a:t>untuk</a:t>
            </a:r>
            <a:r>
              <a:rPr lang="en-US" sz="2800" dirty="0" smtClean="0"/>
              <a:t> multiple line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tanda</a:t>
            </a:r>
            <a:endParaRPr lang="en-US" sz="2800" dirty="0" smtClean="0"/>
          </a:p>
          <a:p>
            <a:r>
              <a:rPr lang="en-US" sz="2800" dirty="0" err="1" smtClean="0"/>
              <a:t>petik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3 kali, </a:t>
            </a:r>
          </a:p>
          <a:p>
            <a:r>
              <a:rPr lang="en-US" sz="2800" dirty="0" smtClean="0"/>
              <a:t>( “ “ “ </a:t>
            </a:r>
            <a:r>
              <a:rPr lang="en-US" sz="2800" dirty="0" err="1" smtClean="0"/>
              <a:t>atau</a:t>
            </a:r>
            <a:r>
              <a:rPr lang="en-US" sz="2800" dirty="0" smtClean="0"/>
              <a:t> ' ' ' ).</a:t>
            </a:r>
            <a:endParaRPr lang="en-US" sz="2400" b="1" baseline="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779422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453" y="3200400"/>
            <a:ext cx="861354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39077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1371600"/>
            <a:ext cx="837067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228600"/>
            <a:ext cx="8715375" cy="55876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r>
              <a:rPr lang="en-US" sz="3600" b="1" dirty="0" smtClean="0"/>
              <a:t>String </a:t>
            </a:r>
            <a:r>
              <a:rPr lang="en-US" sz="3600" b="1" dirty="0" err="1" smtClean="0"/>
              <a:t>Menjadi</a:t>
            </a:r>
            <a:r>
              <a:rPr lang="en-US" sz="3600" b="1" dirty="0" smtClean="0"/>
              <a:t> Integer</a:t>
            </a:r>
          </a:p>
          <a:p>
            <a:endParaRPr lang="en-US" sz="2800" b="1" baseline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Rumus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( )</a:t>
            </a:r>
          </a:p>
          <a:p>
            <a:r>
              <a:rPr lang="en-US" sz="2800" baseline="0" dirty="0" err="1" smtClean="0">
                <a:latin typeface="Arial" pitchFamily="34" charset="0"/>
                <a:cs typeface="Arial" pitchFamily="34" charset="0"/>
              </a:rPr>
              <a:t>Contoh</a:t>
            </a: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2800" baseline="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 (“9”) </a:t>
            </a:r>
            <a:endParaRPr lang="en-US" sz="2400" baseline="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14600"/>
            <a:ext cx="5334000" cy="357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10992</TotalTime>
  <Words>488</Words>
  <Application>Microsoft Office PowerPoint</Application>
  <PresentationFormat>On-screen Show (4:3)</PresentationFormat>
  <Paragraphs>72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SEKIAN TERIMA KASIH</vt:lpstr>
      <vt:lpstr>NIM : 221240001315 Pass : 120104</vt:lpstr>
    </vt:vector>
  </TitlesOfParts>
  <Company>SMK Bina Nusantara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 Perancangan Sistem</dc:title>
  <dc:creator>Kusumodestoni</dc:creator>
  <cp:lastModifiedBy>Toni</cp:lastModifiedBy>
  <cp:revision>486</cp:revision>
  <dcterms:created xsi:type="dcterms:W3CDTF">2012-03-03T13:10:17Z</dcterms:created>
  <dcterms:modified xsi:type="dcterms:W3CDTF">2022-10-02T09:16:55Z</dcterms:modified>
</cp:coreProperties>
</file>