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13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/>
  <p:notesSz cx="6858000" cy="111474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A90D98-C592-4C40-AA12-E67F42C58B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BB3F50-85AD-4FBE-A647-1A7D024772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55E473-38F5-4D8C-984D-25AFE14CA1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546A13-979C-4F1F-AF9D-3A1E03FD69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F78883-6426-4EB6-84FA-F407DB2693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4E9A3E-5113-4906-9916-06CBB7CE78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24B37C-1F1D-4D3D-94F6-6F0E6D1823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A938D1-0FD8-4548-80AA-3CB6198F3B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4B9DC-EE76-423C-8A5D-9B14DE471B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4A6411-93C8-4ED9-BF2A-92E5E0D9DA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4C4107-76BE-46D5-9B20-AA1D624710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ACE98-8B31-4238-AE5B-4E79558D40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2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1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ight Triangle 1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srcRect/>
            <a:tile/>
          </a:blipFill>
          <a:ln w="1270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Straight Connector 1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6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27ACB9-7686-4AD9-B4AD-C1BBC5AA0905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/>
          <p:nvPr/>
        </p:nvSpPr>
        <p:spPr>
          <a:xfrm>
            <a:off x="152280" y="11178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457200" indent="-45720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2.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STRING</a:t>
            </a:r>
            <a:endParaRPr b="0" lang="en-US" sz="3600" spc="-1" strike="noStrike"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3. Variabel</a:t>
            </a:r>
            <a:endParaRPr b="0" lang="en-US" sz="3600" spc="-1" strike="noStrike"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4. Operator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Pertemuan ke 3 - 4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/>
          <p:cNvSpPr/>
          <p:nvPr/>
        </p:nvSpPr>
        <p:spPr>
          <a:xfrm>
            <a:off x="228600" y="2286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Lucida Sans Unicode"/>
              </a:rPr>
              <a:t>String Menjadi Float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Rumus : float ( 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Contoh : float (“9.7”)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9" name="Straight Connector 4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1523880" y="2666880"/>
            <a:ext cx="6324120" cy="3637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"/>
          <p:cNvSpPr/>
          <p:nvPr/>
        </p:nvSpPr>
        <p:spPr>
          <a:xfrm>
            <a:off x="428760" y="2184840"/>
            <a:ext cx="8714880" cy="61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empus Sans ITC"/>
              </a:rPr>
              <a:t>2. Variabel</a:t>
            </a:r>
            <a:endParaRPr b="0" lang="en-US" sz="54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empus Sans ITC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" name="Straight Connector 5"/>
          <p:cNvSpPr/>
          <p:nvPr/>
        </p:nvSpPr>
        <p:spPr>
          <a:xfrm>
            <a:off x="457200" y="350496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"/>
          <p:cNvSpPr/>
          <p:nvPr/>
        </p:nvSpPr>
        <p:spPr>
          <a:xfrm>
            <a:off x="428760" y="137160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56000"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Variabel merupakan simbol yang mewakili nilai tertentu. Pembuatan variabel dalam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sv-SE" sz="4000" spc="-1" strike="noStrike">
                <a:solidFill>
                  <a:srgbClr val="000000"/>
                </a:solidFill>
                <a:latin typeface="Tahoma"/>
                <a:ea typeface="Tahoma"/>
              </a:rPr>
              <a:t>python sangat sederhana. Berikut adalah ketentuan mengenai variabel dalam pyton 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0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Variabel tidak perlu dideklarasikan mempunyai tipe data tertentu</a:t>
            </a:r>
            <a:endParaRPr b="0" lang="en-US" sz="40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Jenis data dalam variabel dapat berubah-ubah</a:t>
            </a:r>
            <a:endParaRPr b="0" lang="en-US" sz="40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Penulisan variabel harus diawali dengan huruf, dan untuk karakter selanjutnya bisa berupa huruf atau angka</a:t>
            </a:r>
            <a:endParaRPr b="0" lang="en-US" sz="40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sv-SE" sz="4000" spc="-1" strike="noStrike">
                <a:solidFill>
                  <a:srgbClr val="000000"/>
                </a:solidFill>
                <a:latin typeface="Tahoma"/>
                <a:ea typeface="Tahoma"/>
              </a:rPr>
              <a:t>Penulisan variabel tidak boleh dipisah oleh &lt;spasi&gt;</a:t>
            </a:r>
            <a:endParaRPr b="0" lang="en-US" sz="40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sv-SE" sz="4000" spc="-1" strike="noStrike">
                <a:solidFill>
                  <a:srgbClr val="000000"/>
                </a:solidFill>
                <a:latin typeface="Tahoma"/>
                <a:ea typeface="Tahoma"/>
              </a:rPr>
              <a:t>Untuk variabel yang terdiri dari 2 suku kata, dapat dipisah dengan simbol underscore ( _ 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Variabel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1219320" y="1295280"/>
            <a:ext cx="6882120" cy="4076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285120" y="1066680"/>
            <a:ext cx="14589000" cy="47239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/>
          <p:nvPr/>
        </p:nvSpPr>
        <p:spPr>
          <a:xfrm>
            <a:off x="228600" y="2286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Anda sudah mengetahui cara menggabungkan string. Tapi bagaimana kalau angka digabungkan dengan string ? Python menyediakan fungsi str() untuk mengubah variabel bertipe apa saja menjadi string.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457200" y="2667240"/>
            <a:ext cx="7853040" cy="3962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3"/>
          <p:cNvSpPr/>
          <p:nvPr/>
        </p:nvSpPr>
        <p:spPr>
          <a:xfrm>
            <a:off x="428760" y="2184840"/>
            <a:ext cx="8714880" cy="61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Tempus Sans ITC"/>
              </a:rPr>
              <a:t>3. Operator</a:t>
            </a:r>
            <a:endParaRPr b="0" lang="en-US" sz="54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empus Sans ITC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Straight Connector 5"/>
          <p:cNvSpPr/>
          <p:nvPr/>
        </p:nvSpPr>
        <p:spPr>
          <a:xfrm>
            <a:off x="457200" y="350496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wipe dir="d"/>
  </p:transition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>
            <a:off x="428760" y="137160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457200" indent="-457200">
              <a:lnSpc>
                <a:spcPct val="2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Operator aritmatika : +, - , *, /, %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2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Operator perbandingan : &gt;= , &lt;= , != , &gt; , &lt; , ==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200000"/>
              </a:lnSpc>
              <a:buClr>
                <a:srgbClr val="000000"/>
              </a:buClr>
              <a:buFont typeface="Lucida Sans Unicode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Operator penugasan : *= , /= , %= , +=, -=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8000"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Operator dalam Python dibagi menjadi 3 bagian, yaitu 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553320" y="609480"/>
            <a:ext cx="7980840" cy="4876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148680" y="304920"/>
            <a:ext cx="17529120" cy="6248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/>
          <p:nvPr/>
        </p:nvSpPr>
        <p:spPr>
          <a:xfrm>
            <a:off x="152280" y="11178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457200" indent="-45720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2.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STRING</a:t>
            </a:r>
            <a:endParaRPr b="0" lang="en-US" sz="3600" spc="-1" strike="noStrike">
              <a:latin typeface="Arial"/>
            </a:endParaRPr>
          </a:p>
          <a:p>
            <a:pPr marL="46512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Selain angka, python juga mampu melakukan manipulasi string, yang dapat di ekspresikan dengan beberapa cara. Penulisan nilai string pada python menggunakan tanda </a:t>
            </a:r>
            <a:r>
              <a:rPr b="0" lang="pt-BR" sz="2800" spc="-1" strike="noStrike">
                <a:solidFill>
                  <a:srgbClr val="000000"/>
                </a:solidFill>
                <a:latin typeface="Lucida Sans Unicode"/>
              </a:rPr>
              <a:t>petik satu  ( ' ) atau tanda petik dua ( “ ). Contohnya :</a:t>
            </a:r>
            <a:r>
              <a:rPr b="1" lang="en-US" sz="25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500" spc="-1" strike="noStrike">
              <a:latin typeface="Arial"/>
            </a:endParaRPr>
          </a:p>
          <a:p>
            <a:pPr marL="457200" indent="-45720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9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Tipe Data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2362320" y="4191120"/>
            <a:ext cx="4647960" cy="2606040"/>
          </a:xfrm>
          <a:prstGeom prst="rect">
            <a:avLst/>
          </a:prstGeom>
          <a:ln w="9525">
            <a:noFill/>
          </a:ln>
        </p:spPr>
      </p:pic>
    </p:spTree>
  </p:cSld>
  <p:transition>
    <p:wipe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441720" y="640440"/>
            <a:ext cx="8473320" cy="4464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1480" cy="5333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76320" y="76320"/>
            <a:ext cx="9064440" cy="6324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4830840" cy="2666520"/>
          </a:xfrm>
          <a:prstGeom prst="rect">
            <a:avLst/>
          </a:prstGeom>
          <a:ln w="9525"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2"/>
          <a:stretch/>
        </p:blipFill>
        <p:spPr>
          <a:xfrm>
            <a:off x="3657600" y="2438280"/>
            <a:ext cx="4266720" cy="3514680"/>
          </a:xfrm>
          <a:prstGeom prst="rect">
            <a:avLst/>
          </a:prstGeom>
          <a:ln w="9525"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3"/>
          <a:stretch/>
        </p:blipFill>
        <p:spPr>
          <a:xfrm>
            <a:off x="457200" y="533520"/>
            <a:ext cx="7966080" cy="5638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3"/>
          <p:cNvSpPr/>
          <p:nvPr/>
        </p:nvSpPr>
        <p:spPr>
          <a:xfrm>
            <a:off x="428760" y="137160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>
              <a:lnSpc>
                <a:spcPct val="150000"/>
              </a:lnSpc>
              <a:buNone/>
            </a:pPr>
            <a:r>
              <a:rPr b="0" lang="sv-SE" sz="2800" spc="-1" strike="noStrike">
                <a:solidFill>
                  <a:srgbClr val="000000"/>
                </a:solidFill>
                <a:latin typeface="Tahoma"/>
                <a:ea typeface="Tahoma"/>
              </a:rPr>
              <a:t>Modus penulisan kode python dapat dilakukan dengan dua cara, yaitu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1. Menggunakan mode interaktif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2. Menggunakan Skrip.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Modus Penulisan Kode Python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Straight Connector 5"/>
          <p:cNvSpPr/>
          <p:nvPr/>
        </p:nvSpPr>
        <p:spPr>
          <a:xfrm>
            <a:off x="228600" y="91440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"/>
          <p:cNvSpPr/>
          <p:nvPr/>
        </p:nvSpPr>
        <p:spPr>
          <a:xfrm>
            <a:off x="228600" y="114300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Menggunakan mode interaktif berarti kita bekerja menggunakan Prompt interpreter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dari python. Penulisan kode python dilakukan per-statemen, contohnya 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1. Menggunakan mode interaktif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Straight Connector 5"/>
          <p:cNvSpPr/>
          <p:nvPr/>
        </p:nvSpPr>
        <p:spPr>
          <a:xfrm>
            <a:off x="228600" y="91440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143000" y="3048120"/>
            <a:ext cx="5105160" cy="1537920"/>
          </a:xfrm>
          <a:prstGeom prst="rect">
            <a:avLst/>
          </a:prstGeom>
          <a:ln w="9525">
            <a:noFill/>
          </a:ln>
        </p:spPr>
      </p:pic>
      <p:pic>
        <p:nvPicPr>
          <p:cNvPr id="100" name="Picture 3" descr=""/>
          <p:cNvPicPr/>
          <p:nvPr/>
        </p:nvPicPr>
        <p:blipFill>
          <a:blip r:embed="rId2"/>
          <a:stretch/>
        </p:blipFill>
        <p:spPr>
          <a:xfrm>
            <a:off x="2286000" y="4724280"/>
            <a:ext cx="5638320" cy="1885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3"/>
          <p:cNvSpPr/>
          <p:nvPr/>
        </p:nvSpPr>
        <p:spPr>
          <a:xfrm>
            <a:off x="152280" y="127044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Menggunakan skrip berarti menyusun statemen-statemen menjadi sebuah satu kesatuan file python. Dengan membuat skrip berarti kita melakukan kompilasi file python dengan bantuan Interpreter dari Python lewat Command Prompt (Windows) atau Terminal (Linux/Unix). Contohnya,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2. Menggunakan Skrip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Straight Connector 5"/>
          <p:cNvSpPr/>
          <p:nvPr/>
        </p:nvSpPr>
        <p:spPr>
          <a:xfrm>
            <a:off x="228600" y="91440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6953040" cy="3104640"/>
          </a:xfrm>
          <a:prstGeom prst="rect">
            <a:avLst/>
          </a:prstGeom>
          <a:ln w="9525">
            <a:noFill/>
          </a:ln>
        </p:spPr>
      </p:pic>
      <p:sp>
        <p:nvSpPr>
          <p:cNvPr id="105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Buat Text Editor Baru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Straight Connector 3"/>
          <p:cNvSpPr/>
          <p:nvPr/>
        </p:nvSpPr>
        <p:spPr>
          <a:xfrm>
            <a:off x="228600" y="91440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666800" y="1857240"/>
            <a:ext cx="5810040" cy="3142800"/>
          </a:xfrm>
          <a:prstGeom prst="rect">
            <a:avLst/>
          </a:prstGeom>
          <a:ln w="9525">
            <a:noFill/>
          </a:ln>
        </p:spPr>
      </p:pic>
      <p:sp>
        <p:nvSpPr>
          <p:cNvPr id="108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Contoh Text Editor Baru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Straight Connector 7"/>
          <p:cNvSpPr/>
          <p:nvPr/>
        </p:nvSpPr>
        <p:spPr>
          <a:xfrm>
            <a:off x="228600" y="91440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0" y="457200"/>
            <a:ext cx="9051120" cy="4343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Mencetak Informasi dengan Function “print”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itle 5"/>
          <p:cNvSpPr/>
          <p:nvPr/>
        </p:nvSpPr>
        <p:spPr>
          <a:xfrm>
            <a:off x="304920" y="1447920"/>
            <a:ext cx="83815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7000"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Fuction Print dalam pemrograman Python berfungsi untuk mencetak String yang diinginkan ke dalam layar.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Contoh :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685800" y="3124080"/>
            <a:ext cx="7743960" cy="2819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7246440" cy="3504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380880" y="380880"/>
            <a:ext cx="5866920" cy="2832120"/>
          </a:xfrm>
          <a:prstGeom prst="rect">
            <a:avLst/>
          </a:prstGeom>
          <a:ln w="9525"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2"/>
          <a:stretch/>
        </p:blipFill>
        <p:spPr>
          <a:xfrm>
            <a:off x="3886200" y="3303360"/>
            <a:ext cx="4800240" cy="3239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7982280" cy="3428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3"/>
          <p:cNvSpPr/>
          <p:nvPr/>
        </p:nvSpPr>
        <p:spPr>
          <a:xfrm>
            <a:off x="428760" y="137160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Tanda # digunakan untuk menjelaskan tentang </a:t>
            </a: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keterangan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 dari suatu program.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Tanda \n digunakan untuk pindah ke baris baru.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Tanda \t digunakan untuk tab.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Contoh 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# Ini adalah nama program studi saya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Tahoma"/>
                <a:ea typeface="Tahoma"/>
              </a:rPr>
              <a:t>&gt;&gt;&gt; 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Print “Teknik Informatika”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0"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Tanda # adalah …… ? (Keterangan)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6412680" cy="2895120"/>
          </a:xfrm>
          <a:prstGeom prst="rect">
            <a:avLst/>
          </a:prstGeom>
          <a:ln w="9525">
            <a:noFill/>
          </a:ln>
        </p:spPr>
      </p:pic>
      <p:pic>
        <p:nvPicPr>
          <p:cNvPr id="119" name="Picture 3" descr=""/>
          <p:cNvPicPr/>
          <p:nvPr/>
        </p:nvPicPr>
        <p:blipFill>
          <a:blip r:embed="rId2"/>
          <a:stretch/>
        </p:blipFill>
        <p:spPr>
          <a:xfrm>
            <a:off x="1066680" y="3809880"/>
            <a:ext cx="7086240" cy="1936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685800" y="990720"/>
            <a:ext cx="7615440" cy="3885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0" y="228600"/>
            <a:ext cx="7757280" cy="2819160"/>
          </a:xfrm>
          <a:prstGeom prst="rect">
            <a:avLst/>
          </a:prstGeom>
          <a:ln w="9525">
            <a:noFill/>
          </a:ln>
        </p:spPr>
      </p:pic>
      <p:pic>
        <p:nvPicPr>
          <p:cNvPr id="122" name="Picture 3" descr=""/>
          <p:cNvPicPr/>
          <p:nvPr/>
        </p:nvPicPr>
        <p:blipFill>
          <a:blip r:embed="rId2"/>
          <a:stretch/>
        </p:blipFill>
        <p:spPr>
          <a:xfrm>
            <a:off x="1447920" y="3352680"/>
            <a:ext cx="7641360" cy="2361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380880" y="914400"/>
            <a:ext cx="8214120" cy="3504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533520" y="1143000"/>
            <a:ext cx="7543440" cy="3636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90720" y="838080"/>
            <a:ext cx="8672040" cy="3657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428760" y="1371600"/>
            <a:ext cx="8714880" cy="49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 fontScale="9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empus Sans ITC"/>
              </a:rPr>
              <a:t>Sama satu petik atau dua petik adalah sama fungsinya.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empus Sans ITC"/>
              </a:rPr>
              <a:t>Namun jika petiknya dua kali petik petik contoh “”…”” atau ‘‘…’’ maka hasilnya </a:t>
            </a:r>
            <a:r>
              <a:rPr b="1" i="1" lang="en-US" sz="4000" spc="-1" strike="noStrike">
                <a:solidFill>
                  <a:srgbClr val="000000"/>
                </a:solidFill>
                <a:latin typeface="Tempus Sans ITC"/>
              </a:rPr>
              <a:t>error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Print “ “ dengan Print ‘ ‘ ……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533520" y="1143000"/>
            <a:ext cx="7543440" cy="3636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0" y="2057400"/>
            <a:ext cx="9105840" cy="3733560"/>
          </a:xfrm>
          <a:prstGeom prst="rect">
            <a:avLst/>
          </a:prstGeom>
          <a:ln w="9525">
            <a:noFill/>
          </a:ln>
        </p:spPr>
      </p:pic>
      <p:sp>
        <p:nvSpPr>
          <p:cNvPr id="128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Latihan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Straight Connector 4"/>
          <p:cNvSpPr/>
          <p:nvPr/>
        </p:nvSpPr>
        <p:spPr>
          <a:xfrm>
            <a:off x="228600" y="91440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itle 5"/>
          <p:cNvSpPr/>
          <p:nvPr/>
        </p:nvSpPr>
        <p:spPr>
          <a:xfrm>
            <a:off x="76320" y="106668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Buat lah kode program untuk menampilkan informasi di bawah ini 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(Catatan : Menggunakan Variabel)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0" y="457200"/>
            <a:ext cx="9143640" cy="5125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228600" y="838080"/>
            <a:ext cx="8762760" cy="3749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5"/>
          <p:cNvSpPr/>
          <p:nvPr/>
        </p:nvSpPr>
        <p:spPr>
          <a:xfrm>
            <a:off x="76320" y="228600"/>
            <a:ext cx="944856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4300" spc="-1" strike="noStrike">
                <a:solidFill>
                  <a:srgbClr val="000000"/>
                </a:solidFill>
                <a:latin typeface="Tahoma"/>
                <a:ea typeface="Tahoma"/>
              </a:rPr>
              <a:t>Pertemuan ke 4</a:t>
            </a:r>
            <a:endParaRPr b="0" lang="en-US" sz="4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Program Inputan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Straight Connector 4"/>
          <p:cNvSpPr/>
          <p:nvPr/>
        </p:nvSpPr>
        <p:spPr>
          <a:xfrm>
            <a:off x="228600" y="167616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itle 5"/>
          <p:cNvSpPr/>
          <p:nvPr/>
        </p:nvSpPr>
        <p:spPr>
          <a:xfrm>
            <a:off x="304920" y="32004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Rumus : Raw Input dan 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762120" y="4724280"/>
            <a:ext cx="739116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raw_input, function ini berguna untuk menerima input dari user yang akan selalu dikonversi kedalam string. Misal Anda memberikan input berupa “Belajar Python”.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486040"/>
          </a:xfrm>
          <a:prstGeom prst="rect">
            <a:avLst/>
          </a:prstGeom>
          <a:ln w="9525">
            <a:noFill/>
          </a:ln>
        </p:spPr>
      </p:pic>
      <p:pic>
        <p:nvPicPr>
          <p:cNvPr id="138" name="Picture 3" descr=""/>
          <p:cNvPicPr/>
          <p:nvPr/>
        </p:nvPicPr>
        <p:blipFill>
          <a:blip r:embed="rId2"/>
          <a:stretch/>
        </p:blipFill>
        <p:spPr>
          <a:xfrm>
            <a:off x="0" y="1905120"/>
            <a:ext cx="9184320" cy="4571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533520" y="533520"/>
            <a:ext cx="8090640" cy="4114440"/>
          </a:xfrm>
          <a:prstGeom prst="rect">
            <a:avLst/>
          </a:prstGeom>
          <a:ln w="9525">
            <a:noFill/>
          </a:ln>
        </p:spPr>
      </p:pic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380880" y="2057400"/>
            <a:ext cx="8343000" cy="3657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1676520" y="1219320"/>
            <a:ext cx="6400440" cy="5146200"/>
          </a:xfrm>
          <a:prstGeom prst="rect">
            <a:avLst/>
          </a:prstGeom>
          <a:ln w="9525">
            <a:noFill/>
          </a:ln>
        </p:spPr>
      </p:pic>
      <p:sp>
        <p:nvSpPr>
          <p:cNvPr id="142" name="Title 5"/>
          <p:cNvSpPr/>
          <p:nvPr/>
        </p:nvSpPr>
        <p:spPr>
          <a:xfrm>
            <a:off x="0" y="-15228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Latihan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Straight Connector 3"/>
          <p:cNvSpPr/>
          <p:nvPr/>
        </p:nvSpPr>
        <p:spPr>
          <a:xfrm>
            <a:off x="152280" y="533160"/>
            <a:ext cx="838188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itle 5"/>
          <p:cNvSpPr/>
          <p:nvPr/>
        </p:nvSpPr>
        <p:spPr>
          <a:xfrm>
            <a:off x="76320" y="4572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Buatlah Program Seperti Tampilan Beriktu ini 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2"/>
          <a:stretch/>
        </p:blipFill>
        <p:spPr>
          <a:xfrm>
            <a:off x="1219320" y="1523880"/>
            <a:ext cx="7170120" cy="4876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85880" y="2143080"/>
            <a:ext cx="7467120" cy="15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id-ID" sz="4800" spc="-1" strike="noStrike">
                <a:solidFill>
                  <a:srgbClr val="464646"/>
                </a:solidFill>
                <a:latin typeface="Lucida Sans Unicode"/>
              </a:rPr>
              <a:t>SEKIAN</a:t>
            </a:r>
            <a:br>
              <a:rPr sz="4800"/>
            </a:br>
            <a:r>
              <a:rPr b="1" lang="id-ID" sz="4800" spc="-1" strike="noStrike">
                <a:solidFill>
                  <a:srgbClr val="464646"/>
                </a:solidFill>
                <a:latin typeface="Lucida Sans Unicode"/>
              </a:rPr>
              <a:t>TERIMA KASIH</a:t>
            </a:r>
            <a:endParaRPr b="0" lang="en-US" sz="4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0" y="304920"/>
            <a:ext cx="15869520" cy="5486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3"/>
          <p:cNvSpPr/>
          <p:nvPr/>
        </p:nvSpPr>
        <p:spPr>
          <a:xfrm>
            <a:off x="228600" y="2286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String literal juga dapat menggabungkan beberapa baris dalam berbagai cara. Dengan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menggunakan operator ( \n\ ) di akhir kalimat untuk menyambung kalimat selanjutnya yang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berada di baris selanjutnya.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838080" y="2590920"/>
            <a:ext cx="7842240" cy="3657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/>
          <p:nvPr/>
        </p:nvSpPr>
        <p:spPr>
          <a:xfrm>
            <a:off x="228600" y="2286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Penulisan string untuk multiple line juga dapat dilakukan dengan menggunakan tanda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petik dua atau satu sebanyak 3 kali,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( “ “ “ atau ' ' ' ).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533520" y="2743200"/>
            <a:ext cx="7794000" cy="3123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"/>
          <p:cNvPicPr/>
          <p:nvPr/>
        </p:nvPicPr>
        <p:blipFill>
          <a:blip r:embed="rId1"/>
          <a:stretch/>
        </p:blipFill>
        <p:spPr>
          <a:xfrm>
            <a:off x="304920" y="914400"/>
            <a:ext cx="8390520" cy="3352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/>
          <p:nvPr/>
        </p:nvSpPr>
        <p:spPr>
          <a:xfrm>
            <a:off x="228600" y="2286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Lucida Sans Unicode"/>
              </a:rPr>
              <a:t>String Menjadi Integer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Rumus : int ( 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Contoh : int (“9”)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1752480" y="2514600"/>
            <a:ext cx="5333760" cy="3571200"/>
          </a:xfrm>
          <a:prstGeom prst="rect">
            <a:avLst/>
          </a:prstGeom>
          <a:ln w="9525">
            <a:noFill/>
          </a:ln>
        </p:spPr>
      </p:pic>
      <p:sp>
        <p:nvSpPr>
          <p:cNvPr id="67" name="Straight Connector 4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>
            <a:solidFill>
              <a:srgbClr val="2da2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10950</TotalTime>
  <Application>LibreOffice/7.3.7.2$Linux_X86_64 LibreOffice_project/30$Build-2</Application>
  <AppVersion>15.0000</AppVersion>
  <Words>533</Words>
  <Paragraphs>78</Paragraphs>
  <Company>SMK Bina Nusantara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2012-03-03T13:10:17Z</dcterms:created>
  <dc:creator>Kusumodestoni</dc:creator>
  <dc:description/>
  <dc:language>en-US</dc:language>
  <cp:lastModifiedBy/>
  <dcterms:modified xsi:type="dcterms:W3CDTF">2023-10-04T21:24:52Z</dcterms:modified>
  <cp:revision>427</cp:revision>
  <dc:subject/>
  <dc:title>Analisa dan  Perancangan Sistem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48</vt:i4>
  </property>
</Properties>
</file>