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6858000" cy="111474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35EA16-0180-4BA7-ACA9-3CD9C68E09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3609B-EFF5-46F1-86EA-103782A0F1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9F770-1D8B-44DF-9BCC-5A344FADBA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7238A-43C3-44A8-BBC7-981B1510D1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88C832-A953-4BAC-A366-EB09A2D0D5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1649B2-943E-4D42-93ED-CB0A890734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61903-219C-4DDF-B9A6-C68B1B4B59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F0EC0-0F11-42CD-9DE6-6C544D3CF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CB678-9FE0-403F-9127-5FE8DFF23A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00C6D-3734-4BAE-98C2-5C1C7A8F7B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EA461-A233-45EA-BA3A-EE3BC0ED76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50295-1927-48B0-A655-94F833B70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2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4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Freeform 1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ight Triangle 1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600">
            <a:noFill/>
          </a:ln>
          <a:effectLst>
            <a:outerShdw dist="38160" dir="5400000" blurRad="507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Straight Connector 1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lnSpc>
                <a:spcPct val="100000"/>
              </a:lnSpc>
              <a:spcBef>
                <a:spcPts val="32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A99E6-1320-4B08-9741-339069D4A3C7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152280" y="1117800"/>
            <a:ext cx="8714880" cy="55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 anchor="t">
            <a:normAutofit/>
          </a:bodyPr>
          <a:p>
            <a:pPr marL="457200" indent="-457200">
              <a:lnSpc>
                <a:spcPct val="150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Latihan Program Input String dan Program Input Numerik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Title 5"/>
          <p:cNvSpPr/>
          <p:nvPr/>
        </p:nvSpPr>
        <p:spPr>
          <a:xfrm>
            <a:off x="228600" y="228600"/>
            <a:ext cx="83815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Pertemuan ke 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" name="Straight Connector 5"/>
          <p:cNvSpPr/>
          <p:nvPr/>
        </p:nvSpPr>
        <p:spPr>
          <a:xfrm>
            <a:off x="304560" y="990360"/>
            <a:ext cx="8382240" cy="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wipe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5"/>
          <p:cNvSpPr/>
          <p:nvPr/>
        </p:nvSpPr>
        <p:spPr>
          <a:xfrm>
            <a:off x="0" y="-152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Title 5"/>
          <p:cNvSpPr/>
          <p:nvPr/>
        </p:nvSpPr>
        <p:spPr>
          <a:xfrm>
            <a:off x="76320" y="30492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Buatlah Program Seperti Tampilan Beriktu ini 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" name="Straight Connector 4"/>
          <p:cNvSpPr/>
          <p:nvPr/>
        </p:nvSpPr>
        <p:spPr>
          <a:xfrm>
            <a:off x="152280" y="533160"/>
            <a:ext cx="8381880" cy="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Picture 2" descr=""/>
          <p:cNvPicPr/>
          <p:nvPr/>
        </p:nvPicPr>
        <p:blipFill>
          <a:blip r:embed="rId1"/>
          <a:stretch/>
        </p:blipFill>
        <p:spPr>
          <a:xfrm>
            <a:off x="762120" y="838080"/>
            <a:ext cx="7457760" cy="62766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"/>
          <p:cNvPicPr/>
          <p:nvPr/>
        </p:nvPicPr>
        <p:blipFill>
          <a:blip r:embed="rId1"/>
          <a:stretch/>
        </p:blipFill>
        <p:spPr>
          <a:xfrm>
            <a:off x="2514600" y="0"/>
            <a:ext cx="6181560" cy="6798600"/>
          </a:xfrm>
          <a:prstGeom prst="rect">
            <a:avLst/>
          </a:prstGeom>
          <a:ln w="9360">
            <a:noFill/>
          </a:ln>
        </p:spPr>
      </p:pic>
      <p:sp>
        <p:nvSpPr>
          <p:cNvPr id="72" name="Title 5"/>
          <p:cNvSpPr/>
          <p:nvPr/>
        </p:nvSpPr>
        <p:spPr>
          <a:xfrm>
            <a:off x="76320" y="-7632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3" name="Straight Connector 6"/>
          <p:cNvSpPr/>
          <p:nvPr/>
        </p:nvSpPr>
        <p:spPr>
          <a:xfrm>
            <a:off x="152280" y="533160"/>
            <a:ext cx="1981080" cy="180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85880" y="2143080"/>
            <a:ext cx="7467120" cy="157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id-ID" sz="4800" spc="-1" strike="noStrike">
                <a:solidFill>
                  <a:srgbClr val="464646"/>
                </a:solidFill>
                <a:latin typeface="Lucida Sans Unicode"/>
              </a:rPr>
              <a:t>SEKIAN</a:t>
            </a:r>
            <a:br>
              <a:rPr sz="4800"/>
            </a:br>
            <a:r>
              <a:rPr b="1" lang="id-ID" sz="4800" spc="-1" strike="noStrike">
                <a:solidFill>
                  <a:srgbClr val="464646"/>
                </a:solidFill>
                <a:latin typeface="Lucida Sans Unicode"/>
              </a:rPr>
              <a:t>TERIMA KASIH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ransition>
    <p:wipe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5"/>
          <p:cNvSpPr/>
          <p:nvPr/>
        </p:nvSpPr>
        <p:spPr>
          <a:xfrm>
            <a:off x="76320" y="2286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Program Inputan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Straight Connector 4"/>
          <p:cNvSpPr/>
          <p:nvPr/>
        </p:nvSpPr>
        <p:spPr>
          <a:xfrm>
            <a:off x="228600" y="914400"/>
            <a:ext cx="8381880" cy="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itle 5"/>
          <p:cNvSpPr/>
          <p:nvPr/>
        </p:nvSpPr>
        <p:spPr>
          <a:xfrm>
            <a:off x="304920" y="1295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Rumus : </a:t>
            </a:r>
            <a:r>
              <a:rPr b="1" lang="en-US" sz="3200" spc="-1" strike="noStrike">
                <a:solidFill>
                  <a:srgbClr val="7030a0"/>
                </a:solidFill>
                <a:latin typeface="Tahoma"/>
                <a:ea typeface="Tahoma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Rectangle 6"/>
          <p:cNvSpPr/>
          <p:nvPr/>
        </p:nvSpPr>
        <p:spPr>
          <a:xfrm>
            <a:off x="762120" y="2819520"/>
            <a:ext cx="739116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Tahoma"/>
              </a:rPr>
              <a:t>input, function ini berguna untuk menerima input dari user yang akan selalu dikonversi kedalam string. Misal Anda memberikan input berupa “Belajar Python”.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152280" y="533520"/>
            <a:ext cx="8842680" cy="4266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678960" y="1219320"/>
            <a:ext cx="7786080" cy="4419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676520" y="1219320"/>
            <a:ext cx="6400440" cy="5146200"/>
          </a:xfrm>
          <a:prstGeom prst="rect">
            <a:avLst/>
          </a:prstGeom>
          <a:ln w="9360">
            <a:noFill/>
          </a:ln>
        </p:spPr>
      </p:pic>
      <p:sp>
        <p:nvSpPr>
          <p:cNvPr id="55" name="Title 5"/>
          <p:cNvSpPr/>
          <p:nvPr/>
        </p:nvSpPr>
        <p:spPr>
          <a:xfrm>
            <a:off x="0" y="-152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" name="Straight Connector 3"/>
          <p:cNvSpPr/>
          <p:nvPr/>
        </p:nvSpPr>
        <p:spPr>
          <a:xfrm>
            <a:off x="152280" y="533160"/>
            <a:ext cx="8381880" cy="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itle 5"/>
          <p:cNvSpPr/>
          <p:nvPr/>
        </p:nvSpPr>
        <p:spPr>
          <a:xfrm>
            <a:off x="76320" y="4572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Buatlah Program Seperti Tampilan Beriktu ini 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"/>
          <p:cNvPicPr/>
          <p:nvPr/>
        </p:nvPicPr>
        <p:blipFill>
          <a:blip r:embed="rId1"/>
          <a:stretch/>
        </p:blipFill>
        <p:spPr>
          <a:xfrm>
            <a:off x="173880" y="533520"/>
            <a:ext cx="9350640" cy="5409720"/>
          </a:xfrm>
          <a:prstGeom prst="rect">
            <a:avLst/>
          </a:prstGeom>
          <a:ln w="9360">
            <a:noFill/>
          </a:ln>
        </p:spPr>
      </p:pic>
      <p:sp>
        <p:nvSpPr>
          <p:cNvPr id="59" name="Title 5"/>
          <p:cNvSpPr/>
          <p:nvPr/>
        </p:nvSpPr>
        <p:spPr>
          <a:xfrm>
            <a:off x="0" y="-152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Contoh Inputan menggunakan numerik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2"/>
          <a:stretch/>
        </p:blipFill>
        <p:spPr>
          <a:xfrm>
            <a:off x="380880" y="1066680"/>
            <a:ext cx="8914680" cy="4723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686520" y="1371600"/>
            <a:ext cx="7770600" cy="4114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5"/>
          <p:cNvSpPr/>
          <p:nvPr/>
        </p:nvSpPr>
        <p:spPr>
          <a:xfrm>
            <a:off x="0" y="-15228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Latihan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Straight Connector 4"/>
          <p:cNvSpPr/>
          <p:nvPr/>
        </p:nvSpPr>
        <p:spPr>
          <a:xfrm>
            <a:off x="152280" y="533160"/>
            <a:ext cx="8381880" cy="360"/>
          </a:xfrm>
          <a:prstGeom prst="line">
            <a:avLst/>
          </a:prstGeom>
          <a:ln w="9360">
            <a:solidFill>
              <a:srgbClr val="2da2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itle 5"/>
          <p:cNvSpPr/>
          <p:nvPr/>
        </p:nvSpPr>
        <p:spPr>
          <a:xfrm>
            <a:off x="76320" y="457200"/>
            <a:ext cx="94485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Tahoma"/>
              </a:rPr>
              <a:t>Buatlah Program Seperti Tampilan Berikut ini 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380880" y="1295280"/>
            <a:ext cx="8440920" cy="4952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457200" y="609480"/>
            <a:ext cx="8222040" cy="5562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11590</TotalTime>
  <Application>LibreOffice/7.3.7.2$Linux_X86_64 LibreOffice_project/30$Build-2</Application>
  <AppVersion>15.0000</AppVersion>
  <Company>SMK Bina Nusantara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2012-03-03T13:10:17Z</dcterms:created>
  <dc:creator>Kusumodestoni</dc:creator>
  <dc:description/>
  <dc:language>en-US</dc:language>
  <cp:lastModifiedBy/>
  <dcterms:modified xsi:type="dcterms:W3CDTF">2023-10-12T18:57:48Z</dcterms:modified>
  <cp:revision>429</cp:revision>
  <dc:subject/>
  <dc:title>Analisa dan  Perancangan Sistem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12</vt:r8>
  </property>
</Properties>
</file>