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0"/>
  </p:notesMasterIdLst>
  <p:handoutMasterIdLst>
    <p:handoutMasterId r:id="rId21"/>
  </p:handoutMasterIdLst>
  <p:sldIdLst>
    <p:sldId id="818" r:id="rId2"/>
    <p:sldId id="819" r:id="rId3"/>
    <p:sldId id="820" r:id="rId4"/>
    <p:sldId id="823" r:id="rId5"/>
    <p:sldId id="822" r:id="rId6"/>
    <p:sldId id="928" r:id="rId7"/>
    <p:sldId id="830" r:id="rId8"/>
    <p:sldId id="825" r:id="rId9"/>
    <p:sldId id="826" r:id="rId10"/>
    <p:sldId id="861" r:id="rId11"/>
    <p:sldId id="862" r:id="rId12"/>
    <p:sldId id="840" r:id="rId13"/>
    <p:sldId id="841" r:id="rId14"/>
    <p:sldId id="843" r:id="rId15"/>
    <p:sldId id="849" r:id="rId16"/>
    <p:sldId id="846" r:id="rId17"/>
    <p:sldId id="847" r:id="rId18"/>
    <p:sldId id="300" r:id="rId19"/>
  </p:sldIdLst>
  <p:sldSz cx="9144000" cy="6858000" type="screen4x3"/>
  <p:notesSz cx="6858000" cy="11147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0809" autoAdjust="0"/>
    <p:restoredTop sz="96237" autoAdjust="0"/>
  </p:normalViewPr>
  <p:slideViewPr>
    <p:cSldViewPr>
      <p:cViewPr>
        <p:scale>
          <a:sx n="75" d="100"/>
          <a:sy n="75" d="100"/>
        </p:scale>
        <p:origin x="-936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04969-FDDD-4152-871B-F2DF189E0D11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588625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10588625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42321-563A-4ADA-98EB-7EEA467F48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E2DA2-67C4-43B5-9373-BD7CF0DD7BD7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2938" y="836613"/>
            <a:ext cx="5572125" cy="4179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5295027"/>
            <a:ext cx="5486400" cy="5016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588119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10588119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8722D-D5A2-44F4-AF9E-2581DACE40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" y="1117976"/>
            <a:ext cx="8715375" cy="61972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endParaRPr lang="en-US" sz="5400" b="1" dirty="0" smtClean="0">
              <a:latin typeface="Tempus Sans ITC" pitchFamily="82" charset="0"/>
            </a:endParaRPr>
          </a:p>
          <a:p>
            <a:pPr marL="514350" lvl="0" indent="-514350" algn="ctr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5400" b="1" dirty="0" err="1" smtClean="0">
                <a:latin typeface="Tempus Sans ITC" pitchFamily="82" charset="0"/>
              </a:rPr>
              <a:t>Mengetahui</a:t>
            </a:r>
            <a:r>
              <a:rPr lang="en-US" sz="5400" b="1" dirty="0" smtClean="0">
                <a:latin typeface="Tempus Sans ITC" pitchFamily="82" charset="0"/>
              </a:rPr>
              <a:t> </a:t>
            </a:r>
            <a:r>
              <a:rPr lang="en-US" sz="5400" b="1" dirty="0" err="1" smtClean="0">
                <a:latin typeface="Tempus Sans ITC" pitchFamily="82" charset="0"/>
              </a:rPr>
              <a:t>struktur</a:t>
            </a:r>
            <a:r>
              <a:rPr lang="en-US" sz="5400" b="1" dirty="0" smtClean="0">
                <a:latin typeface="Tempus Sans ITC" pitchFamily="82" charset="0"/>
              </a:rPr>
              <a:t> </a:t>
            </a:r>
            <a:r>
              <a:rPr lang="en-US" sz="5400" b="1" dirty="0" err="1" smtClean="0">
                <a:latin typeface="Tempus Sans ITC" pitchFamily="82" charset="0"/>
              </a:rPr>
              <a:t>kendali</a:t>
            </a:r>
            <a:r>
              <a:rPr lang="en-US" sz="5400" b="1" dirty="0" smtClean="0">
                <a:latin typeface="Tempus Sans ITC" pitchFamily="82" charset="0"/>
              </a:rPr>
              <a:t> : </a:t>
            </a:r>
            <a:r>
              <a:rPr lang="en-US" sz="5400" b="1" dirty="0" err="1" smtClean="0">
                <a:latin typeface="Tempus Sans ITC" pitchFamily="82" charset="0"/>
              </a:rPr>
              <a:t>Statemen</a:t>
            </a:r>
            <a:r>
              <a:rPr lang="en-US" sz="5400" b="1" dirty="0" smtClean="0">
                <a:latin typeface="Tempus Sans ITC" pitchFamily="82" charset="0"/>
              </a:rPr>
              <a:t> IF</a:t>
            </a:r>
          </a:p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endParaRPr lang="en-US" sz="1050" b="1" dirty="0" smtClean="0">
              <a:latin typeface="Tempus Sans ITC" pitchFamily="82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	</a:t>
            </a:r>
            <a:endParaRPr lang="en-US" sz="4000" b="1" baseline="0" dirty="0" smtClean="0">
              <a:latin typeface="Tempus Sans ITC" pitchFamily="82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Pertemuan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Ke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4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6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Contoh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2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8077200" cy="537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7788" y="23813"/>
            <a:ext cx="6448425" cy="681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Contoh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3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5400"/>
            <a:ext cx="8440814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0"/>
            <a:ext cx="8232032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Latihan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1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295400"/>
            <a:ext cx="8715375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Buatlah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program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mencari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nilai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bilangan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syarat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jika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nilainya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kurang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sama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50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maka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Angka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dimasukkan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termasuk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Bilangan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Kecil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selain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ketentuan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atas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maka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Angka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dimasukkan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termasuk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Bilangan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Besar</a:t>
            </a:r>
            <a:endParaRPr lang="en-US" sz="3200" b="1" baseline="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858000"/>
            <a:ext cx="668215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57200"/>
            <a:ext cx="8686800" cy="597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0"/>
            <a:ext cx="863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76200" y="914400"/>
            <a:ext cx="8715375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Buatlah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program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menentukan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nilai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kelulusan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mahasiswa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jika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nilainya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lebih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sama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75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maka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lulus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jika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maka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lulus !</a:t>
            </a:r>
            <a:endParaRPr lang="en-US" sz="3200" b="1" baseline="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Latihan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2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514600"/>
            <a:ext cx="6019800" cy="461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813" y="2143125"/>
            <a:ext cx="7467600" cy="1571625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id-ID" sz="4800" dirty="0" smtClean="0"/>
              <a:t>SEKIAN</a:t>
            </a:r>
            <a:br>
              <a:rPr lang="id-ID" sz="4800" dirty="0" smtClean="0"/>
            </a:br>
            <a:r>
              <a:rPr lang="id-ID" sz="4800" dirty="0" smtClean="0"/>
              <a:t>TERIMA KASIH</a:t>
            </a:r>
            <a:endParaRPr lang="id-ID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1117976"/>
            <a:ext cx="8715375" cy="53590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indent="914400"/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Seperti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halnya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bahasa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pemrograman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lain,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tentu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python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juga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mempunyai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perintah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pengambilan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suatu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keputusan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terhadap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kondisi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tertentu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yang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disebut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percabangan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</a:p>
          <a:p>
            <a:pPr indent="914400"/>
            <a:endParaRPr lang="en-US" sz="3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indent="914400"/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Percabangan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bahasa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pemrograman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python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menggunakan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perintah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if,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sama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bahasa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pemrograman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lain.</a:t>
            </a: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Statemen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IF (</a:t>
            </a:r>
            <a:r>
              <a:rPr kumimoji="0" lang="en-US" sz="4000" b="1" i="0" u="none" strike="noStrike" kern="1200" cap="none" spc="0" normalizeH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Percabangan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)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81025" y="1066800"/>
            <a:ext cx="8715375" cy="61972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514350" indent="-514350"/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If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satu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pernyataan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(statement)</a:t>
            </a:r>
          </a:p>
          <a:p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Rumus</a:t>
            </a: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</a:p>
          <a:p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If (</a:t>
            </a:r>
            <a:r>
              <a:rPr lang="en-US" sz="2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kondisi</a:t>
            </a: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:</a:t>
            </a:r>
          </a:p>
          <a:p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print (</a:t>
            </a:r>
            <a:r>
              <a:rPr lang="en-US" sz="2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pernyataan</a:t>
            </a: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;</a:t>
            </a: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indent="914400"/>
            <a:r>
              <a:rPr lang="fi-FI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If menyatakan bila pada saat kondisi tertentu tercapai maka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apa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akan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dilakukan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sehingga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tema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sering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disebut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se-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bagai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jika-maka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2800" b="1" baseline="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IF -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Tunggal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09600" y="2667000"/>
            <a:ext cx="4724400" cy="121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err="1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Contoh</a:t>
            </a:r>
            <a:r>
              <a:rPr lang="en-US" sz="4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Program </a:t>
            </a:r>
            <a:r>
              <a:rPr lang="en-US" sz="4000" b="1" dirty="0" err="1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Sederhana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7696200" cy="21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657600"/>
            <a:ext cx="759142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153400" cy="631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762000"/>
            <a:ext cx="3584473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762000"/>
            <a:ext cx="364942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81025" y="1270376"/>
            <a:ext cx="8258175" cy="61972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endParaRPr lang="en-US" sz="2000" dirty="0" smtClean="0">
              <a:latin typeface="Tempus Sans ITC" pitchFamily="82" charset="0"/>
            </a:endParaRPr>
          </a:p>
          <a:p>
            <a:pPr indent="854075"/>
            <a:r>
              <a:rPr lang="en-US" sz="3200" dirty="0" smtClean="0"/>
              <a:t>else </a:t>
            </a:r>
            <a:r>
              <a:rPr lang="en-US" sz="3200" dirty="0" err="1" smtClean="0"/>
              <a:t>digunakan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menyatakan</a:t>
            </a:r>
            <a:r>
              <a:rPr lang="en-US" sz="3200" dirty="0" smtClean="0"/>
              <a:t> </a:t>
            </a:r>
            <a:r>
              <a:rPr lang="en-US" sz="3200" dirty="0" err="1" smtClean="0"/>
              <a:t>kondisi</a:t>
            </a:r>
            <a:r>
              <a:rPr lang="en-US" sz="3200" dirty="0" smtClean="0"/>
              <a:t> </a:t>
            </a:r>
            <a:r>
              <a:rPr lang="en-US" sz="3200" dirty="0" err="1" smtClean="0"/>
              <a:t>perlawanan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if. </a:t>
            </a:r>
            <a:r>
              <a:rPr lang="en-US" sz="3200" dirty="0" err="1" smtClean="0"/>
              <a:t>Bisa</a:t>
            </a:r>
            <a:r>
              <a:rPr lang="en-US" sz="3200" dirty="0" smtClean="0"/>
              <a:t> </a:t>
            </a:r>
            <a:r>
              <a:rPr lang="en-US" sz="3200" dirty="0" err="1" smtClean="0"/>
              <a:t>juga</a:t>
            </a:r>
            <a:r>
              <a:rPr lang="en-US" sz="3200" dirty="0" smtClean="0"/>
              <a:t> </a:t>
            </a:r>
            <a:r>
              <a:rPr lang="en-US" sz="3200" dirty="0" err="1" smtClean="0"/>
              <a:t>dikatakan</a:t>
            </a:r>
            <a:r>
              <a:rPr lang="en-US" sz="3200" dirty="0" smtClean="0"/>
              <a:t> </a:t>
            </a:r>
            <a:r>
              <a:rPr lang="en-US" sz="3200" dirty="0" err="1" smtClean="0"/>
              <a:t>bahwa</a:t>
            </a:r>
            <a:r>
              <a:rPr lang="en-US" sz="3200" dirty="0" smtClean="0"/>
              <a:t> </a:t>
            </a:r>
            <a:r>
              <a:rPr lang="en-US" sz="3200" dirty="0" err="1" smtClean="0"/>
              <a:t>jika</a:t>
            </a:r>
            <a:r>
              <a:rPr lang="en-US" sz="3200" dirty="0" smtClean="0"/>
              <a:t> </a:t>
            </a:r>
            <a:r>
              <a:rPr lang="en-US" sz="3200" dirty="0" err="1" smtClean="0"/>
              <a:t>suatu</a:t>
            </a:r>
            <a:r>
              <a:rPr lang="en-US" sz="3200" dirty="0" smtClean="0"/>
              <a:t> </a:t>
            </a:r>
            <a:r>
              <a:rPr lang="en-US" sz="3200" dirty="0" err="1" smtClean="0"/>
              <a:t>kondisi</a:t>
            </a:r>
            <a:r>
              <a:rPr lang="en-US" sz="3200" dirty="0" smtClean="0"/>
              <a:t>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terpenuhi</a:t>
            </a:r>
            <a:r>
              <a:rPr lang="en-US" sz="3200" dirty="0" smtClean="0"/>
              <a:t> </a:t>
            </a:r>
            <a:r>
              <a:rPr lang="en-US" sz="3200" dirty="0" err="1" smtClean="0"/>
              <a:t>maka</a:t>
            </a:r>
            <a:r>
              <a:rPr lang="en-US" sz="3200" dirty="0" smtClean="0"/>
              <a:t> </a:t>
            </a:r>
            <a:r>
              <a:rPr lang="en-US" sz="3200" dirty="0" err="1" smtClean="0"/>
              <a:t>jalankan</a:t>
            </a:r>
            <a:r>
              <a:rPr lang="en-US" sz="3200" dirty="0" smtClean="0"/>
              <a:t> </a:t>
            </a:r>
            <a:r>
              <a:rPr lang="en-US" sz="3200" dirty="0" err="1" smtClean="0"/>
              <a:t>perintah</a:t>
            </a:r>
            <a:r>
              <a:rPr lang="en-US" sz="3200" dirty="0" smtClean="0"/>
              <a:t> </a:t>
            </a:r>
            <a:r>
              <a:rPr lang="en-US" sz="3200" dirty="0" err="1" smtClean="0"/>
              <a:t>lainnya</a:t>
            </a:r>
            <a:r>
              <a:rPr lang="en-US" sz="3200" dirty="0" smtClean="0"/>
              <a:t>.</a:t>
            </a:r>
            <a:endParaRPr lang="en-US" sz="3200" b="1" baseline="0" dirty="0" smtClean="0">
              <a:latin typeface="Tempus Sans ITC" pitchFamily="82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IF –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Else (</a:t>
            </a:r>
            <a:r>
              <a:rPr kumimoji="0" lang="en-US" sz="4000" b="1" i="0" u="none" strike="noStrike" kern="1200" cap="none" spc="0" normalizeH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Selain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4000" b="1" i="0" u="none" strike="noStrike" kern="1200" cap="none" spc="0" normalizeH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Itu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)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Contoh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1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19200"/>
            <a:ext cx="8672286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04800"/>
            <a:ext cx="6858000" cy="6271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11970</TotalTime>
  <Words>164</Words>
  <Application>Microsoft Office PowerPoint</Application>
  <PresentationFormat>On-screen Show (4:3)</PresentationFormat>
  <Paragraphs>30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SEKIAN TERIMA KASIH</vt:lpstr>
    </vt:vector>
  </TitlesOfParts>
  <Company>SMK Bina Nusantara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dan  Perancangan Sistem</dc:title>
  <dc:creator>Kusumodestoni</dc:creator>
  <cp:lastModifiedBy>Toni</cp:lastModifiedBy>
  <cp:revision>429</cp:revision>
  <dcterms:created xsi:type="dcterms:W3CDTF">2012-03-03T13:10:17Z</dcterms:created>
  <dcterms:modified xsi:type="dcterms:W3CDTF">2022-10-09T13:25:38Z</dcterms:modified>
</cp:coreProperties>
</file>