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8CDE-F682-138B-5C60-527360C5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918D-1A23-B341-C7AC-737DC9F3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AEFF-24BC-7CE1-DC95-A7D9B3EC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DB8-95CF-6360-9B28-9E49E59E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1E74-3F9E-A73C-4816-ECEC2FAF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8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60BB-9163-D42C-BD8B-A8AE41F1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A8A82-B493-2F8A-8FA1-91AAB783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F76D-7426-1711-6043-B196DEB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7B78-7D00-DF78-0282-EDEA1F3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34F6-1C47-02A4-5912-88DF5FC9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0CA1-1197-2260-B23C-76B4957B5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62465-41A9-D30D-5C22-E494459F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1067-588B-4EC2-C7ED-B55161C2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E3A6-BA14-2D42-14FA-0516E67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1A9A-5D6E-DB12-B992-BD7098ED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8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E9B-4F92-4B89-C945-130DBA8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4863-BA2A-F68F-DF8B-178FF8CC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B943-2902-14C6-8689-0FF0953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24D2-6799-16A5-B02A-94D42982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BE94-CD1B-CC8F-AC40-EC6E0996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2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E12B-965E-9940-6E88-C7C4102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A8BF-A4B9-CE64-1DA5-3E0BEB84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CA79-3FC5-122C-BA35-87D4DED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0002-E04B-9DF4-872E-6D4A2C4E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9444-0D5B-7392-8531-23522F8A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9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A22B-A8BE-ED11-8A37-686CC85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EB55-559D-C00E-CE07-A2EC893CF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75533-0809-96C9-359E-B91D6C0B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115AC-78F4-BB86-619E-4C44AE8F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2EED0-9CB7-D56D-038F-0AE2EE4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DE9B-FDF4-A955-8895-7B4B82A5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57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9FF0-D237-D89F-7A86-65DD1BE3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5EAF-2C01-5CAB-215F-F62E6995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0B3F-11D2-7CD6-548E-4597ADF86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B8D93-8E79-8776-40A9-AD2BEFB7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A04B-AFC3-0FD0-F213-26E547145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FB552-7294-5FA3-0C79-B43F29BD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E7C4-42E6-983A-F82C-3FADCADA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AC51D-C959-20B9-DDAA-30BE9426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10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7944-A549-8E87-AE9C-57D95DF4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DDF43-9D20-F41C-085E-4A00CB98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EEC52-FDE6-5963-366B-0AB5F0D0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7070C-6CBD-C806-47D6-4CE59960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39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96550-D69D-8ABA-D057-E5E5BCA2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275-2F00-2390-44B7-235E37C8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B3B69-C8FB-F555-3C08-4D613E7C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7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37ED-099B-24A6-6406-62DE53A4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69DF-21C6-82FB-778A-1F11F38A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E12CF-90FC-57DE-0C93-D6758E3B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62BC-7D38-041B-B4B7-2102F07E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7231-7BF5-F67C-518A-F66EF29D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CD78-4DEA-AFFD-5FD7-72A3FE5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89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7200-8B4D-F707-A420-3025A63C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477AE-BE1D-01C3-15E5-630EE020E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9A81-4E13-3A53-1A78-D55100BFA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17A62-DD67-2E2C-3203-598D8C8D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779B7-8D34-00A7-DD68-C1EFF58E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6CA86-9F2D-EE5F-CB40-59DB4AA2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02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0F52A-2DD7-369A-0E69-C700F490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3B65-E273-A136-FB37-DB75C1DA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CA1B-BC93-3106-A7F6-C1CCA0B1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064A-B236-4773-A1C5-79DD0561C554}" type="datetimeFigureOut">
              <a:rPr lang="en-ID" smtClean="0"/>
              <a:t>10/10/2023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A2DA-60DA-14C2-92F5-E7A6C6A0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0334-2CE6-D575-7B95-11424F1E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7120-E2C2-4C5A-B031-20356991C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1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C795108-A5DC-8312-F5CB-31E5E35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2" y="1614212"/>
            <a:ext cx="9144000" cy="473006"/>
          </a:xfrm>
        </p:spPr>
        <p:txBody>
          <a:bodyPr/>
          <a:lstStyle/>
          <a:p>
            <a:r>
              <a:rPr lang="fi-FI" b="0" i="0" dirty="0">
                <a:solidFill>
                  <a:srgbClr val="333333"/>
                </a:solidFill>
                <a:effectLst/>
                <a:latin typeface="Aptos Narrow" panose="020B0004020202020204" pitchFamily="34" charset="0"/>
              </a:rPr>
              <a:t>Tentukan keluaran dari sirkuit logika berikut</a:t>
            </a:r>
            <a:endParaRPr lang="en-ID" dirty="0">
              <a:latin typeface="Aptos Narrow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EF098-FB83-40D2-BD03-2C6B6B64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12" y="2363649"/>
            <a:ext cx="7019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C795108-A5DC-8312-F5CB-31E5E35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2" y="1614212"/>
            <a:ext cx="9144000" cy="473006"/>
          </a:xfrm>
        </p:spPr>
        <p:txBody>
          <a:bodyPr/>
          <a:lstStyle/>
          <a:p>
            <a:r>
              <a:rPr lang="fi-FI" b="0" i="0" dirty="0">
                <a:solidFill>
                  <a:srgbClr val="333333"/>
                </a:solidFill>
                <a:effectLst/>
                <a:latin typeface="Aptos Narrow" panose="020B0004020202020204" pitchFamily="34" charset="0"/>
              </a:rPr>
              <a:t>Tentukan keluaran dari sirkuit logika berikut</a:t>
            </a:r>
            <a:endParaRPr lang="en-ID" dirty="0">
              <a:latin typeface="Aptos Narrow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31C0D-6C5B-7169-E1B3-1215B3E3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47" y="2362200"/>
            <a:ext cx="8296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C795108-A5DC-8312-F5CB-31E5E35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825" y="600419"/>
            <a:ext cx="9144000" cy="2719251"/>
          </a:xfrm>
        </p:spPr>
        <p:txBody>
          <a:bodyPr>
            <a:normAutofit/>
          </a:bodyPr>
          <a:lstStyle/>
          <a:p>
            <a:pPr algn="just"/>
            <a:r>
              <a:rPr lang="fi-FI" b="0" i="0" dirty="0">
                <a:solidFill>
                  <a:srgbClr val="333333"/>
                </a:solidFill>
                <a:effectLst/>
                <a:latin typeface="Aptos Narrow" panose="020B0004020202020204" pitchFamily="34" charset="0"/>
              </a:rPr>
              <a:t>Tentukan niali keluaran (0 atau 1) dari sirkuit logika berikut jika 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 dan q bernilai 1, sedangkan r dan s bernilai 0.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 dan r bernilai 1, sedangkan q dan s bernilai 0.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p, q, r, s keempatnya bernilai 1.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p, q, r, s keempatnya bernilai 0.</a:t>
            </a:r>
          </a:p>
          <a:p>
            <a:pPr algn="just"/>
            <a:endParaRPr lang="en-ID" dirty="0">
              <a:latin typeface="Aptos Narrow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EAA9-7CDC-8F11-1E5D-D0A93060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40" y="3162370"/>
            <a:ext cx="6648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C795108-A5DC-8312-F5CB-31E5E35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825" y="600419"/>
            <a:ext cx="9144000" cy="2719251"/>
          </a:xfrm>
        </p:spPr>
        <p:txBody>
          <a:bodyPr>
            <a:normAutofit/>
          </a:bodyPr>
          <a:lstStyle/>
          <a:p>
            <a:pPr algn="just"/>
            <a:r>
              <a:rPr lang="fi-FI" b="0" i="0" dirty="0">
                <a:solidFill>
                  <a:srgbClr val="333333"/>
                </a:solidFill>
                <a:effectLst/>
                <a:latin typeface="Aptos Narrow" panose="020B0004020202020204" pitchFamily="34" charset="0"/>
              </a:rPr>
              <a:t>Tentukan niali keluaran (0 atau 1) dari sirkuit logika berikut jika 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 dan q bernilai 1, sedangkan r dan s bernilai 0.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 dan r bernilai 1, sedangkan q dan s bernilai 0.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p, q, r bernilai 1, sedangkan s bernilai 0.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fi-FI" dirty="0">
                <a:solidFill>
                  <a:srgbClr val="333333"/>
                </a:solidFill>
                <a:latin typeface="Aptos Narrow" panose="020B0004020202020204" pitchFamily="34" charset="0"/>
              </a:rPr>
              <a:t>p, q, r, s keempatnya bernilai 0.</a:t>
            </a:r>
          </a:p>
          <a:p>
            <a:pPr algn="just"/>
            <a:endParaRPr lang="en-ID" dirty="0">
              <a:latin typeface="Aptos Narrow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13B01-ED27-1F2B-5F18-90A96702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40" y="3720547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Teknik Informatika</dc:creator>
  <cp:lastModifiedBy>Teknik Informatika</cp:lastModifiedBy>
  <cp:revision>2</cp:revision>
  <dcterms:created xsi:type="dcterms:W3CDTF">2023-10-10T10:43:56Z</dcterms:created>
  <dcterms:modified xsi:type="dcterms:W3CDTF">2023-10-10T11:11:05Z</dcterms:modified>
</cp:coreProperties>
</file>