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8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4DD60-57DB-4F07-9EE7-B8C964F756E1}" type="datetimeFigureOut">
              <a:rPr lang="en-ID" smtClean="0"/>
              <a:t>05/04/2022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CC4F28-6894-47C6-B3AF-9DBD1F93EFB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615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cfdc6d4495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cfdc6d4495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fdc6d4495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fdc6d4495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1" name="Google Shape;11;p2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9301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972600" y="978600"/>
            <a:ext cx="10251200" cy="16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10666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972600" y="3030517"/>
            <a:ext cx="10251200" cy="21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617835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631946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59963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25" name="Google Shape;25;p4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6023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3" name="Google Shape;33;p5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972433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6191472" y="2771833"/>
            <a:ext cx="5032400" cy="30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09095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2" name="Google Shape;42;p6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200" cy="7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166708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9" name="Google Shape;49;p7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18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961633" y="3708967"/>
            <a:ext cx="4401200" cy="21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211433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1107190" y="5558840"/>
            <a:ext cx="994351" cy="61101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972600" y="1152400"/>
            <a:ext cx="9361600" cy="3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6583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3" name="Google Shape;63;p9"/>
          <p:cNvGrpSpPr/>
          <p:nvPr/>
        </p:nvGrpSpPr>
        <p:grpSpPr>
          <a:xfrm>
            <a:off x="1107190" y="1588342"/>
            <a:ext cx="994351" cy="61101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973333" y="1758200"/>
            <a:ext cx="4401200" cy="22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966600" y="4215367"/>
            <a:ext cx="4401200" cy="101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6898967" y="1803500"/>
            <a:ext cx="4499200" cy="403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14856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1219170" lvl="1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00925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966600" y="5830068"/>
            <a:ext cx="10263200" cy="61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4192341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id" smtClean="0"/>
              <a:pPr/>
              <a:t>‹#›</a:t>
            </a:fld>
            <a:endParaRPr lang="id"/>
          </a:p>
        </p:txBody>
      </p:sp>
    </p:spTree>
    <p:extLst>
      <p:ext uri="{BB962C8B-B14F-4D97-AF65-F5344CB8AC3E}">
        <p14:creationId xmlns:p14="http://schemas.microsoft.com/office/powerpoint/2010/main" val="391476847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>
            <a:spLocks noGrp="1"/>
          </p:cNvSpPr>
          <p:nvPr>
            <p:ph type="ctrTitle"/>
          </p:nvPr>
        </p:nvSpPr>
        <p:spPr>
          <a:xfrm>
            <a:off x="972600" y="1763267"/>
            <a:ext cx="10250800" cy="221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-US" dirty="0"/>
              <a:t>PBO Dasar </a:t>
            </a:r>
            <a:endParaRPr dirty="0"/>
          </a:p>
        </p:txBody>
      </p:sp>
      <p:sp>
        <p:nvSpPr>
          <p:cNvPr id="164" name="Google Shape;164;p25"/>
          <p:cNvSpPr txBox="1">
            <a:spLocks noGrp="1"/>
          </p:cNvSpPr>
          <p:nvPr>
            <p:ph type="subTitle" idx="1"/>
          </p:nvPr>
        </p:nvSpPr>
        <p:spPr>
          <a:xfrm>
            <a:off x="972836" y="4230533"/>
            <a:ext cx="10250800" cy="72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0" indent="0"/>
            <a:r>
              <a:rPr lang="en-US" dirty="0" err="1"/>
              <a:t>Teguh</a:t>
            </a:r>
            <a:r>
              <a:rPr lang="en-US" dirty="0"/>
              <a:t> </a:t>
            </a:r>
            <a:r>
              <a:rPr lang="en-US" dirty="0" err="1"/>
              <a:t>Tamrin</a:t>
            </a:r>
            <a:r>
              <a:rPr lang="en-US" dirty="0"/>
              <a:t>, </a:t>
            </a:r>
            <a:r>
              <a:rPr lang="en-US" dirty="0" err="1"/>
              <a:t>M.Kom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D4EDA-BC22-43AA-A678-ACC4E579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955A4-BAA8-481E-8C31-C769FA86A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perintah_switch.dart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C8798-8A41-4859-840C-0B881F3F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9637" y="649866"/>
            <a:ext cx="5520905" cy="6111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9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7169-253B-4F40-AB26-9FC072E08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Struktur </a:t>
            </a:r>
            <a:r>
              <a:rPr lang="en-US" dirty="0" err="1"/>
              <a:t>Pengulangan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F5A86-2400-4171-B622-F10373BBD7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id-ID" sz="1600" dirty="0"/>
              <a:t>Suatu konstruksi program yang berfungsi untuk melakukan eksekusi perintah secara berulang sampai kondisi tertentu.</a:t>
            </a:r>
          </a:p>
          <a:p>
            <a:r>
              <a:rPr lang="id-ID" sz="1600" dirty="0"/>
              <a:t>Dart menyediakan perintah </a:t>
            </a:r>
            <a:r>
              <a:rPr lang="id-ID" sz="1600" b="1" dirty="0"/>
              <a:t>for, while, do-while, </a:t>
            </a:r>
          </a:p>
        </p:txBody>
      </p:sp>
    </p:spTree>
    <p:extLst>
      <p:ext uri="{BB962C8B-B14F-4D97-AF65-F5344CB8AC3E}">
        <p14:creationId xmlns:p14="http://schemas.microsoft.com/office/powerpoint/2010/main" val="17892709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C655-D5FA-4B4A-B17C-01296AA8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Perintah for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6A1D3-2435-47FC-A711-05DE31CEF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2262306" cy="3014800"/>
          </a:xfrm>
        </p:spPr>
        <p:txBody>
          <a:bodyPr/>
          <a:lstStyle/>
          <a:p>
            <a:pPr marL="194729" indent="0">
              <a:buNone/>
            </a:pPr>
            <a:r>
              <a:rPr lang="en-US" dirty="0" err="1"/>
              <a:t>Formatnya</a:t>
            </a:r>
            <a:r>
              <a:rPr lang="en-US" dirty="0"/>
              <a:t> :</a:t>
            </a:r>
          </a:p>
          <a:p>
            <a:pPr marL="194729" indent="0">
              <a:buNone/>
            </a:pPr>
            <a:endParaRPr lang="en-US" dirty="0"/>
          </a:p>
          <a:p>
            <a:pPr>
              <a:buNone/>
            </a:pPr>
            <a:r>
              <a:rPr lang="id-ID" dirty="0"/>
              <a:t>for(kondisi){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aksi1;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aksi2;</a:t>
            </a:r>
          </a:p>
          <a:p>
            <a:pPr>
              <a:buNone/>
            </a:pPr>
            <a:r>
              <a:rPr lang="en-US" dirty="0"/>
              <a:t>	</a:t>
            </a:r>
            <a:r>
              <a:rPr lang="id-ID" dirty="0"/>
              <a:t>....</a:t>
            </a:r>
          </a:p>
          <a:p>
            <a:pPr>
              <a:buNone/>
            </a:pPr>
            <a:r>
              <a:rPr lang="id-ID" dirty="0"/>
              <a:t>}</a:t>
            </a:r>
          </a:p>
          <a:p>
            <a:pPr marL="194729" indent="0">
              <a:buNone/>
            </a:pP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74701EF-DEBD-4070-A44D-9969EE8D333E}"/>
              </a:ext>
            </a:extLst>
          </p:cNvPr>
          <p:cNvSpPr txBox="1">
            <a:spLocks/>
          </p:cNvSpPr>
          <p:nvPr/>
        </p:nvSpPr>
        <p:spPr>
          <a:xfrm>
            <a:off x="4230510" y="2771833"/>
            <a:ext cx="2262306" cy="30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1485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marR="0" lvl="1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828754" marR="0" lvl="2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2438339" marR="0" lvl="3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3047924" marR="0" lvl="4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3657509" marR="0" lvl="5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4267093" marR="0" lvl="6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4876678" marR="0" lvl="7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5486263" marR="0" lvl="8" indent="-3979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194729" indent="0">
              <a:buFont typeface="Lato"/>
              <a:buNone/>
            </a:pPr>
            <a:r>
              <a:rPr lang="en-US" kern="0" dirty="0" err="1"/>
              <a:t>Contohnya</a:t>
            </a:r>
            <a:r>
              <a:rPr lang="en-US" kern="0" dirty="0"/>
              <a:t> :</a:t>
            </a:r>
            <a:endParaRPr lang="id-ID" kern="0" dirty="0"/>
          </a:p>
          <a:p>
            <a:pPr marL="194729" indent="0">
              <a:buFont typeface="Lato"/>
              <a:buNone/>
            </a:pPr>
            <a:endParaRPr lang="en-ID" kern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D73C3-5714-4D87-AA15-00B9C9BF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143" y="2872776"/>
            <a:ext cx="717232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251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401D5-32B5-4403-8082-DA47A9CC9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Perintah while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B6199-3252-4649-93EE-2BF63DF79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2633242" cy="3014800"/>
          </a:xfrm>
        </p:spPr>
        <p:txBody>
          <a:bodyPr/>
          <a:lstStyle/>
          <a:p>
            <a:pPr marL="194729" indent="0">
              <a:buNone/>
            </a:pPr>
            <a:r>
              <a:rPr lang="id-ID" dirty="0"/>
              <a:t>Formatnya:</a:t>
            </a:r>
          </a:p>
          <a:p>
            <a:pPr>
              <a:buNone/>
            </a:pPr>
            <a:r>
              <a:rPr lang="id-ID" b="1" dirty="0"/>
              <a:t>while (kondisi) aksi;</a:t>
            </a:r>
          </a:p>
          <a:p>
            <a:pPr>
              <a:buNone/>
            </a:pPr>
            <a:r>
              <a:rPr lang="id-ID" dirty="0"/>
              <a:t>Atau</a:t>
            </a:r>
          </a:p>
          <a:p>
            <a:pPr>
              <a:buNone/>
            </a:pPr>
            <a:r>
              <a:rPr lang="id-ID" b="1" dirty="0"/>
              <a:t>while (kondisi){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id-ID" b="1" dirty="0"/>
              <a:t>aksi1;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id-ID" b="1" dirty="0"/>
              <a:t>aksi2;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id-ID" b="1" dirty="0"/>
              <a:t>....</a:t>
            </a:r>
          </a:p>
          <a:p>
            <a:pPr>
              <a:buNone/>
            </a:pPr>
            <a:r>
              <a:rPr lang="id-ID" b="1" dirty="0"/>
              <a:t>}</a:t>
            </a:r>
          </a:p>
          <a:p>
            <a:pPr marL="194729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8FB369-5FCE-4C9D-A060-1D7626B27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548" y="2630248"/>
            <a:ext cx="46863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03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02D1-4695-4853-95E2-0FF7B043B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Perintah do-while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D3EB1-D9F2-4EEB-BF4B-699D7CD7E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2600" y="2771833"/>
            <a:ext cx="1874117" cy="3014800"/>
          </a:xfrm>
        </p:spPr>
        <p:txBody>
          <a:bodyPr/>
          <a:lstStyle/>
          <a:p>
            <a:pPr marL="194729" indent="0">
              <a:buNone/>
            </a:pPr>
            <a:r>
              <a:rPr lang="id-ID" dirty="0"/>
              <a:t>Formatnya:</a:t>
            </a:r>
          </a:p>
          <a:p>
            <a:pPr>
              <a:buNone/>
            </a:pPr>
            <a:r>
              <a:rPr lang="id-ID" b="1" dirty="0"/>
              <a:t>do {</a:t>
            </a:r>
          </a:p>
          <a:p>
            <a:pPr>
              <a:buNone/>
            </a:pPr>
            <a:r>
              <a:rPr lang="en-US" b="1" dirty="0"/>
              <a:t>	</a:t>
            </a:r>
            <a:r>
              <a:rPr lang="id-ID" b="1" dirty="0"/>
              <a:t>aksi;</a:t>
            </a:r>
          </a:p>
          <a:p>
            <a:pPr>
              <a:buNone/>
            </a:pPr>
            <a:r>
              <a:rPr lang="id-ID" b="1" dirty="0"/>
              <a:t>}</a:t>
            </a:r>
            <a:r>
              <a:rPr lang="en-US" b="1" dirty="0"/>
              <a:t> </a:t>
            </a:r>
            <a:r>
              <a:rPr lang="id-ID" b="1" dirty="0"/>
              <a:t>while (kondisi);</a:t>
            </a:r>
            <a:endParaRPr lang="en-ID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9D3345-EAED-4D68-B420-C20E82841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664" y="2115000"/>
            <a:ext cx="5048250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322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0"/>
          <p:cNvSpPr txBox="1">
            <a:spLocks noGrp="1"/>
          </p:cNvSpPr>
          <p:nvPr>
            <p:ph type="title"/>
          </p:nvPr>
        </p:nvSpPr>
        <p:spPr>
          <a:xfrm>
            <a:off x="972600" y="1763267"/>
            <a:ext cx="10251200" cy="202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/>
              <a:t>Struktur kontrol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>
            <a:spLocks noGrp="1"/>
          </p:cNvSpPr>
          <p:nvPr>
            <p:ph type="title"/>
          </p:nvPr>
        </p:nvSpPr>
        <p:spPr>
          <a:xfrm>
            <a:off x="972600" y="1758200"/>
            <a:ext cx="10251600" cy="71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id-ID" dirty="0">
                <a:solidFill>
                  <a:schemeClr val="tx1"/>
                </a:solidFill>
              </a:rPr>
              <a:t>Tujuan Instruksional</a:t>
            </a:r>
            <a:endParaRPr dirty="0"/>
          </a:p>
        </p:txBody>
      </p:sp>
      <p:sp>
        <p:nvSpPr>
          <p:cNvPr id="189" name="Google Shape;189;p29"/>
          <p:cNvSpPr txBox="1">
            <a:spLocks noGrp="1"/>
          </p:cNvSpPr>
          <p:nvPr>
            <p:ph type="body" idx="1"/>
          </p:nvPr>
        </p:nvSpPr>
        <p:spPr>
          <a:xfrm>
            <a:off x="972600" y="2771833"/>
            <a:ext cx="10251600" cy="301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94728" indent="0">
              <a:buNone/>
            </a:pPr>
            <a:r>
              <a:rPr lang="id-ID" sz="1867" dirty="0"/>
              <a:t>Diharapkan Mahasiswa dapat:</a:t>
            </a:r>
            <a:endParaRPr lang="en-US" sz="1867" dirty="0"/>
          </a:p>
          <a:p>
            <a:pPr marL="537628" indent="-342900"/>
            <a:r>
              <a:rPr lang="en-US" sz="1867" dirty="0"/>
              <a:t> </a:t>
            </a:r>
            <a:r>
              <a:rPr lang="id-ID" sz="1867" dirty="0"/>
              <a:t>Mengerti tentang penggunaan logika If dan switch</a:t>
            </a:r>
          </a:p>
          <a:p>
            <a:r>
              <a:rPr lang="id-ID" sz="1867" dirty="0"/>
              <a:t>Dapat menerapkan di coding pada aplikasi</a:t>
            </a:r>
          </a:p>
          <a:p>
            <a:r>
              <a:rPr lang="id-ID" sz="1867" dirty="0"/>
              <a:t>Menejlaskan penggunaan perulangan</a:t>
            </a:r>
          </a:p>
          <a:p>
            <a:r>
              <a:rPr lang="id-ID" sz="1867" dirty="0"/>
              <a:t>Dapat menerapkan di coding pada aplikasi</a:t>
            </a:r>
          </a:p>
          <a:p>
            <a:pPr marL="194728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7413C-18ED-4DC0-8DC0-29FC73CB1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/>
              <a:t>Struktur Pemilihan</a:t>
            </a:r>
            <a:br>
              <a:rPr lang="id-ID" dirty="0"/>
            </a:b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3180-285A-4362-AA2B-2073301FB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Dalam</a:t>
            </a:r>
            <a:r>
              <a:rPr lang="en-US" sz="2000" b="1" dirty="0"/>
              <a:t> Dart </a:t>
            </a:r>
            <a:r>
              <a:rPr lang="en-US" sz="2000" b="1" dirty="0" err="1"/>
              <a:t>untuk</a:t>
            </a:r>
            <a:r>
              <a:rPr lang="en-US" sz="2000" b="1" dirty="0"/>
              <a:t> </a:t>
            </a:r>
            <a:r>
              <a:rPr lang="en-US" sz="2000" b="1" dirty="0" err="1"/>
              <a:t>struktur</a:t>
            </a:r>
            <a:r>
              <a:rPr lang="en-US" sz="2000" b="1" dirty="0"/>
              <a:t> </a:t>
            </a:r>
            <a:r>
              <a:rPr lang="en-US" sz="2000" b="1" dirty="0" err="1"/>
              <a:t>pemilihan</a:t>
            </a:r>
            <a:r>
              <a:rPr lang="en-US" sz="2000" b="1" dirty="0"/>
              <a:t> </a:t>
            </a:r>
            <a:r>
              <a:rPr lang="en-US" sz="2000" b="1" dirty="0" err="1"/>
              <a:t>menggunakan</a:t>
            </a:r>
            <a:r>
              <a:rPr lang="en-US" sz="2000" b="1" dirty="0"/>
              <a:t> 2 </a:t>
            </a:r>
            <a:r>
              <a:rPr lang="en-US" sz="2000" b="1" dirty="0" err="1"/>
              <a:t>perintah</a:t>
            </a:r>
            <a:r>
              <a:rPr lang="en-US" sz="2000" b="1" dirty="0"/>
              <a:t> </a:t>
            </a:r>
            <a:r>
              <a:rPr lang="en-US" sz="2000" b="1" dirty="0" err="1"/>
              <a:t>yaitu</a:t>
            </a:r>
            <a:r>
              <a:rPr lang="en-US" sz="2000" b="1" dirty="0"/>
              <a:t> if dan switch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b="1" dirty="0" err="1"/>
              <a:t>Perintah</a:t>
            </a:r>
            <a:r>
              <a:rPr lang="en-US" sz="2000" b="1" dirty="0"/>
              <a:t> if </a:t>
            </a:r>
            <a:r>
              <a:rPr lang="en-US" sz="2000" b="1" dirty="0" err="1"/>
              <a:t>dibedakan</a:t>
            </a:r>
            <a:r>
              <a:rPr lang="en-US" sz="2000" b="1" dirty="0"/>
              <a:t> </a:t>
            </a:r>
            <a:r>
              <a:rPr lang="en-US" sz="2000" b="1" dirty="0" err="1"/>
              <a:t>menjadi</a:t>
            </a:r>
            <a:r>
              <a:rPr lang="en-US" sz="2000" b="1" dirty="0"/>
              <a:t> 3 </a:t>
            </a:r>
            <a:r>
              <a:rPr lang="en-US" sz="2000" b="1" dirty="0" err="1"/>
              <a:t>yaitu</a:t>
            </a:r>
            <a:r>
              <a:rPr lang="en-US" sz="2000" b="1" dirty="0"/>
              <a:t>:</a:t>
            </a:r>
          </a:p>
          <a:p>
            <a:pPr marL="194729" indent="0">
              <a:buNone/>
            </a:pPr>
            <a:r>
              <a:rPr lang="en-US" sz="2000" b="1" dirty="0"/>
              <a:t>1) </a:t>
            </a:r>
            <a:r>
              <a:rPr lang="en-US" sz="2000" b="1" dirty="0" err="1"/>
              <a:t>perintah</a:t>
            </a:r>
            <a:r>
              <a:rPr lang="en-US" sz="2000" b="1" dirty="0"/>
              <a:t> if </a:t>
            </a:r>
            <a:r>
              <a:rPr lang="en-US" sz="2000" b="1" dirty="0" err="1"/>
              <a:t>satu</a:t>
            </a:r>
            <a:r>
              <a:rPr lang="en-US" sz="2000" b="1" dirty="0"/>
              <a:t> </a:t>
            </a:r>
            <a:r>
              <a:rPr lang="en-US" sz="2000" b="1" dirty="0" err="1"/>
              <a:t>kasus</a:t>
            </a:r>
            <a:endParaRPr lang="en-US" sz="2000" b="1" dirty="0"/>
          </a:p>
          <a:p>
            <a:pPr marL="194729" indent="0">
              <a:buNone/>
            </a:pPr>
            <a:r>
              <a:rPr lang="en-US" sz="2000" b="1" dirty="0"/>
              <a:t>2) </a:t>
            </a:r>
            <a:r>
              <a:rPr lang="en-US" sz="2000" b="1" dirty="0" err="1"/>
              <a:t>perintah</a:t>
            </a:r>
            <a:r>
              <a:rPr lang="en-US" sz="2000" b="1" dirty="0"/>
              <a:t> if </a:t>
            </a:r>
            <a:r>
              <a:rPr lang="en-US" sz="2000" b="1" dirty="0" err="1"/>
              <a:t>dua</a:t>
            </a:r>
            <a:r>
              <a:rPr lang="en-US" sz="2000" b="1" dirty="0"/>
              <a:t> </a:t>
            </a:r>
            <a:r>
              <a:rPr lang="en-US" sz="2000" b="1" dirty="0" err="1"/>
              <a:t>kasus</a:t>
            </a:r>
            <a:endParaRPr lang="en-US" sz="2000" b="1" dirty="0"/>
          </a:p>
          <a:p>
            <a:pPr marL="194729" indent="0">
              <a:buNone/>
            </a:pPr>
            <a:r>
              <a:rPr lang="en-US" sz="2000" b="1" dirty="0"/>
              <a:t>3) </a:t>
            </a:r>
            <a:r>
              <a:rPr lang="en-US" sz="2000" b="1" dirty="0" err="1"/>
              <a:t>perintah</a:t>
            </a:r>
            <a:r>
              <a:rPr lang="en-US" sz="2000" b="1" dirty="0"/>
              <a:t> if </a:t>
            </a:r>
            <a:r>
              <a:rPr lang="en-US" sz="2000" b="1" dirty="0" err="1"/>
              <a:t>tiga</a:t>
            </a:r>
            <a:r>
              <a:rPr lang="en-US" sz="2000" b="1" dirty="0"/>
              <a:t> </a:t>
            </a:r>
            <a:r>
              <a:rPr lang="en-US" sz="2000" b="1" dirty="0" err="1"/>
              <a:t>kasus</a:t>
            </a:r>
            <a:endParaRPr lang="en-US" sz="2000" b="1" dirty="0"/>
          </a:p>
          <a:p>
            <a:pPr marL="194729" indent="0">
              <a:buNone/>
            </a:pPr>
            <a:endParaRPr lang="en-US" sz="2000" b="1" dirty="0"/>
          </a:p>
          <a:p>
            <a:pPr marL="194729" indent="0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8793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4214-ECA2-4E97-828E-A0A2E9FFF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Sistematika perintah if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A4C0F-EC79-4EE4-B6B8-82075C092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99" y="2598964"/>
            <a:ext cx="8193734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26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7CE2-3060-4F45-9D13-C6F78EC1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517BE-D244-42DA-B8D1-D9D83D522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/>
              <a:t>1.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id-ID" dirty="0"/>
              <a:t>perintah_if.dart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611AD1-0205-431D-A7C2-B06C252B6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77" y="3231850"/>
            <a:ext cx="5810250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905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598D2-78CD-4F5D-927B-A88EC1D0D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Latihan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3C241-8572-48E7-87EC-B83458FA18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US" dirty="0"/>
              <a:t>2.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id-ID" dirty="0"/>
              <a:t>struktur_kontrol.dart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E5CA2B-69A0-4A93-8782-E343B8E9C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145" y="2115000"/>
            <a:ext cx="568642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60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1738-A537-444B-8D73-B064830B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200" y="581858"/>
            <a:ext cx="10251600" cy="713600"/>
          </a:xfrm>
        </p:spPr>
        <p:txBody>
          <a:bodyPr/>
          <a:lstStyle/>
          <a:p>
            <a:r>
              <a:rPr lang="id-ID" dirty="0"/>
              <a:t>Cara singkat Perintah if yang menentukan nilai 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77CEB-EF63-4B7A-B752-8E23087E2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200" y="1921600"/>
            <a:ext cx="10251600" cy="3014800"/>
          </a:xfrm>
        </p:spPr>
        <p:txBody>
          <a:bodyPr/>
          <a:lstStyle/>
          <a:p>
            <a:pPr marL="194729" indent="0">
              <a:buNone/>
            </a:pPr>
            <a:r>
              <a:rPr lang="en-US" dirty="0"/>
              <a:t>1. </a:t>
            </a:r>
            <a:r>
              <a:rPr lang="en-US" dirty="0" err="1"/>
              <a:t>Buat</a:t>
            </a:r>
            <a:r>
              <a:rPr lang="en-US" dirty="0"/>
              <a:t> file </a:t>
            </a:r>
            <a:r>
              <a:rPr lang="en-US" dirty="0" err="1"/>
              <a:t>singkat_if.dart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AE50A1-1450-40DE-A5ED-E52D4E4BC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7844" y="1345002"/>
            <a:ext cx="57150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88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794E-1FB0-468D-BE70-DAC4E283B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Perintah switch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184C3-3EBF-4DD8-A51E-94DDCBD97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yang </a:t>
            </a:r>
            <a:r>
              <a:rPr lang="en-ID" dirty="0" err="1"/>
              <a:t>bernilai</a:t>
            </a:r>
            <a:r>
              <a:rPr lang="en-ID" dirty="0"/>
              <a:t> </a:t>
            </a:r>
            <a:r>
              <a:rPr lang="en-ID" dirty="0" err="1"/>
              <a:t>tetap</a:t>
            </a:r>
            <a:endParaRPr lang="en-ID" dirty="0"/>
          </a:p>
          <a:p>
            <a:r>
              <a:rPr lang="en-ID" dirty="0"/>
              <a:t>Format Switch</a:t>
            </a:r>
          </a:p>
          <a:p>
            <a:pPr marL="194729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17CBE-C025-49BC-A62D-9487B5184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157" y="3109822"/>
            <a:ext cx="23622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0133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220</Words>
  <Application>Microsoft Office PowerPoint</Application>
  <PresentationFormat>Widescreen</PresentationFormat>
  <Paragraphs>53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Raleway</vt:lpstr>
      <vt:lpstr>Wingdings</vt:lpstr>
      <vt:lpstr>Streamline</vt:lpstr>
      <vt:lpstr>PBO Dasar </vt:lpstr>
      <vt:lpstr>Struktur kontrol</vt:lpstr>
      <vt:lpstr>Tujuan Instruksional</vt:lpstr>
      <vt:lpstr>Struktur Pemilihan </vt:lpstr>
      <vt:lpstr>Sistematika perintah if</vt:lpstr>
      <vt:lpstr>Latihan</vt:lpstr>
      <vt:lpstr>Latihan </vt:lpstr>
      <vt:lpstr>Cara singkat Perintah if yang menentukan nilai </vt:lpstr>
      <vt:lpstr>Perintah switch</vt:lpstr>
      <vt:lpstr>Latihan</vt:lpstr>
      <vt:lpstr>Struktur Pengulangan</vt:lpstr>
      <vt:lpstr>Perintah for</vt:lpstr>
      <vt:lpstr>Perintah while</vt:lpstr>
      <vt:lpstr>Perintah do-while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PBO Dasar</dc:title>
  <dc:creator>Den Amirul;Amirul Zulfimustaqim</dc:creator>
  <cp:lastModifiedBy>Den Amirul</cp:lastModifiedBy>
  <cp:revision>14</cp:revision>
  <dcterms:created xsi:type="dcterms:W3CDTF">2022-03-28T23:06:40Z</dcterms:created>
  <dcterms:modified xsi:type="dcterms:W3CDTF">2022-04-05T00:28:57Z</dcterms:modified>
</cp:coreProperties>
</file>