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61" r:id="rId4"/>
    <p:sldId id="299" r:id="rId5"/>
    <p:sldId id="312" r:id="rId6"/>
    <p:sldId id="313" r:id="rId7"/>
    <p:sldId id="314" r:id="rId8"/>
    <p:sldId id="311" r:id="rId9"/>
    <p:sldId id="315" r:id="rId10"/>
    <p:sldId id="316" r:id="rId11"/>
    <p:sldId id="317" r:id="rId12"/>
    <p:sldId id="318" r:id="rId13"/>
    <p:sldId id="319" r:id="rId14"/>
    <p:sldId id="320" r:id="rId15"/>
    <p:sldId id="324" r:id="rId16"/>
    <p:sldId id="321" r:id="rId17"/>
    <p:sldId id="322" r:id="rId18"/>
    <p:sldId id="323" r:id="rId19"/>
    <p:sldId id="287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3C4644-A702-4A7B-A345-F6E584DFC3F1}">
  <a:tblStyle styleId="{2E3C4644-A702-4A7B-A345-F6E584DFC3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5" autoAdjust="0"/>
  </p:normalViewPr>
  <p:slideViewPr>
    <p:cSldViewPr snapToGrid="0">
      <p:cViewPr varScale="1">
        <p:scale>
          <a:sx n="119" d="100"/>
          <a:sy n="119" d="100"/>
        </p:scale>
        <p:origin x="129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dc6d449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fdc6d449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80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29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AB6-288A-4B10-A174-1ABAED1BE38B}" type="datetimeFigureOut">
              <a:rPr lang="id-ID" smtClean="0"/>
              <a:pPr/>
              <a:t>23/05/2022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5ED3E-3401-4A95-8C8D-11CB66A4880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16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PBO Dasar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Tamrin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9C58DC-6960-497D-A2CC-A3C0899F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493350"/>
            <a:ext cx="7688700" cy="535200"/>
          </a:xfrm>
        </p:spPr>
        <p:txBody>
          <a:bodyPr/>
          <a:lstStyle/>
          <a:p>
            <a:r>
              <a:rPr lang="en-ID" b="1" dirty="0"/>
              <a:t>Function parameters</a:t>
            </a:r>
            <a:br>
              <a:rPr lang="en-ID" b="1" dirty="0"/>
            </a:b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E40CFE-C1C6-4236-9B8C-5CDDD63B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1180750"/>
            <a:ext cx="7688700" cy="3962750"/>
          </a:xfrm>
        </p:spPr>
        <p:txBody>
          <a:bodyPr/>
          <a:lstStyle/>
          <a:p>
            <a:pPr marL="146050" indent="0">
              <a:buNone/>
            </a:pPr>
            <a:r>
              <a:rPr lang="en-ID" dirty="0"/>
              <a:t>Pada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input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. Input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b="1" i="1" dirty="0"/>
              <a:t>parameter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i="1" dirty="0"/>
              <a:t>parameter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memasukkannya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tKita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.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nol</a:t>
            </a:r>
            <a:r>
              <a:rPr lang="en-ID" dirty="0"/>
              <a:t>, </a:t>
            </a:r>
            <a:r>
              <a:rPr lang="en-ID" dirty="0" err="1"/>
              <a:t>satu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parameter.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parameter: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9074A-A556-4A65-9E15-534FEF90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7" y="2311300"/>
            <a:ext cx="50768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DC2AB-718A-4F51-9512-24AF0DC3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647700"/>
            <a:ext cx="7688700" cy="3692275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output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ditKitai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i="1" dirty="0"/>
              <a:t>return type</a:t>
            </a:r>
            <a:r>
              <a:rPr lang="en-ID" dirty="0"/>
              <a:t>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i="1" dirty="0"/>
              <a:t>void</a:t>
            </a:r>
            <a:r>
              <a:rPr lang="en-ID" dirty="0"/>
              <a:t> dan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i="1" dirty="0"/>
              <a:t>keyword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return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/>
              <a:t>Jika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baris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disingkat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anotasi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=&gt;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arrow syntax</a:t>
            </a:r>
            <a:r>
              <a:rPr lang="en-ID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E7307-8BFB-4B0B-8642-052B1483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512762"/>
            <a:ext cx="7172325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62BFBB-2D76-4A50-BE1A-304F2B973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4291012"/>
            <a:ext cx="4276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5034-0490-4A5A-B5F2-29460721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en-ID" b="1" dirty="0"/>
              <a:t>Optional parameters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6D0A9-7427-4EA6-AEF7-EF6E9ED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071125"/>
            <a:ext cx="7688700" cy="3268850"/>
          </a:xfrm>
        </p:spPr>
        <p:txBody>
          <a:bodyPr/>
          <a:lstStyle/>
          <a:p>
            <a:pPr marL="146050" indent="0">
              <a:buNone/>
            </a:pPr>
            <a:r>
              <a:rPr lang="it-IT" dirty="0"/>
              <a:t>Kita memiliki fungsi seperti berikut:</a:t>
            </a:r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r>
              <a:rPr lang="en-ID" dirty="0"/>
              <a:t>Satu-</a:t>
            </a:r>
            <a:r>
              <a:rPr lang="en-ID" dirty="0" err="1"/>
              <a:t>satunya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 err="1"/>
              <a:t>Namun</a:t>
            </a:r>
            <a:r>
              <a:rPr lang="en-ID" dirty="0"/>
              <a:t>, Dart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b="1" i="1" dirty="0"/>
              <a:t>optional parameter</a:t>
            </a:r>
            <a:r>
              <a:rPr lang="en-ID" dirty="0"/>
              <a:t>, di mana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parameter yang </a:t>
            </a:r>
            <a:r>
              <a:rPr lang="en-ID" dirty="0" err="1"/>
              <a:t>diminta</a:t>
            </a:r>
            <a:r>
              <a:rPr lang="en-ID" dirty="0"/>
              <a:t> oleh </a:t>
            </a:r>
            <a:r>
              <a:rPr lang="en-ID" dirty="0" err="1"/>
              <a:t>fungsi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parameter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opsional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memasukkannya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siku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  <a:r>
              <a:rPr lang="it-IT" dirty="0"/>
              <a:t>	</a:t>
            </a:r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r>
              <a:rPr lang="en-ID" dirty="0"/>
              <a:t>Cara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i="1" dirty="0"/>
              <a:t>positional optional parameters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optional parameter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  <a:endParaRPr lang="it-IT" dirty="0"/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endParaRPr lang="it-IT" dirty="0"/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8EB3-C2EF-4608-9CD6-0FA62761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482500"/>
            <a:ext cx="4000500" cy="24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F57AE-BF8C-43AA-A825-18C23022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160575"/>
            <a:ext cx="2581275" cy="23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BEC7F1-C1BE-46B4-8B4D-C38A590F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4140850"/>
            <a:ext cx="2238375" cy="828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A49632-7A79-4ABA-8FD8-DA5721284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3329425"/>
            <a:ext cx="4057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8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429E0-C0F0-4575-9E52-8BF916BE7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673100"/>
            <a:ext cx="7688700" cy="3666875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Setiap</a:t>
            </a:r>
            <a:r>
              <a:rPr lang="en-ID" dirty="0"/>
              <a:t> parameter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dimasukkan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b="1" i="1" dirty="0"/>
              <a:t>null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2.12, Dart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b="1" i="1" dirty="0"/>
              <a:t>null safety</a:t>
            </a:r>
            <a:r>
              <a:rPr lang="en-ID" dirty="0"/>
              <a:t> di mana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i="1" dirty="0"/>
              <a:t>default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null. </a:t>
            </a:r>
            <a:r>
              <a:rPr lang="en-ID" dirty="0" err="1"/>
              <a:t>Solusinya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tKita</a:t>
            </a:r>
            <a:r>
              <a:rPr lang="en-ID" dirty="0"/>
              <a:t> </a:t>
            </a:r>
            <a:r>
              <a:rPr lang="en-ID" dirty="0" err="1"/>
              <a:t>tanya</a:t>
            </a:r>
            <a:r>
              <a:rPr lang="en-ID" dirty="0"/>
              <a:t> (?)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parameter default. Nilai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parameternya</a:t>
            </a: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urutan</a:t>
            </a:r>
            <a:r>
              <a:rPr lang="en-ID" dirty="0"/>
              <a:t> parameter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diperhatikan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parameter </a:t>
            </a:r>
            <a:r>
              <a:rPr lang="en-ID" dirty="0" err="1"/>
              <a:t>terakhir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parameter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null</a:t>
            </a:r>
            <a:r>
              <a:rPr lang="en-ID" dirty="0"/>
              <a:t>.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b="1" i="1" dirty="0"/>
              <a:t>named optional parameters</a:t>
            </a:r>
            <a:r>
              <a:rPr lang="en-ID" dirty="0"/>
              <a:t>. Pada </a:t>
            </a:r>
            <a:r>
              <a:rPr lang="en-ID" dirty="0" err="1"/>
              <a:t>opsi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 pada parameter.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474AC-3AC3-4D6F-B1E2-9A5F2931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2134102"/>
            <a:ext cx="590550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F0AA3-EB26-4056-90A5-21E25192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91" y="3127501"/>
            <a:ext cx="272415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1E5926-A680-43DD-8FA5-9029ECA59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91" y="4073275"/>
            <a:ext cx="49911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8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4974B-3F74-4F86-B7F6-7E57000B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649705"/>
            <a:ext cx="7688700" cy="4154906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Anda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parameter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mempedulikan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parameter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menyebutkan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parameternya</a:t>
            </a:r>
            <a:r>
              <a:rPr lang="en-ID" dirty="0"/>
              <a:t>.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parameter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opsional</a:t>
            </a:r>
            <a:r>
              <a:rPr lang="en-ID" dirty="0"/>
              <a:t> dan </a:t>
            </a:r>
            <a:r>
              <a:rPr lang="en-ID" dirty="0" err="1"/>
              <a:t>secara</a:t>
            </a:r>
            <a:r>
              <a:rPr lang="en-ID" dirty="0"/>
              <a:t> default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null.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i="1" dirty="0"/>
              <a:t>null safety</a:t>
            </a:r>
            <a:r>
              <a:rPr lang="en-ID" dirty="0"/>
              <a:t>, Anda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menandai</a:t>
            </a:r>
            <a:r>
              <a:rPr lang="en-ID" dirty="0"/>
              <a:t> parameter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keyword </a:t>
            </a:r>
            <a:r>
              <a:rPr lang="en-ID" b="1" dirty="0">
                <a:solidFill>
                  <a:srgbClr val="FF0000"/>
                </a:solidFill>
              </a:rPr>
              <a:t>required</a:t>
            </a:r>
            <a:r>
              <a:rPr lang="en-ID" dirty="0"/>
              <a:t>.</a:t>
            </a:r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7A17D-3537-4C75-95FB-C31C1956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2" y="1294147"/>
            <a:ext cx="45339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866AE-8FA7-4DCA-8D3C-5C447D6D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2" y="3120816"/>
            <a:ext cx="70008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1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AFEC-9FEC-49B7-8D32-DB6A772A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/>
          <a:lstStyle/>
          <a:p>
            <a:r>
              <a:rPr lang="en-ID" b="1" dirty="0"/>
              <a:t>Variable Scope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6F45E-A651-4BCC-B3A5-9D09FDAD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06500"/>
            <a:ext cx="7688700" cy="3937000"/>
          </a:xfrm>
        </p:spPr>
        <p:txBody>
          <a:bodyPr/>
          <a:lstStyle/>
          <a:p>
            <a:pPr marL="146050" indent="0">
              <a:buNone/>
            </a:pPr>
            <a:r>
              <a:rPr lang="en-ID" dirty="0"/>
              <a:t>Setelah Kita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Kita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terpisah</a:t>
            </a:r>
            <a:r>
              <a:rPr lang="en-ID" dirty="0"/>
              <a:t>, </a:t>
            </a:r>
            <a:r>
              <a:rPr lang="en-ID" dirty="0" err="1"/>
              <a:t>perlu</a:t>
            </a:r>
            <a:r>
              <a:rPr lang="en-ID" dirty="0"/>
              <a:t> Kita </a:t>
            </a:r>
            <a:r>
              <a:rPr lang="en-ID" dirty="0" err="1"/>
              <a:t>ketahui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i="1" dirty="0"/>
              <a:t>scope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lingkupnya</a:t>
            </a:r>
            <a:r>
              <a:rPr lang="en-ID" dirty="0"/>
              <a:t> masing-masing.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mana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: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/>
              <a:t>Pada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discount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if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i="1" dirty="0"/>
              <a:t>scope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main()</a:t>
            </a:r>
            <a:r>
              <a:rPr lang="en-ID" dirty="0"/>
              <a:t>.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Kita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diskonnya</a:t>
            </a:r>
            <a:r>
              <a:rPr lang="en-ID" dirty="0"/>
              <a:t>?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52909-C3F8-4A4F-909B-4E8C137F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89" y="2461931"/>
            <a:ext cx="4375485" cy="147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7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7E1F-CAA4-497D-83A8-98181FCD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37FA6-7164-48A5-A6E4-6C0287F8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98" y="2431801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discount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pada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checkDiscount</a:t>
            </a:r>
            <a:r>
              <a:rPr lang="en-ID" dirty="0">
                <a:solidFill>
                  <a:srgbClr val="C7254E"/>
                </a:solidFill>
                <a:effectLst/>
              </a:rPr>
              <a:t>()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i="1" dirty="0"/>
              <a:t>scope</a:t>
            </a:r>
            <a:r>
              <a:rPr lang="en-ID" dirty="0"/>
              <a:t> pada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dan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eror</a:t>
            </a:r>
            <a:r>
              <a:rPr lang="en-ID" dirty="0"/>
              <a:t> pada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main()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di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.</a:t>
            </a:r>
          </a:p>
          <a:p>
            <a:pPr marL="146050" indent="0">
              <a:buNone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global,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dideklarasikan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pun.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di mana pun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berkas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AB46E-41EA-46BE-A84A-646B6E96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1" y="276563"/>
            <a:ext cx="3846150" cy="20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3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716F-A41A-4930-9E00-9302A033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2EB3-BDB8-44B5-AE24-64BFEB544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1.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….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B2CBE-7FB7-4158-9290-A68F9426C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2" t="17012" b="15975"/>
          <a:stretch/>
        </p:blipFill>
        <p:spPr>
          <a:xfrm>
            <a:off x="1026695" y="2491539"/>
            <a:ext cx="3754102" cy="9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2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358" y="1820799"/>
            <a:ext cx="5657850" cy="1207008"/>
          </a:xfrm>
        </p:spPr>
        <p:txBody>
          <a:bodyPr/>
          <a:lstStyle/>
          <a:p>
            <a:pPr algn="ctr"/>
            <a:r>
              <a:rPr lang="en-ID" dirty="0"/>
              <a:t>SEKIAN &amp; 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Exceptions, Functions, Variable Scope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B889-1123-4C65-9226-92511219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en-US" dirty="0"/>
              <a:t>Exception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D3EE-4B0C-4EDA-97AE-1D48670B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46662"/>
            <a:ext cx="7688700" cy="3408218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eror</a:t>
            </a:r>
            <a:r>
              <a:rPr lang="en-ID" dirty="0"/>
              <a:t> dan crash.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eror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(runtime)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exception. Ketika exception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dihentikan</a:t>
            </a:r>
            <a:r>
              <a:rPr lang="en-ID" dirty="0"/>
              <a:t> dan program </a:t>
            </a:r>
            <a:r>
              <a:rPr lang="en-ID" dirty="0" err="1"/>
              <a:t>setelahnya</a:t>
            </a:r>
            <a:r>
              <a:rPr lang="en-ID" dirty="0"/>
              <a:t> juga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.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exception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kalkulator</a:t>
            </a:r>
            <a:r>
              <a:rPr lang="en-ID" dirty="0"/>
              <a:t>. Di mana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lain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nol</a:t>
            </a:r>
            <a:r>
              <a:rPr lang="en-ID" dirty="0"/>
              <a:t> (0).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pada </a:t>
            </a:r>
            <a:r>
              <a:rPr lang="en-ID" dirty="0" err="1"/>
              <a:t>vscode</a:t>
            </a:r>
            <a:r>
              <a:rPr lang="en-ID" dirty="0"/>
              <a:t>, Kita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eror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(</a:t>
            </a:r>
            <a:r>
              <a:rPr lang="en-ID" dirty="0" err="1"/>
              <a:t>sampingnya</a:t>
            </a:r>
            <a:r>
              <a:rPr lang="en-ID" dirty="0"/>
              <a:t>)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CF235-9E21-454B-B15B-5D10B670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7" y="3474705"/>
            <a:ext cx="2317117" cy="128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2E12E-1265-4591-A3FC-09C0883F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41" y="3493162"/>
            <a:ext cx="5020309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9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497D-AB69-4226-9C17-8DAE3288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516774"/>
            <a:ext cx="7688700" cy="4271125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Sebagai</a:t>
            </a:r>
            <a:r>
              <a:rPr lang="en-ID" dirty="0"/>
              <a:t> developer, </a:t>
            </a:r>
            <a:r>
              <a:rPr lang="en-ID" dirty="0" err="1"/>
              <a:t>tentunya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pun </a:t>
            </a:r>
            <a:r>
              <a:rPr lang="en-ID" dirty="0" err="1"/>
              <a:t>kondisinya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exception. </a:t>
            </a:r>
            <a:r>
              <a:rPr lang="en-ID" dirty="0" err="1"/>
              <a:t>Lantas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?</a:t>
            </a:r>
          </a:p>
          <a:p>
            <a:pPr marL="14605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exception, </a:t>
            </a:r>
            <a:r>
              <a:rPr lang="en-ID" dirty="0" err="1"/>
              <a:t>mari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try</a:t>
            </a:r>
            <a:r>
              <a:rPr lang="en-ID" dirty="0"/>
              <a:t> dan </a:t>
            </a:r>
            <a:r>
              <a:rPr lang="en-ID" dirty="0">
                <a:solidFill>
                  <a:srgbClr val="FF0000"/>
                </a:solidFill>
              </a:rPr>
              <a:t>catch</a:t>
            </a:r>
            <a:r>
              <a:rPr lang="en-ID" dirty="0"/>
              <a:t>. </a:t>
            </a:r>
            <a:r>
              <a:rPr lang="en-ID" dirty="0" err="1"/>
              <a:t>Pindahkan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berpeluang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exception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try.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/>
              <a:t>Kode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try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diasumsikan</a:t>
            </a:r>
            <a:r>
              <a:rPr lang="en-ID" dirty="0"/>
              <a:t> </a:t>
            </a:r>
            <a:r>
              <a:rPr lang="en-ID" dirty="0" err="1"/>
              <a:t>berpeluang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exception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ditangani</a:t>
            </a:r>
            <a:r>
              <a:rPr lang="en-ID" dirty="0"/>
              <a:t>. Pada </a:t>
            </a:r>
            <a:r>
              <a:rPr lang="en-ID" dirty="0" err="1"/>
              <a:t>eror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exception yang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</a:rPr>
              <a:t>IntegerDivisionByZeroException</a:t>
            </a:r>
            <a:r>
              <a:rPr lang="en-ID" dirty="0"/>
              <a:t>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keyword </a:t>
            </a:r>
            <a:r>
              <a:rPr lang="en-ID" dirty="0">
                <a:solidFill>
                  <a:srgbClr val="FF0000"/>
                </a:solidFill>
              </a:rPr>
              <a:t>on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exception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9404F-BFC4-4711-B925-237C88CB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647325"/>
            <a:ext cx="22860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1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A3F8-AB7B-4E24-8917-A0236CE1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27456-9B9B-4648-9E67-C5A08D879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ID" dirty="0"/>
              <a:t>Nah,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program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aman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crash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berusaha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nol.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exception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ketahui</a:t>
            </a:r>
            <a:r>
              <a:rPr lang="en-ID" dirty="0"/>
              <a:t>? Pada Dart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i="1" dirty="0"/>
              <a:t>exception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IOException</a:t>
            </a:r>
            <a:r>
              <a:rPr lang="en-ID" dirty="0"/>
              <a:t>, </a:t>
            </a:r>
            <a:r>
              <a:rPr lang="en-ID" dirty="0" err="1">
                <a:solidFill>
                  <a:srgbClr val="C7254E"/>
                </a:solidFill>
                <a:effectLst/>
              </a:rPr>
              <a:t>FormatException</a:t>
            </a:r>
            <a:r>
              <a:rPr lang="en-ID" dirty="0"/>
              <a:t>, </a:t>
            </a:r>
            <a:r>
              <a:rPr lang="en-ID" dirty="0" err="1"/>
              <a:t>dsb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i="1" dirty="0"/>
              <a:t>exception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i="1" dirty="0"/>
              <a:t>keyword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catch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try</a:t>
            </a:r>
            <a:r>
              <a:rPr lang="en-ID" dirty="0"/>
              <a:t>.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jalankan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986FE-E04D-4711-982B-6D77C91C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42313"/>
            <a:ext cx="3533775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C92BF-5AAB-4CCA-A2CA-178A657F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3289651"/>
            <a:ext cx="30099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6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1576-7981-4EA1-9410-7BD298E7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/>
          <a:lstStyle/>
          <a:p>
            <a:r>
              <a:rPr lang="en-ID" b="1" dirty="0"/>
              <a:t>Finally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39819-D1D2-42C5-81B1-FE9DFF39C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1071125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i="1" dirty="0"/>
              <a:t>try</a:t>
            </a:r>
            <a:r>
              <a:rPr lang="en-ID" dirty="0"/>
              <a:t>, </a:t>
            </a:r>
            <a:r>
              <a:rPr lang="en-ID" i="1" dirty="0"/>
              <a:t>on</a:t>
            </a:r>
            <a:r>
              <a:rPr lang="en-ID" dirty="0"/>
              <a:t>, dan </a:t>
            </a:r>
            <a:r>
              <a:rPr lang="en-ID" i="1" dirty="0"/>
              <a:t>catch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</a:t>
            </a:r>
            <a:r>
              <a:rPr lang="en-ID" i="1" dirty="0"/>
              <a:t>exception handling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finally</a:t>
            </a:r>
            <a:r>
              <a:rPr lang="en-ID" dirty="0"/>
              <a:t>. Blok finally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peduli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pun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pada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i="1" dirty="0"/>
              <a:t>try-catch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C30FD-FB8C-4B63-A474-EEB74D35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1681225"/>
            <a:ext cx="2485775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CE86-7872-444A-ACFB-08948B76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/>
          <a:lstStyle/>
          <a:p>
            <a:r>
              <a:rPr lang="en-ID" b="1" dirty="0"/>
              <a:t>Functions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077BB-CBEC-4BC9-A628-32774D24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46200"/>
            <a:ext cx="7688700" cy="2993775"/>
          </a:xfrm>
        </p:spPr>
        <p:txBody>
          <a:bodyPr/>
          <a:lstStyle/>
          <a:p>
            <a:pPr marL="146050" indent="0">
              <a:buNone/>
            </a:pPr>
            <a:r>
              <a:rPr lang="en-ID" dirty="0"/>
              <a:t>Functions pada Dart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output </a:t>
            </a:r>
            <a:r>
              <a:rPr lang="en-ID" dirty="0" err="1"/>
              <a:t>berdasarkan</a:t>
            </a:r>
            <a:r>
              <a:rPr lang="en-ID" dirty="0"/>
              <a:t> input </a:t>
            </a:r>
            <a:r>
              <a:rPr lang="en-ID" dirty="0" err="1"/>
              <a:t>tertentu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,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juga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. </a:t>
            </a:r>
            <a:r>
              <a:rPr lang="en-ID" dirty="0" err="1"/>
              <a:t>Sadar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functions pada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. </a:t>
            </a:r>
            <a:r>
              <a:rPr lang="en-ID" dirty="0" err="1"/>
              <a:t>Semua</a:t>
            </a:r>
            <a:r>
              <a:rPr lang="en-ID" dirty="0"/>
              <a:t> program Dart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main(). main()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print() juga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.</a:t>
            </a:r>
          </a:p>
          <a:p>
            <a:pPr marL="146050" indent="0">
              <a:buNone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print()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String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dan </a:t>
            </a:r>
            <a:r>
              <a:rPr lang="en-ID" dirty="0" err="1"/>
              <a:t>menampilkannya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konsol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konsol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low-level,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terbantu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print() </a:t>
            </a:r>
            <a:r>
              <a:rPr lang="en-ID" dirty="0" err="1"/>
              <a:t>ini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72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16013-D20A-4DFB-91F7-096204FF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508000"/>
            <a:ext cx="7688700" cy="3831975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caranya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main()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return value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dan parameter </a:t>
            </a:r>
            <a:r>
              <a:rPr lang="en-ID" dirty="0" err="1"/>
              <a:t>inputnya</a:t>
            </a:r>
            <a:r>
              <a:rPr lang="en-ID" dirty="0"/>
              <a:t>.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 rtl="0">
              <a:buNone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Dart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lihat</a:t>
            </a:r>
            <a:r>
              <a:rPr lang="en-ID" dirty="0"/>
              <a:t> pada </a:t>
            </a:r>
            <a:r>
              <a:rPr lang="en-ID" dirty="0" err="1"/>
              <a:t>fungsi</a:t>
            </a:r>
            <a:r>
              <a:rPr lang="en-ID" dirty="0"/>
              <a:t> main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i="1" dirty="0"/>
              <a:t>return type </a:t>
            </a:r>
            <a:r>
              <a:rPr lang="en-ID" b="1" i="1" dirty="0"/>
              <a:t>void</a:t>
            </a:r>
            <a:r>
              <a:rPr lang="en-ID" dirty="0"/>
              <a:t>. </a:t>
            </a:r>
            <a:r>
              <a:rPr lang="en-ID" i="1" dirty="0"/>
              <a:t>Keyword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void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output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yang </a:t>
            </a:r>
            <a:r>
              <a:rPr lang="en-ID" dirty="0" err="1"/>
              <a:t>berulang</a:t>
            </a:r>
            <a:r>
              <a:rPr lang="en-ID" dirty="0"/>
              <a:t> dan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pPr marL="146050" indent="0" rtl="0">
              <a:buNone/>
            </a:pPr>
            <a:r>
              <a:rPr lang="en-ID" dirty="0"/>
              <a:t>Setelah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,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memanggilnya</a:t>
            </a:r>
            <a:r>
              <a:rPr lang="en-ID" dirty="0"/>
              <a:t> pada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main()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program lain yang Kita </a:t>
            </a:r>
            <a:r>
              <a:rPr lang="en-ID" dirty="0" err="1"/>
              <a:t>inginkan</a:t>
            </a:r>
            <a:r>
              <a:rPr lang="en-ID" dirty="0"/>
              <a:t>.</a:t>
            </a:r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F74B5-081C-4D50-B396-D52A5FD8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2" y="1196975"/>
            <a:ext cx="39528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7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926F7-C2F8-492B-BB60-DA84F0293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ID" dirty="0"/>
              <a:t>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greet()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Kita </a:t>
            </a:r>
            <a:r>
              <a:rPr lang="en-ID" dirty="0" err="1"/>
              <a:t>tulis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apabila</a:t>
            </a:r>
            <a:r>
              <a:rPr lang="en-ID" dirty="0"/>
              <a:t> Kita </a:t>
            </a:r>
            <a:r>
              <a:rPr lang="en-ID" dirty="0" err="1"/>
              <a:t>memiliki</a:t>
            </a:r>
            <a:r>
              <a:rPr lang="en-ID" dirty="0"/>
              <a:t> 30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i="1" dirty="0"/>
              <a:t>greet</a:t>
            </a:r>
            <a:r>
              <a:rPr lang="en-ID" dirty="0"/>
              <a:t> dan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Kita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, Kita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ubah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baris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tak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30 baris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Kita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dimasukkan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35B7E-CD5E-4452-9189-E4245A57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447675"/>
            <a:ext cx="3019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0897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1142</Words>
  <Application>Microsoft Office PowerPoint</Application>
  <PresentationFormat>On-screen Show (16:9)</PresentationFormat>
  <Paragraphs>111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Lato</vt:lpstr>
      <vt:lpstr>Raleway</vt:lpstr>
      <vt:lpstr>Streamline</vt:lpstr>
      <vt:lpstr>Streamline</vt:lpstr>
      <vt:lpstr>PBO Dasar </vt:lpstr>
      <vt:lpstr>Exceptions, Functions, Variable Scope</vt:lpstr>
      <vt:lpstr>Exception</vt:lpstr>
      <vt:lpstr>PowerPoint Presentation</vt:lpstr>
      <vt:lpstr>PowerPoint Presentation</vt:lpstr>
      <vt:lpstr>Finally </vt:lpstr>
      <vt:lpstr>Functions </vt:lpstr>
      <vt:lpstr>PowerPoint Presentation</vt:lpstr>
      <vt:lpstr>PowerPoint Presentation</vt:lpstr>
      <vt:lpstr>Function parameters </vt:lpstr>
      <vt:lpstr>PowerPoint Presentation</vt:lpstr>
      <vt:lpstr>Optional parameters </vt:lpstr>
      <vt:lpstr>PowerPoint Presentation</vt:lpstr>
      <vt:lpstr>PowerPoint Presentation</vt:lpstr>
      <vt:lpstr>Variable Scope </vt:lpstr>
      <vt:lpstr>PowerPoint Presentation</vt:lpstr>
      <vt:lpstr>Latihan</vt:lpstr>
      <vt:lpstr>SEKIAN &amp;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Dasar</dc:title>
  <dc:creator>Den Amirul</dc:creator>
  <cp:lastModifiedBy>Den Amirul</cp:lastModifiedBy>
  <cp:revision>28</cp:revision>
  <dcterms:modified xsi:type="dcterms:W3CDTF">2022-05-23T15:35:47Z</dcterms:modified>
</cp:coreProperties>
</file>