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61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2" r:id="rId14"/>
    <p:sldId id="321" r:id="rId15"/>
    <p:sldId id="287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854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562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751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class </a:t>
            </a:r>
            <a:r>
              <a:rPr lang="en-ID" dirty="0" err="1"/>
              <a:t>Persegi</a:t>
            </a:r>
            <a:r>
              <a:rPr lang="en-ID" dirty="0"/>
              <a:t> {</a:t>
            </a:r>
          </a:p>
          <a:p>
            <a:pPr marL="158750" indent="0">
              <a:buNone/>
            </a:pPr>
            <a:r>
              <a:rPr lang="en-ID" dirty="0"/>
              <a:t>  late int _</a:t>
            </a:r>
            <a:r>
              <a:rPr lang="en-ID" dirty="0" err="1"/>
              <a:t>sisi</a:t>
            </a:r>
            <a:r>
              <a:rPr lang="en-ID" dirty="0"/>
              <a:t>;</a:t>
            </a:r>
          </a:p>
          <a:p>
            <a:pPr marL="158750" indent="0">
              <a:buNone/>
            </a:pPr>
            <a:r>
              <a:rPr lang="en-ID" dirty="0"/>
              <a:t>  </a:t>
            </a:r>
          </a:p>
          <a:p>
            <a:pPr marL="158750" indent="0">
              <a:buNone/>
            </a:pPr>
            <a:r>
              <a:rPr lang="en-ID" dirty="0"/>
              <a:t>  set </a:t>
            </a:r>
            <a:r>
              <a:rPr lang="en-ID" dirty="0" err="1"/>
              <a:t>sisi</a:t>
            </a:r>
            <a:r>
              <a:rPr lang="en-ID" dirty="0"/>
              <a:t>(int value)=&gt;_</a:t>
            </a:r>
            <a:r>
              <a:rPr lang="en-ID" dirty="0" err="1"/>
              <a:t>sisi</a:t>
            </a:r>
            <a:r>
              <a:rPr lang="en-ID" dirty="0"/>
              <a:t> = value;</a:t>
            </a:r>
          </a:p>
          <a:p>
            <a:pPr marL="158750" indent="0">
              <a:buNone/>
            </a:pPr>
            <a:r>
              <a:rPr lang="en-ID" dirty="0"/>
              <a:t>  </a:t>
            </a:r>
          </a:p>
          <a:p>
            <a:pPr marL="158750" indent="0">
              <a:buNone/>
            </a:pPr>
            <a:r>
              <a:rPr lang="en-ID" dirty="0"/>
              <a:t>  int </a:t>
            </a:r>
            <a:r>
              <a:rPr lang="en-ID" dirty="0" err="1"/>
              <a:t>luas</a:t>
            </a:r>
            <a:r>
              <a:rPr lang="en-ID" dirty="0"/>
              <a:t>(){</a:t>
            </a:r>
          </a:p>
          <a:p>
            <a:pPr marL="158750" indent="0">
              <a:buNone/>
            </a:pPr>
            <a:r>
              <a:rPr lang="en-ID" dirty="0"/>
              <a:t>    return (_</a:t>
            </a:r>
            <a:r>
              <a:rPr lang="en-ID" dirty="0" err="1"/>
              <a:t>sisi</a:t>
            </a:r>
            <a:r>
              <a:rPr lang="en-ID" dirty="0"/>
              <a:t> * _</a:t>
            </a:r>
            <a:r>
              <a:rPr lang="en-ID" dirty="0" err="1"/>
              <a:t>sisi</a:t>
            </a:r>
            <a:r>
              <a:rPr lang="en-ID" dirty="0"/>
              <a:t>);</a:t>
            </a:r>
          </a:p>
          <a:p>
            <a:pPr marL="158750" indent="0">
              <a:buNone/>
            </a:pPr>
            <a:r>
              <a:rPr lang="en-ID" dirty="0"/>
              <a:t>  }</a:t>
            </a:r>
          </a:p>
          <a:p>
            <a:pPr marL="158750" indent="0">
              <a:buNone/>
            </a:pPr>
            <a:r>
              <a:rPr lang="en-ID" dirty="0"/>
              <a:t>}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void main() {</a:t>
            </a:r>
          </a:p>
          <a:p>
            <a:pPr marL="158750" indent="0">
              <a:buNone/>
            </a:pPr>
            <a:r>
              <a:rPr lang="en-ID" dirty="0"/>
              <a:t>  var sg = </a:t>
            </a:r>
            <a:r>
              <a:rPr lang="en-ID" dirty="0" err="1"/>
              <a:t>Persegi</a:t>
            </a:r>
            <a:r>
              <a:rPr lang="en-ID" dirty="0"/>
              <a:t>();</a:t>
            </a:r>
          </a:p>
          <a:p>
            <a:pPr marL="158750" indent="0">
              <a:buNone/>
            </a:pPr>
            <a:r>
              <a:rPr lang="en-ID" dirty="0"/>
              <a:t>  </a:t>
            </a:r>
            <a:r>
              <a:rPr lang="en-ID" dirty="0" err="1"/>
              <a:t>sg.sisi</a:t>
            </a:r>
            <a:r>
              <a:rPr lang="en-ID" dirty="0"/>
              <a:t> = 10;</a:t>
            </a:r>
          </a:p>
          <a:p>
            <a:pPr marL="158750" indent="0">
              <a:buNone/>
            </a:pPr>
            <a:r>
              <a:rPr lang="en-ID" dirty="0"/>
              <a:t>  print(</a:t>
            </a:r>
            <a:r>
              <a:rPr lang="en-ID" dirty="0" err="1"/>
              <a:t>sg.luas</a:t>
            </a:r>
            <a:r>
              <a:rPr lang="en-ID" dirty="0"/>
              <a:t>());</a:t>
            </a:r>
          </a:p>
          <a:p>
            <a:pPr marL="158750" indent="0">
              <a:buNone/>
            </a:pPr>
            <a:r>
              <a:rPr lang="en-ID" dirty="0"/>
              <a:t>}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4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538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239520"/>
            <a:ext cx="7688700" cy="3510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36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31/05/2022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692B-18E8-482E-AC4B-CE81F32D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488924"/>
            <a:ext cx="7688700" cy="41656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 non-nullable,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nullable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terdeteksi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error.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null </a:t>
            </a:r>
            <a:r>
              <a:rPr lang="en-ID" dirty="0" err="1"/>
              <a:t>seperti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ubah</a:t>
            </a:r>
            <a:r>
              <a:rPr lang="en-ID" dirty="0"/>
              <a:t> parameter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E3D29-E501-409D-A452-EF231E8B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217637"/>
            <a:ext cx="4014675" cy="289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5FD41-2157-4E43-84AE-A5B73438F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8" y="982687"/>
            <a:ext cx="2714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526F-06F7-437A-A938-E6ACC170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96900"/>
            <a:ext cx="7688700" cy="41529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Cara </a:t>
            </a:r>
            <a:r>
              <a:rPr lang="en-ID" dirty="0" err="1"/>
              <a:t>kedua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bang operator (</a:t>
            </a:r>
            <a:r>
              <a:rPr lang="en-ID" dirty="0">
                <a:solidFill>
                  <a:srgbClr val="C7254E"/>
                </a:solidFill>
                <a:effectLst/>
              </a:rPr>
              <a:t>!</a:t>
            </a:r>
            <a:r>
              <a:rPr lang="en-ID" dirty="0"/>
              <a:t>). </a:t>
            </a:r>
            <a:r>
              <a:rPr lang="en-ID" dirty="0" err="1"/>
              <a:t>Dengan</a:t>
            </a:r>
            <a:r>
              <a:rPr lang="en-ID" dirty="0"/>
              <a:t> 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compiler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null.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null,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crash. Jadi, </a:t>
            </a:r>
            <a:r>
              <a:rPr lang="en-ID" dirty="0" err="1"/>
              <a:t>gunakan</a:t>
            </a:r>
            <a:r>
              <a:rPr lang="en-ID" dirty="0"/>
              <a:t> bang 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Anda </a:t>
            </a:r>
            <a:r>
              <a:rPr lang="en-ID" dirty="0" err="1"/>
              <a:t>yakin</a:t>
            </a:r>
            <a:r>
              <a:rPr lang="en-ID" dirty="0"/>
              <a:t> 100%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4B49D-C244-4C94-875E-66E7B064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" y="2082800"/>
            <a:ext cx="2657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D75D-8745-4843-96BC-6DE64D69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2DA2-3354-4598-A9E8-77BC38ECA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Jika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yakin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variabel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pernah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null,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ingin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inisialisasi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awal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tambahkan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keyword </a:t>
            </a:r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late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mengatasi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error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perhatikan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US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B089D-C027-4129-B949-62C3BBA3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9" y="1823455"/>
            <a:ext cx="3017307" cy="30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E1B-F08F-4A76-9731-FB11FFDF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4C5E-F0FA-447B-AC89-92A5337B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AutoNum type="arabicPeriod"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dislide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selain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luas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segitiga</a:t>
            </a:r>
            <a:r>
              <a:rPr lang="en-US" dirty="0"/>
              <a:t>) </a:t>
            </a:r>
          </a:p>
          <a:p>
            <a:pPr marL="488950" indent="-342900">
              <a:buAutoNum type="arabicPeriod"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414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Constant &amp; Final</a:t>
            </a:r>
            <a:endParaRPr dirty="0"/>
          </a:p>
        </p:txBody>
      </p:sp>
      <p:sp>
        <p:nvSpPr>
          <p:cNvPr id="3" name="Google Shape;194;p30">
            <a:extLst>
              <a:ext uri="{FF2B5EF4-FFF2-40B4-BE49-F238E27FC236}">
                <a16:creationId xmlns:a16="http://schemas.microsoft.com/office/drawing/2014/main" id="{379C4163-C989-4378-BE6A-941D4D2F6CA5}"/>
              </a:ext>
            </a:extLst>
          </p:cNvPr>
          <p:cNvSpPr txBox="1">
            <a:spLocks/>
          </p:cNvSpPr>
          <p:nvPr/>
        </p:nvSpPr>
        <p:spPr>
          <a:xfrm>
            <a:off x="881850" y="1948089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Null Safety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E86-7872-444A-ACFB-08948B76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b="1" dirty="0"/>
              <a:t>Constants &amp; Final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077BB-CBEC-4BC9-A628-32774D24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08100"/>
            <a:ext cx="7688700" cy="3031875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program </a:t>
            </a:r>
            <a:r>
              <a:rPr lang="en-ID" dirty="0" err="1"/>
              <a:t>berjalan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deskriptif</a:t>
            </a:r>
            <a:r>
              <a:rPr lang="en-ID" dirty="0"/>
              <a:t>. </a:t>
            </a:r>
            <a:r>
              <a:rPr lang="en-ID" b="1" i="1" dirty="0"/>
              <a:t>Constants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pelajari</a:t>
            </a:r>
            <a:r>
              <a:rPr lang="en-ID" dirty="0"/>
              <a:t> dan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program </a:t>
            </a:r>
            <a:r>
              <a:rPr lang="en-ID" dirty="0" err="1"/>
              <a:t>berjalan</a:t>
            </a:r>
            <a:r>
              <a:rPr lang="en-ID" dirty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konstan</a:t>
            </a:r>
            <a:r>
              <a:rPr lang="en-ID" dirty="0"/>
              <a:t> pada program </a:t>
            </a:r>
            <a:r>
              <a:rPr lang="en-ID" dirty="0" err="1"/>
              <a:t>kita</a:t>
            </a:r>
            <a:r>
              <a:rPr lang="en-ID" dirty="0"/>
              <a:t>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mudah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pi = 3.14.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konstan</a:t>
            </a:r>
            <a:r>
              <a:rPr lang="en-ID" dirty="0"/>
              <a:t>, </a:t>
            </a:r>
            <a:r>
              <a:rPr lang="en-ID" dirty="0" err="1"/>
              <a:t>gunakanlah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.</a:t>
            </a:r>
          </a:p>
          <a:p>
            <a:pPr marL="146050" indent="0" algn="just">
              <a:buNone/>
            </a:pPr>
            <a:endParaRPr lang="en-ID" dirty="0"/>
          </a:p>
          <a:p>
            <a:pPr marL="146050" indent="0" algn="just">
              <a:buNone/>
            </a:pPr>
            <a:endParaRPr lang="en-ID" dirty="0"/>
          </a:p>
          <a:p>
            <a:pPr marL="146050" indent="0" algn="just">
              <a:buNone/>
            </a:pPr>
            <a:r>
              <a:rPr lang="en-ID" i="1" dirty="0"/>
              <a:t>Type inference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Dart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>
                <a:solidFill>
                  <a:srgbClr val="C7254E"/>
                </a:solidFill>
                <a:effectLst/>
              </a:rPr>
              <a:t> pi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double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8ABA-A280-4596-BE10-4E9646DA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7" t="8333"/>
          <a:stretch/>
        </p:blipFill>
        <p:spPr>
          <a:xfrm>
            <a:off x="952499" y="3632200"/>
            <a:ext cx="1520825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49DB2-290D-4905-A789-42FFB4A8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4397650"/>
            <a:ext cx="18478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FA19-8FC0-47CA-898C-3EC71B48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442350"/>
            <a:ext cx="7688700" cy="535200"/>
          </a:xfrm>
        </p:spPr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EFAD-F74F-40A5-832E-48EACA31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22400"/>
            <a:ext cx="7688700" cy="2917575"/>
          </a:xfrm>
        </p:spPr>
        <p:txBody>
          <a:bodyPr/>
          <a:lstStyle/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28BED-D083-46DB-9FBD-0328D5A5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536700"/>
            <a:ext cx="6124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2A9A3-22BF-4F28-98A1-FE031310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27000"/>
            <a:ext cx="7688700" cy="4076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, </a:t>
            </a:r>
            <a:r>
              <a:rPr lang="en-ID" dirty="0" err="1"/>
              <a:t>opsi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</a:t>
            </a:r>
            <a:r>
              <a:rPr lang="en-ID" dirty="0"/>
              <a:t>. </a:t>
            </a:r>
            <a:endParaRPr lang="en-ID" sz="1600" b="1" dirty="0"/>
          </a:p>
          <a:p>
            <a:pPr algn="just">
              <a:lnSpc>
                <a:spcPct val="150000"/>
              </a:lnSpc>
            </a:pPr>
            <a:r>
              <a:rPr lang="en-ID" sz="1600" b="1" dirty="0" err="1"/>
              <a:t>Apa</a:t>
            </a:r>
            <a:r>
              <a:rPr lang="en-ID" sz="1600" b="1" dirty="0"/>
              <a:t> </a:t>
            </a:r>
            <a:r>
              <a:rPr lang="en-ID" sz="1600" b="1" dirty="0" err="1"/>
              <a:t>bedanya</a:t>
            </a:r>
            <a:r>
              <a:rPr lang="en-ID" sz="1600" b="1" dirty="0"/>
              <a:t> </a:t>
            </a:r>
            <a:r>
              <a:rPr lang="en-ID" sz="1600" b="1" dirty="0">
                <a:solidFill>
                  <a:srgbClr val="C7254E"/>
                </a:solidFill>
                <a:effectLst/>
              </a:rPr>
              <a:t>final</a:t>
            </a:r>
            <a:r>
              <a:rPr lang="en-ID" sz="1600" b="1" dirty="0"/>
              <a:t> dan </a:t>
            </a:r>
            <a:r>
              <a:rPr lang="en-ID" sz="1600" b="1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sz="1600" b="1" dirty="0"/>
              <a:t>? 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compile-time constants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</a:t>
            </a:r>
            <a:r>
              <a:rPr lang="en-ID" dirty="0"/>
              <a:t>,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i="1" dirty="0"/>
              <a:t>runtime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Kita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input dan </a:t>
            </a:r>
            <a:r>
              <a:rPr lang="en-ID" dirty="0" err="1"/>
              <a:t>menyimpannya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firstName</a:t>
            </a:r>
            <a:r>
              <a:rPr lang="en-ID" dirty="0"/>
              <a:t> dan </a:t>
            </a:r>
            <a:r>
              <a:rPr lang="en-ID" dirty="0" err="1">
                <a:solidFill>
                  <a:srgbClr val="C7254E"/>
                </a:solidFill>
                <a:effectLst/>
              </a:rPr>
              <a:t>lastname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diinisialisasi</a:t>
            </a: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76ECA7-0022-4DE3-B6A3-B76E4CA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914525"/>
            <a:ext cx="4533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9521-B329-4436-8732-ABA9881A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60400"/>
            <a:ext cx="7688700" cy="40894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b="1" i="1" dirty="0"/>
              <a:t> immutable variable</a:t>
            </a:r>
            <a:r>
              <a:rPr lang="en-ID" dirty="0"/>
              <a:t>. </a:t>
            </a:r>
            <a:r>
              <a:rPr lang="en-ID" i="1" dirty="0"/>
              <a:t>Mutability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terhindar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bug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terduga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Anda </a:t>
            </a:r>
            <a:r>
              <a:rPr lang="en-ID" dirty="0" err="1"/>
              <a:t>yakin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Anda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, </a:t>
            </a:r>
            <a:r>
              <a:rPr lang="en-ID" dirty="0" err="1"/>
              <a:t>gunakanlah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Jadi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 dan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</a:t>
            </a:r>
            <a:r>
              <a:rPr lang="en-ID" dirty="0"/>
              <a:t>? Kapan pun </a:t>
            </a:r>
            <a:r>
              <a:rPr lang="en-ID" dirty="0" err="1"/>
              <a:t>memungkinkan</a:t>
            </a:r>
            <a:r>
              <a:rPr lang="en-ID" dirty="0"/>
              <a:t>,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i="1" dirty="0"/>
              <a:t>compile-time constant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. Jika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const</a:t>
            </a:r>
            <a:r>
              <a:rPr lang="en-ID" dirty="0"/>
              <a:t>,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57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64D6-7B08-4621-AB9A-37F0CCA1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b="1" dirty="0"/>
              <a:t>Null Safety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EE56-6256-4F29-B30F-E6337FF5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200"/>
            <a:ext cx="7688700" cy="3492500"/>
          </a:xfrm>
        </p:spPr>
        <p:txBody>
          <a:bodyPr/>
          <a:lstStyle/>
          <a:p>
            <a:pPr marL="146050" indent="0" algn="just">
              <a:buNone/>
            </a:pP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2.12, Dart </a:t>
            </a:r>
            <a:r>
              <a:rPr lang="en-ID" dirty="0" err="1"/>
              <a:t>menghadirkan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Null Safety. </a:t>
            </a:r>
            <a:r>
              <a:rPr lang="en-ID" dirty="0" err="1"/>
              <a:t>Apakah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null safety dan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membutuhkannya</a:t>
            </a:r>
            <a:r>
              <a:rPr lang="en-ID" dirty="0"/>
              <a:t>?</a:t>
            </a:r>
          </a:p>
          <a:p>
            <a:pPr marL="146050" indent="0" algn="just">
              <a:buNone/>
            </a:pP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null safety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, </a:t>
            </a:r>
            <a:r>
              <a:rPr lang="en-ID" dirty="0" err="1"/>
              <a:t>mari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ulas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dan </a:t>
            </a:r>
            <a:r>
              <a:rPr lang="en-ID" dirty="0" err="1"/>
              <a:t>tipe</a:t>
            </a:r>
            <a:r>
              <a:rPr lang="en-ID" dirty="0"/>
              <a:t> data.</a:t>
            </a:r>
          </a:p>
          <a:p>
            <a:pPr marL="146050" indent="0" algn="just">
              <a:buNone/>
            </a:pP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String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num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pPr marL="146050" indent="0" algn="just">
              <a:buNone/>
            </a:pPr>
            <a:endParaRPr lang="en-ID" dirty="0"/>
          </a:p>
          <a:p>
            <a:pPr marL="146050" indent="0" algn="just">
              <a:buNone/>
            </a:pPr>
            <a:endParaRPr lang="en-ID" dirty="0"/>
          </a:p>
          <a:p>
            <a:pPr marL="146050" indent="0" algn="just">
              <a:buNone/>
            </a:pP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kenyataannya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Nilai “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” pada Dart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null. Nilai null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pada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Next slide….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0BD70-C2FA-4A7A-A87F-7AB39B33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" y="2840037"/>
            <a:ext cx="20097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E73ED-EEA5-4BBC-91BD-A5EC85E2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12" y="4033837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8FAFF-B6C3-49A7-BDBA-F6BE8F3F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09600"/>
            <a:ext cx="7688700" cy="41402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Lalu,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mesti</a:t>
            </a:r>
            <a:r>
              <a:rPr lang="en-ID" dirty="0"/>
              <a:t> </a:t>
            </a:r>
            <a:r>
              <a:rPr lang="en-ID" dirty="0" err="1"/>
              <a:t>peduli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ini</a:t>
            </a:r>
            <a:r>
              <a:rPr lang="en-ID" dirty="0"/>
              <a:t>? Nilai null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Null Pointer Exception (NPE)</a:t>
            </a:r>
            <a:r>
              <a:rPr lang="en-ID" dirty="0"/>
              <a:t>. </a:t>
            </a:r>
            <a:r>
              <a:rPr lang="en-ID" dirty="0" err="1"/>
              <a:t>Bahkan</a:t>
            </a:r>
            <a:r>
              <a:rPr lang="en-ID" dirty="0"/>
              <a:t>, developer yang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mengenalkan</a:t>
            </a:r>
            <a:r>
              <a:rPr lang="en-ID" dirty="0"/>
              <a:t> NPE </a:t>
            </a:r>
            <a:r>
              <a:rPr lang="en-ID" dirty="0" err="1"/>
              <a:t>menyebutnya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dirty="0"/>
              <a:t>“the billion dollar mistake”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Bayangkan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teman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mentraktir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favorit</a:t>
            </a:r>
            <a:r>
              <a:rPr lang="en-ID" dirty="0"/>
              <a:t> Anda,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Anda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favorit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.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Jika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null 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”,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i="1" dirty="0"/>
              <a:t>crash</a:t>
            </a:r>
            <a:r>
              <a:rPr lang="en-ID" dirty="0"/>
              <a:t> pada program.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buruk</a:t>
            </a:r>
            <a:r>
              <a:rPr lang="en-ID" dirty="0"/>
              <a:t>. Akan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di mana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favoriteFood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orang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favorit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Null safety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. 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05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5A706-8720-4EAB-9CBB-7B468662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381000"/>
            <a:ext cx="7688700" cy="41275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null safety,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Dart 2.12.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Dart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b="1" dirty="0" err="1"/>
              <a:t>pubspec.yaml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project. </a:t>
            </a:r>
            <a:r>
              <a:rPr lang="en-ID" dirty="0" err="1"/>
              <a:t>Pastikan</a:t>
            </a:r>
            <a:r>
              <a:rPr lang="en-ID" dirty="0"/>
              <a:t> minimal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sdk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versi</a:t>
            </a:r>
            <a:r>
              <a:rPr lang="en-ID" dirty="0">
                <a:solidFill>
                  <a:srgbClr val="FF0000"/>
                </a:solidFill>
              </a:rPr>
              <a:t> 2.12.0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 err="1"/>
              <a:t>Dengan</a:t>
            </a:r>
            <a:r>
              <a:rPr lang="en-ID" dirty="0"/>
              <a:t> null safety, </a:t>
            </a:r>
            <a:r>
              <a:rPr lang="en-ID" dirty="0" err="1"/>
              <a:t>secara</a:t>
            </a:r>
            <a:r>
              <a:rPr lang="en-ID" dirty="0"/>
              <a:t> default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null,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mendeklarasikannya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Tanda </a:t>
            </a:r>
            <a:r>
              <a:rPr lang="en-ID" dirty="0" err="1"/>
              <a:t>tanya</a:t>
            </a:r>
            <a:r>
              <a:rPr lang="en-ID" dirty="0"/>
              <a:t> (</a:t>
            </a:r>
            <a:r>
              <a:rPr lang="en-ID" dirty="0">
                <a:solidFill>
                  <a:srgbClr val="C7254E"/>
                </a:solidFill>
                <a:effectLst/>
              </a:rPr>
              <a:t>?</a:t>
            </a:r>
            <a:r>
              <a:rPr lang="en-ID" dirty="0"/>
              <a:t>)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favoriteFood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(</a:t>
            </a:r>
            <a:r>
              <a:rPr lang="en-ID" i="1" dirty="0"/>
              <a:t>nullable</a:t>
            </a:r>
            <a:r>
              <a:rPr lang="en-ID" dirty="0"/>
              <a:t>).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age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null (</a:t>
            </a:r>
            <a:r>
              <a:rPr lang="en-ID" i="1" dirty="0"/>
              <a:t>non-nullable</a:t>
            </a:r>
            <a:r>
              <a:rPr lang="en-ID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Kode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kompilasi</a:t>
            </a:r>
            <a:r>
              <a:rPr lang="en-ID" dirty="0"/>
              <a:t>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null safety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proses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dibatasi</a:t>
            </a:r>
            <a:r>
              <a:rPr lang="en-ID" dirty="0"/>
              <a:t> dan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655A8-AC34-49ED-9127-9CC90051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400123"/>
            <a:ext cx="2622550" cy="58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23FEB-0FC0-4A98-BC69-B8E284F9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551110"/>
            <a:ext cx="3314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125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920</Words>
  <Application>Microsoft Office PowerPoint</Application>
  <PresentationFormat>On-screen Show (16:9)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Raleway</vt:lpstr>
      <vt:lpstr>Arial</vt:lpstr>
      <vt:lpstr>Wingdings</vt:lpstr>
      <vt:lpstr>Streamline</vt:lpstr>
      <vt:lpstr>Streamline</vt:lpstr>
      <vt:lpstr>PBO Dasar </vt:lpstr>
      <vt:lpstr>Constant &amp; Final</vt:lpstr>
      <vt:lpstr>Constants &amp; Final </vt:lpstr>
      <vt:lpstr>Latihan kode hitung luas lingkaran</vt:lpstr>
      <vt:lpstr>PowerPoint Presentation</vt:lpstr>
      <vt:lpstr>PowerPoint Presentation</vt:lpstr>
      <vt:lpstr>Null Safety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26</cp:revision>
  <dcterms:modified xsi:type="dcterms:W3CDTF">2022-05-30T23:11:53Z</dcterms:modified>
</cp:coreProperties>
</file>