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61" r:id="rId4"/>
    <p:sldId id="299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87" r:id="rId1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5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4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16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Animal.dart</a:t>
            </a:r>
            <a:endParaRPr lang="en-US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Animal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String _name = 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int _age =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double _weight =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Animal(</a:t>
            </a:r>
            <a:r>
              <a:rPr lang="en-ID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._name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._age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._weight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Setter</a:t>
            </a: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set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name(String value)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_name = value;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Getter</a:t>
            </a: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double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weight =&gt; _weight;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eat()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lagi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makan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_weight = weight +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0.2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poop()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lagi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beol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_weight = weight -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0.1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sleep()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lagi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tidur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Main.dart</a:t>
            </a: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animal.dart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main()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bird = Animal(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'Gray'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4.2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bird.eat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bird.poop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print(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bird.weight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99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2474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296888"/>
            <a:ext cx="7688700" cy="304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81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07/06/2022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06048-73F2-4F52-9142-E6F0FB4E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470725"/>
            <a:ext cx="7688700" cy="3043087"/>
          </a:xfrm>
        </p:spPr>
        <p:txBody>
          <a:bodyPr/>
          <a:lstStyle/>
          <a:p>
            <a:pPr rtl="0"/>
            <a:r>
              <a:rPr lang="en-ID" dirty="0"/>
              <a:t>Kita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</a:t>
            </a:r>
            <a:r>
              <a:rPr lang="en-ID" i="1" dirty="0"/>
              <a:t>function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set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class, </a:t>
            </a:r>
            <a:r>
              <a:rPr lang="en-ID" dirty="0" err="1"/>
              <a:t>variabel</a:t>
            </a:r>
            <a:r>
              <a:rPr lang="en-ID" dirty="0"/>
              <a:t> dan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i="1" dirty="0"/>
              <a:t>property</a:t>
            </a:r>
            <a:r>
              <a:rPr lang="en-ID" dirty="0"/>
              <a:t> dan </a:t>
            </a:r>
            <a:r>
              <a:rPr lang="en-ID" b="1" i="1" dirty="0"/>
              <a:t>method</a:t>
            </a:r>
            <a:r>
              <a:rPr lang="en-ID" dirty="0"/>
              <a:t>.</a:t>
            </a:r>
          </a:p>
          <a:p>
            <a:pPr rtl="0"/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disebutkan</a:t>
            </a:r>
            <a:r>
              <a:rPr lang="en-ID" dirty="0"/>
              <a:t> pada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i="1" dirty="0"/>
              <a:t>Class</a:t>
            </a:r>
            <a:r>
              <a:rPr lang="en-ID" dirty="0"/>
              <a:t>, </a:t>
            </a:r>
            <a:r>
              <a:rPr lang="en-ID" i="1" dirty="0"/>
              <a:t>property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 rtl="0"/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menginisialisasikan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2A76B-2BA1-4FAA-B35A-3B4754F6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7" y="2447012"/>
            <a:ext cx="3200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BD0-86F6-49CC-B411-4AD450E8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14F1C-28E5-4650-85B1-F83CE78A5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OOP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enkapsulasi</a:t>
            </a:r>
            <a:r>
              <a:rPr lang="en-ID" dirty="0"/>
              <a:t> di mana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menyembunyikan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status </a:t>
            </a:r>
            <a:r>
              <a:rPr lang="en-ID" dirty="0" err="1"/>
              <a:t>atau</a:t>
            </a:r>
            <a:r>
              <a:rPr lang="en-ID" dirty="0"/>
              <a:t> data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.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visibility modifier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Dart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keyword visibility modifier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i="1" dirty="0"/>
              <a:t>private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public</a:t>
            </a:r>
            <a:r>
              <a:rPr lang="en-ID" dirty="0"/>
              <a:t>.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 </a:t>
            </a:r>
            <a:r>
              <a:rPr lang="en-ID" dirty="0" err="1"/>
              <a:t>mengatasinya</a:t>
            </a:r>
            <a:r>
              <a:rPr lang="en-ID" dirty="0"/>
              <a:t>?</a:t>
            </a:r>
          </a:p>
          <a:p>
            <a:r>
              <a:rPr lang="en-ID" dirty="0" err="1"/>
              <a:t>Jadikanlah</a:t>
            </a:r>
            <a:r>
              <a:rPr lang="en-ID" dirty="0"/>
              <a:t> </a:t>
            </a:r>
            <a:r>
              <a:rPr lang="en-ID" i="1" dirty="0"/>
              <a:t>class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panggilah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import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class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library</a:t>
            </a:r>
            <a:r>
              <a:rPr lang="en-ID" dirty="0"/>
              <a:t> Kita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:</a:t>
            </a:r>
          </a:p>
          <a:p>
            <a:pPr marL="488950" indent="-342900">
              <a:buAutoNum type="arabicPeriod"/>
            </a:pPr>
            <a:r>
              <a:rPr lang="en-ID" dirty="0" err="1"/>
              <a:t>main.dart</a:t>
            </a:r>
            <a:endParaRPr lang="en-ID" dirty="0"/>
          </a:p>
          <a:p>
            <a:pPr marL="488950" indent="-342900">
              <a:buAutoNum type="arabicPeriod"/>
            </a:pPr>
            <a:r>
              <a:rPr lang="en-ID" dirty="0" err="1"/>
              <a:t>animal.dart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357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459-A1B5-4068-A4AC-9F73C404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3890-9273-47C5-820C-4E63A5700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2CDD4-1290-43B8-BCEF-FA95697E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20077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A60A6-12DF-4D65-9C27-CF5573AA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638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25BB-FC45-4763-99DC-B5F4F66D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388763"/>
            <a:ext cx="7688700" cy="3836586"/>
          </a:xfrm>
        </p:spPr>
        <p:txBody>
          <a:bodyPr/>
          <a:lstStyle/>
          <a:p>
            <a:pPr algn="just"/>
            <a:r>
              <a:rPr lang="en-ID" i="1" dirty="0"/>
              <a:t>Property</a:t>
            </a:r>
            <a:r>
              <a:rPr lang="en-ID" dirty="0"/>
              <a:t> yang </a:t>
            </a:r>
            <a:r>
              <a:rPr lang="en-ID" i="1" dirty="0"/>
              <a:t>private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pada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library yang </a:t>
            </a:r>
            <a:r>
              <a:rPr lang="en-ID" dirty="0" err="1"/>
              <a:t>sama</a:t>
            </a:r>
            <a:r>
              <a:rPr lang="en-ID" dirty="0"/>
              <a:t>. 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i="1" dirty="0"/>
              <a:t>private property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. Karena Dart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modifier private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gantinya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i="1" dirty="0"/>
              <a:t>underscore</a:t>
            </a:r>
            <a:r>
              <a:rPr lang="en-ID" dirty="0"/>
              <a:t> (</a:t>
            </a:r>
            <a:r>
              <a:rPr lang="en-ID" dirty="0">
                <a:solidFill>
                  <a:srgbClr val="C7254E"/>
                </a:solidFill>
                <a:effectLst/>
              </a:rPr>
              <a:t>_</a:t>
            </a:r>
            <a:r>
              <a:rPr lang="en-ID" dirty="0"/>
              <a:t>)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dibawah</a:t>
            </a:r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r>
              <a:rPr lang="en-ID" dirty="0"/>
              <a:t>Setelah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i="1" dirty="0"/>
              <a:t>underscore</a:t>
            </a:r>
            <a:r>
              <a:rPr lang="en-ID" dirty="0"/>
              <a:t> pada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di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main.dart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i="1" dirty="0"/>
              <a:t>property </a:t>
            </a:r>
            <a:r>
              <a:rPr lang="en-ID" dirty="0">
                <a:solidFill>
                  <a:srgbClr val="C7254E"/>
                </a:solidFill>
                <a:effectLst/>
              </a:rPr>
              <a:t>weight</a:t>
            </a:r>
            <a:r>
              <a:rPr lang="en-ID" dirty="0"/>
              <a:t>.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? </a:t>
            </a:r>
            <a:r>
              <a:rPr lang="en-ID" dirty="0" err="1"/>
              <a:t>Kini</a:t>
            </a:r>
            <a:r>
              <a:rPr lang="en-ID" dirty="0"/>
              <a:t>  </a:t>
            </a:r>
            <a:r>
              <a:rPr lang="en-ID" dirty="0">
                <a:solidFill>
                  <a:srgbClr val="C7254E"/>
                </a:solidFill>
                <a:effectLst/>
              </a:rPr>
              <a:t>weight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private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berkasnya</a:t>
            </a:r>
            <a:r>
              <a:rPr lang="en-ID" dirty="0"/>
              <a:t>. </a:t>
            </a:r>
            <a:r>
              <a:rPr lang="en-ID" dirty="0" err="1"/>
              <a:t>Solusinya</a:t>
            </a:r>
            <a:r>
              <a:rPr lang="en-ID" dirty="0"/>
              <a:t>,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i="1" dirty="0"/>
              <a:t>setter</a:t>
            </a:r>
            <a:r>
              <a:rPr lang="en-ID" dirty="0"/>
              <a:t> dan </a:t>
            </a:r>
            <a:r>
              <a:rPr lang="en-ID" i="1" dirty="0"/>
              <a:t>getter (</a:t>
            </a:r>
            <a:r>
              <a:rPr lang="en-ID" i="1" dirty="0" err="1"/>
              <a:t>dibawah</a:t>
            </a:r>
            <a:r>
              <a:rPr lang="en-ID" i="1" dirty="0"/>
              <a:t> baris animal)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mengubahnya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.</a:t>
            </a:r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08148-5623-4C13-B746-D5F2C825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98" y="1514977"/>
            <a:ext cx="21812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2BCEA-D589-46B5-86C7-1108181B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98" y="3483615"/>
            <a:ext cx="2304548" cy="14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20BB-A981-4551-AC14-2988D956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AFAE-B072-4CC7-B5F7-DA33F3633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setter</a:t>
            </a:r>
            <a:r>
              <a:rPr lang="en-ID" dirty="0"/>
              <a:t>, Kita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.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dan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proses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buang</a:t>
            </a:r>
            <a:r>
              <a:rPr lang="en-ID" dirty="0"/>
              <a:t> air </a:t>
            </a:r>
            <a:r>
              <a:rPr lang="en-ID" dirty="0" err="1"/>
              <a:t>besar</a:t>
            </a:r>
            <a:r>
              <a:rPr lang="en-ID" dirty="0"/>
              <a:t> (BAB).</a:t>
            </a:r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4EC21-3522-43BE-9369-B4575871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9" y="2172702"/>
            <a:ext cx="33623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62CA-EF9B-4316-9B3C-A4DDD140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88232"/>
            <a:ext cx="7688700" cy="4251743"/>
          </a:xfrm>
        </p:spPr>
        <p:txBody>
          <a:bodyPr/>
          <a:lstStyle/>
          <a:p>
            <a:r>
              <a:rPr lang="en-ID" dirty="0" err="1"/>
              <a:t>Sehingga</a:t>
            </a:r>
            <a:r>
              <a:rPr lang="en-ID" dirty="0"/>
              <a:t>,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pada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main.dart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/>
              <a:t>&amp; </a:t>
            </a:r>
            <a:r>
              <a:rPr lang="en-ID" dirty="0" err="1">
                <a:solidFill>
                  <a:srgbClr val="C7254E"/>
                </a:solidFill>
              </a:rPr>
              <a:t>a</a:t>
            </a:r>
            <a:r>
              <a:rPr lang="en-ID" dirty="0" err="1">
                <a:solidFill>
                  <a:srgbClr val="C7254E"/>
                </a:solidFill>
                <a:effectLst/>
              </a:rPr>
              <a:t>nimal.dart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5A41-577A-4BE2-8CA5-A28786DB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59" y="537410"/>
            <a:ext cx="2916341" cy="4517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6EFBC-6F57-4F7F-A059-64DE87DA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834" y="824580"/>
            <a:ext cx="4581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5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Paradigma</a:t>
            </a:r>
            <a:r>
              <a:rPr lang="en-US" dirty="0"/>
              <a:t> OOP</a:t>
            </a:r>
            <a:br>
              <a:rPr lang="en-US" dirty="0"/>
            </a:br>
            <a:r>
              <a:rPr lang="en-US" dirty="0"/>
              <a:t>Properties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889-1123-4C65-9226-9251121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D3EE-4B0C-4EDA-97AE-1D48670B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662"/>
            <a:ext cx="7688700" cy="3408218"/>
          </a:xfrm>
        </p:spPr>
        <p:txBody>
          <a:bodyPr/>
          <a:lstStyle/>
          <a:p>
            <a:pPr marL="146050" indent="0" algn="just">
              <a:buNone/>
            </a:pPr>
            <a:r>
              <a:rPr lang="nn-NO" dirty="0"/>
              <a:t>OOP adalah paradigma pemrograman yang banyak digunakan saat ini untuk mengembangkan aplikasi. </a:t>
            </a:r>
          </a:p>
          <a:p>
            <a:pPr marL="146050" indent="0" algn="just">
              <a:buNone/>
            </a:pPr>
            <a:r>
              <a:rPr lang="en-ID" dirty="0" err="1"/>
              <a:t>Paradigma</a:t>
            </a:r>
            <a:r>
              <a:rPr lang="en-ID" dirty="0"/>
              <a:t> OOP </a:t>
            </a:r>
            <a:r>
              <a:rPr lang="en-ID" dirty="0" err="1"/>
              <a:t>berdasarkan</a:t>
            </a:r>
            <a:r>
              <a:rPr lang="en-ID" dirty="0"/>
              <a:t> pada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OOP,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dunia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bayangkan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bulu</a:t>
            </a:r>
            <a:r>
              <a:rPr lang="en-ID" dirty="0"/>
              <a:t>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, dan </a:t>
            </a:r>
            <a:r>
              <a:rPr lang="en-ID" dirty="0" err="1"/>
              <a:t>berat</a:t>
            </a:r>
            <a:r>
              <a:rPr lang="en-ID" dirty="0"/>
              <a:t> badan. </a:t>
            </a:r>
            <a:r>
              <a:rPr lang="en-ID" dirty="0" err="1"/>
              <a:t>Ciri-ciri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attributes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properties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, </a:t>
            </a:r>
            <a:r>
              <a:rPr lang="en-ID" dirty="0" err="1"/>
              <a:t>tidur</a:t>
            </a:r>
            <a:r>
              <a:rPr lang="en-ID" dirty="0"/>
              <a:t>, dan </a:t>
            </a:r>
            <a:r>
              <a:rPr lang="en-ID" dirty="0" err="1"/>
              <a:t>bermain</a:t>
            </a:r>
            <a:r>
              <a:rPr lang="en-ID" dirty="0"/>
              <a:t>. </a:t>
            </a:r>
            <a:r>
              <a:rPr lang="en-ID" dirty="0" err="1"/>
              <a:t>Perilaku</a:t>
            </a:r>
            <a:r>
              <a:rPr lang="en-ID" dirty="0"/>
              <a:t> pada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3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E53-0540-4D96-9BFA-2D878966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D05C-6A3E-4A6F-9F02-3EEAF312C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sz="1600" b="1" dirty="0" err="1"/>
              <a:t>Terdapat</a:t>
            </a:r>
            <a:r>
              <a:rPr lang="en-ID" sz="1600" b="1" dirty="0"/>
              <a:t> 4 (</a:t>
            </a:r>
            <a:r>
              <a:rPr lang="en-ID" sz="1600" b="1" dirty="0" err="1"/>
              <a:t>empat</a:t>
            </a:r>
            <a:r>
              <a:rPr lang="en-ID" sz="1600" b="1" dirty="0"/>
              <a:t>) pilar </a:t>
            </a:r>
            <a:r>
              <a:rPr lang="en-ID" sz="1600" b="1" dirty="0" err="1"/>
              <a:t>dalam</a:t>
            </a:r>
            <a:r>
              <a:rPr lang="en-ID" sz="1600" b="1" dirty="0"/>
              <a:t> </a:t>
            </a:r>
            <a:r>
              <a:rPr lang="en-ID" sz="1600" b="1" dirty="0" err="1"/>
              <a:t>pemrograman</a:t>
            </a:r>
            <a:r>
              <a:rPr lang="en-ID" sz="1600" b="1" dirty="0"/>
              <a:t> </a:t>
            </a:r>
            <a:r>
              <a:rPr lang="en-ID" sz="1600" b="1" dirty="0" err="1"/>
              <a:t>berorientasi</a:t>
            </a:r>
            <a:r>
              <a:rPr lang="en-ID" sz="1600" b="1" dirty="0"/>
              <a:t> </a:t>
            </a:r>
            <a:r>
              <a:rPr lang="en-ID" sz="1600" b="1" dirty="0" err="1"/>
              <a:t>objek</a:t>
            </a:r>
            <a:endParaRPr lang="en-ID" sz="16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94C58-DE3B-409A-BD42-003AD5687A25}"/>
              </a:ext>
            </a:extLst>
          </p:cNvPr>
          <p:cNvGrpSpPr/>
          <p:nvPr/>
        </p:nvGrpSpPr>
        <p:grpSpPr>
          <a:xfrm>
            <a:off x="2919195" y="1843739"/>
            <a:ext cx="3145190" cy="3027245"/>
            <a:chOff x="2999405" y="1867802"/>
            <a:chExt cx="3145190" cy="30272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2E5100-6E31-4452-9E63-79AFFD1B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9405" y="1867802"/>
              <a:ext cx="3145190" cy="30272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274578-2938-486F-AF43-5C1D904BB96F}"/>
                </a:ext>
              </a:extLst>
            </p:cNvPr>
            <p:cNvSpPr txBox="1"/>
            <p:nvPr/>
          </p:nvSpPr>
          <p:spPr>
            <a:xfrm>
              <a:off x="3441031" y="2904792"/>
              <a:ext cx="400110" cy="13096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D" i="1" dirty="0"/>
                <a:t>encapsulation</a:t>
              </a:r>
              <a:endParaRPr lang="en-ID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33801-C4AD-4AC0-A0A8-9E64CB4D5B50}"/>
                </a:ext>
              </a:extLst>
            </p:cNvPr>
            <p:cNvSpPr txBox="1"/>
            <p:nvPr/>
          </p:nvSpPr>
          <p:spPr>
            <a:xfrm>
              <a:off x="4050628" y="2818431"/>
              <a:ext cx="400110" cy="13096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D" i="1" dirty="0"/>
                <a:t>abstraction</a:t>
              </a:r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7E4AB9-CCCF-4DA2-9C5F-652F20741592}"/>
                </a:ext>
              </a:extLst>
            </p:cNvPr>
            <p:cNvSpPr txBox="1"/>
            <p:nvPr/>
          </p:nvSpPr>
          <p:spPr>
            <a:xfrm>
              <a:off x="4660225" y="2816561"/>
              <a:ext cx="400110" cy="13096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D" i="1" dirty="0"/>
                <a:t>inheritance</a:t>
              </a:r>
              <a:endParaRPr lang="en-ID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E4763A-06BD-4772-BDE5-29375563F57E}"/>
                </a:ext>
              </a:extLst>
            </p:cNvPr>
            <p:cNvSpPr txBox="1"/>
            <p:nvPr/>
          </p:nvSpPr>
          <p:spPr>
            <a:xfrm>
              <a:off x="5250481" y="2917374"/>
              <a:ext cx="400110" cy="13096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D" i="1" dirty="0"/>
                <a:t>polymorphism</a:t>
              </a:r>
              <a:endParaRPr lang="en-ID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91F28C1-3299-4B80-9810-E519751EC3B0}"/>
              </a:ext>
            </a:extLst>
          </p:cNvPr>
          <p:cNvSpPr txBox="1"/>
          <p:nvPr/>
        </p:nvSpPr>
        <p:spPr>
          <a:xfrm>
            <a:off x="3915350" y="2211295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PILAR OOP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94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554B-96A6-4B83-970F-D37C81CA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Encapsulation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E9B6-1275-4A8F-957B-5AC2E4322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Enkapsulasi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di mana status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class</a:t>
            </a:r>
            <a:r>
              <a:rPr lang="en-ID" dirty="0"/>
              <a:t>, </a:t>
            </a:r>
            <a:r>
              <a:rPr lang="en-ID" dirty="0" err="1"/>
              <a:t>dibungkus</a:t>
            </a:r>
            <a:r>
              <a:rPr lang="en-ID" dirty="0"/>
              <a:t> dan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privat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lain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method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51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0F19-5A9E-47FE-A545-934D31B2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Abstraction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15299-C7DC-4358-83BF-78AA1ECEE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dibilang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alami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enkapsulasi</a:t>
            </a:r>
            <a:r>
              <a:rPr lang="en-ID" dirty="0"/>
              <a:t>. </a:t>
            </a:r>
            <a:r>
              <a:rPr lang="en-ID" dirty="0" err="1"/>
              <a:t>Abstraksi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operasinya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i="1" dirty="0"/>
              <a:t>high-level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seekor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metabolisme</a:t>
            </a:r>
            <a:r>
              <a:rPr lang="en-ID" dirty="0"/>
              <a:t> </a:t>
            </a:r>
            <a:r>
              <a:rPr lang="en-ID" dirty="0" err="1"/>
              <a:t>biologis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badannya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4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0D1F-44C2-4C1D-AD60-5435285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Inheritance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B612-65C2-46E3-87BD-F15AB3875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Di </a:t>
            </a:r>
            <a:r>
              <a:rPr lang="en-ID" dirty="0" err="1"/>
              <a:t>sinilah</a:t>
            </a:r>
            <a:r>
              <a:rPr lang="en-ID" dirty="0"/>
              <a:t> </a:t>
            </a:r>
            <a:r>
              <a:rPr lang="en-ID" i="1" dirty="0"/>
              <a:t>inheritance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.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lain,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berat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(</a:t>
            </a:r>
            <a:r>
              <a:rPr lang="en-ID" i="1" dirty="0"/>
              <a:t>subclass</a:t>
            </a:r>
            <a:r>
              <a:rPr lang="en-ID" dirty="0"/>
              <a:t>)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 (</a:t>
            </a:r>
            <a:r>
              <a:rPr lang="en-ID" i="1" dirty="0"/>
              <a:t>superclass</a:t>
            </a:r>
            <a:r>
              <a:rPr lang="en-ID" dirty="0"/>
              <a:t>). </a:t>
            </a:r>
            <a:r>
              <a:rPr lang="en-ID" dirty="0" err="1"/>
              <a:t>Begitu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ikan juga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ikan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berenang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4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572D-736C-446B-B887-09C25150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Polymorphism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1D31-755D-4094-AFE6-6E2E250C3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i="1" dirty="0"/>
              <a:t>Polymorphism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Yunani </a:t>
            </a:r>
            <a:r>
              <a:rPr lang="en-ID" dirty="0" err="1"/>
              <a:t>berarti</a:t>
            </a:r>
            <a:r>
              <a:rPr lang="en-ID" dirty="0"/>
              <a:t> “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.” </a:t>
            </a:r>
            <a:r>
              <a:rPr lang="en-ID" dirty="0" err="1"/>
              <a:t>Sederhananya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bernafas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dan ikan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bernafas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pernafasan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polymorphism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3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67CD-7203-43C3-939A-072E1EA6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&amp; method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234531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950</Words>
  <Application>Microsoft Office PowerPoint</Application>
  <PresentationFormat>On-screen Show (16:9)</PresentationFormat>
  <Paragraphs>74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Raleway</vt:lpstr>
      <vt:lpstr>Arial</vt:lpstr>
      <vt:lpstr>Fira Code</vt:lpstr>
      <vt:lpstr>Streamline</vt:lpstr>
      <vt:lpstr>Streamline</vt:lpstr>
      <vt:lpstr>PBO Dasar </vt:lpstr>
      <vt:lpstr>Paradigma OOP Properties</vt:lpstr>
      <vt:lpstr>Paradigma OOP</vt:lpstr>
      <vt:lpstr>PowerPoint Presentation</vt:lpstr>
      <vt:lpstr>Encapsulation </vt:lpstr>
      <vt:lpstr>Abstraction </vt:lpstr>
      <vt:lpstr>Inheritance </vt:lpstr>
      <vt:lpstr>Polymorphism </vt:lpstr>
      <vt:lpstr>Properties &amp;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26</cp:revision>
  <dcterms:modified xsi:type="dcterms:W3CDTF">2022-06-06T17:49:37Z</dcterms:modified>
</cp:coreProperties>
</file>