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4E378F-5E11-4C04-887F-A316FCECF11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154606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4E378F-5E11-4C04-887F-A316FCECF11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272730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4E378F-5E11-4C04-887F-A316FCECF11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15574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4E378F-5E11-4C04-887F-A316FCECF11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379177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4E378F-5E11-4C04-887F-A316FCECF11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316833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4E378F-5E11-4C04-887F-A316FCECF11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236390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4E378F-5E11-4C04-887F-A316FCECF118}"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232507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4E378F-5E11-4C04-887F-A316FCECF118}"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52545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E378F-5E11-4C04-887F-A316FCECF118}" type="datetimeFigureOut">
              <a:rPr lang="en-IN" smtClean="0"/>
              <a:t>23-08-2020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383491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E378F-5E11-4C04-887F-A316FCECF11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12105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E378F-5E11-4C04-887F-A316FCECF11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CDB6DE-A257-4E60-8937-878B7F678DC2}" type="slidenum">
              <a:rPr lang="en-IN" smtClean="0"/>
              <a:t>‹#›</a:t>
            </a:fld>
            <a:endParaRPr lang="en-IN"/>
          </a:p>
        </p:txBody>
      </p:sp>
    </p:spTree>
    <p:extLst>
      <p:ext uri="{BB962C8B-B14F-4D97-AF65-F5344CB8AC3E}">
        <p14:creationId xmlns:p14="http://schemas.microsoft.com/office/powerpoint/2010/main" val="148694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E378F-5E11-4C04-887F-A316FCECF118}" type="datetimeFigureOut">
              <a:rPr lang="en-IN" smtClean="0"/>
              <a:t>23-08-2020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DB6DE-A257-4E60-8937-878B7F678DC2}" type="slidenum">
              <a:rPr lang="en-IN" smtClean="0"/>
              <a:t>‹#›</a:t>
            </a:fld>
            <a:endParaRPr lang="en-IN"/>
          </a:p>
        </p:txBody>
      </p:sp>
    </p:spTree>
    <p:extLst>
      <p:ext uri="{BB962C8B-B14F-4D97-AF65-F5344CB8AC3E}">
        <p14:creationId xmlns:p14="http://schemas.microsoft.com/office/powerpoint/2010/main" val="8064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273" y="1122363"/>
            <a:ext cx="11212945" cy="2304328"/>
          </a:xfrm>
        </p:spPr>
        <p:txBody>
          <a:bodyPr>
            <a:normAutofit/>
          </a:bodyPr>
          <a:lstStyle/>
          <a:p>
            <a:r>
              <a:rPr lang="en-US" sz="4400" b="1" dirty="0"/>
              <a:t>Capstone Project – The Battle of Neighborhoods Finding a Better Place in Scarborough, Toronto</a:t>
            </a:r>
          </a:p>
        </p:txBody>
      </p:sp>
      <p:sp>
        <p:nvSpPr>
          <p:cNvPr id="3" name="Subtitle 2"/>
          <p:cNvSpPr>
            <a:spLocks noGrp="1"/>
          </p:cNvSpPr>
          <p:nvPr>
            <p:ph type="subTitle" idx="1"/>
          </p:nvPr>
        </p:nvSpPr>
        <p:spPr>
          <a:xfrm>
            <a:off x="1524000" y="4322473"/>
            <a:ext cx="9144000" cy="1655762"/>
          </a:xfrm>
        </p:spPr>
        <p:txBody>
          <a:bodyPr/>
          <a:lstStyle/>
          <a:p>
            <a:r>
              <a:rPr lang="en-IN" dirty="0" smtClean="0"/>
              <a:t>By Danyal Bin Islam</a:t>
            </a:r>
            <a:endParaRPr lang="en-IN" dirty="0"/>
          </a:p>
        </p:txBody>
      </p:sp>
    </p:spTree>
    <p:extLst>
      <p:ext uri="{BB962C8B-B14F-4D97-AF65-F5344CB8AC3E}">
        <p14:creationId xmlns:p14="http://schemas.microsoft.com/office/powerpoint/2010/main" val="356739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77500" lnSpcReduction="20000"/>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endParaRPr lang="en-IN" dirty="0"/>
          </a:p>
        </p:txBody>
      </p:sp>
    </p:spTree>
    <p:extLst>
      <p:ext uri="{BB962C8B-B14F-4D97-AF65-F5344CB8AC3E}">
        <p14:creationId xmlns:p14="http://schemas.microsoft.com/office/powerpoint/2010/main" val="54550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Section</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Data Link: </a:t>
            </a:r>
            <a:r>
              <a:rPr lang="en-US" u="sng" dirty="0">
                <a:hlinkClick r:id="rId2"/>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a:p>
            <a:r>
              <a:rPr lang="en-US" b="1" dirty="0"/>
              <a:t>Foursquare API Data:</a:t>
            </a:r>
          </a:p>
          <a:p>
            <a:pPr lvl="1"/>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lvl="1"/>
            <a:r>
              <a:rPr lang="en-US" dirty="0"/>
              <a:t>After finding the list of neighborhoods, we then connect to the Foursquare API to gather information about venues inside each and every neighborhood. For each neighborhood, we have chosen the radius to be 100 meter.</a:t>
            </a:r>
          </a:p>
          <a:p>
            <a:endParaRPr lang="en-IN" dirty="0"/>
          </a:p>
        </p:txBody>
      </p:sp>
    </p:spTree>
    <p:extLst>
      <p:ext uri="{BB962C8B-B14F-4D97-AF65-F5344CB8AC3E}">
        <p14:creationId xmlns:p14="http://schemas.microsoft.com/office/powerpoint/2010/main" val="274640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Map of Scarborough</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073" y="1825625"/>
            <a:ext cx="8013854" cy="4351338"/>
          </a:xfrm>
        </p:spPr>
      </p:pic>
    </p:spTree>
    <p:extLst>
      <p:ext uri="{BB962C8B-B14F-4D97-AF65-F5344CB8AC3E}">
        <p14:creationId xmlns:p14="http://schemas.microsoft.com/office/powerpoint/2010/main" val="288568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a:t>
            </a:r>
            <a:r>
              <a:rPr lang="en-IN" b="1" dirty="0" smtClean="0"/>
              <a:t>Section</a:t>
            </a:r>
            <a:endParaRPr lang="en-IN" b="1" dirty="0"/>
          </a:p>
        </p:txBody>
      </p:sp>
      <p:sp>
        <p:nvSpPr>
          <p:cNvPr id="3" name="Content Placeholder 2"/>
          <p:cNvSpPr>
            <a:spLocks noGrp="1"/>
          </p:cNvSpPr>
          <p:nvPr>
            <p:ph idx="1"/>
          </p:nvPr>
        </p:nvSpPr>
        <p:spPr/>
        <p:txBody>
          <a:bodyPr>
            <a:normAutofit/>
          </a:bodyPr>
          <a:lstStyle/>
          <a:p>
            <a:r>
              <a:rPr lang="en-US" b="1" dirty="0"/>
              <a:t>Clustering Approach:</a:t>
            </a:r>
          </a:p>
          <a:p>
            <a:pPr marL="457200" lvl="1" indent="0">
              <a:buNone/>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r>
              <a:rPr lang="en-US" dirty="0" smtClean="0"/>
              <a:t>.</a:t>
            </a:r>
          </a:p>
          <a:p>
            <a:r>
              <a:rPr lang="en-US" b="1" dirty="0"/>
              <a:t>Work Flow:</a:t>
            </a:r>
          </a:p>
          <a:p>
            <a:pPr marL="457200" lvl="1" indent="0">
              <a:buNone/>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marL="457200" lvl="1" indent="0">
              <a:buNone/>
            </a:pPr>
            <a:endParaRPr lang="en-US" dirty="0"/>
          </a:p>
        </p:txBody>
      </p:sp>
    </p:spTree>
    <p:extLst>
      <p:ext uri="{BB962C8B-B14F-4D97-AF65-F5344CB8AC3E}">
        <p14:creationId xmlns:p14="http://schemas.microsoft.com/office/powerpoint/2010/main" val="189518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t>
            </a:r>
            <a:r>
              <a:rPr lang="en-IN" b="1" dirty="0" smtClean="0"/>
              <a:t>Section</a:t>
            </a:r>
            <a:endParaRPr lang="en-IN" dirty="0"/>
          </a:p>
        </p:txBody>
      </p:sp>
      <p:sp>
        <p:nvSpPr>
          <p:cNvPr id="3" name="Content Placeholder 2"/>
          <p:cNvSpPr>
            <a:spLocks noGrp="1"/>
          </p:cNvSpPr>
          <p:nvPr>
            <p:ph idx="1"/>
          </p:nvPr>
        </p:nvSpPr>
        <p:spPr/>
        <p:txBody>
          <a:bodyPr/>
          <a:lstStyle/>
          <a:p>
            <a:r>
              <a:rPr lang="en-US" b="1" dirty="0"/>
              <a:t>Map of Clusters in </a:t>
            </a:r>
            <a:r>
              <a:rPr lang="en-US" b="1" dirty="0" smtClean="0"/>
              <a:t>Scarborough</a:t>
            </a:r>
          </a:p>
          <a:p>
            <a:endParaRPr lang="en-US" b="1"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648" y="2304851"/>
            <a:ext cx="5822661" cy="3392886"/>
          </a:xfrm>
          <a:prstGeom prst="rect">
            <a:avLst/>
          </a:prstGeom>
        </p:spPr>
      </p:pic>
    </p:spTree>
    <p:extLst>
      <p:ext uri="{BB962C8B-B14F-4D97-AF65-F5344CB8AC3E}">
        <p14:creationId xmlns:p14="http://schemas.microsoft.com/office/powerpoint/2010/main" val="218392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dirty="0"/>
          </a:p>
        </p:txBody>
      </p:sp>
      <p:sp>
        <p:nvSpPr>
          <p:cNvPr id="3" name="Content Placeholder 2"/>
          <p:cNvSpPr>
            <a:spLocks noGrp="1"/>
          </p:cNvSpPr>
          <p:nvPr>
            <p:ph idx="1"/>
          </p:nvPr>
        </p:nvSpPr>
        <p:spPr/>
        <p:txBody>
          <a:bodyPr>
            <a:normAutofit lnSpcReduction="10000"/>
          </a:bodyPr>
          <a:lstStyle/>
          <a:p>
            <a:r>
              <a:rPr lang="en-US" b="1" dirty="0"/>
              <a:t>The Location:</a:t>
            </a:r>
          </a:p>
          <a:p>
            <a:pPr marL="457200" lvl="1" indent="0">
              <a:buNone/>
            </a:pPr>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b="1" dirty="0"/>
              <a:t>Foursquare API:</a:t>
            </a:r>
          </a:p>
          <a:p>
            <a:pPr marL="457200" lvl="1" indent="0">
              <a:buNone/>
            </a:pPr>
            <a:r>
              <a:rPr lang="en-US" dirty="0"/>
              <a:t>This project have used Four-square API as its prime data gathering source as it has a database of millions of places, especially their places API which provides the ability to perform location search, location sharing and details about a business.</a:t>
            </a:r>
          </a:p>
          <a:p>
            <a:endParaRPr lang="en-US" b="1" dirty="0" smtClean="0"/>
          </a:p>
          <a:p>
            <a:pPr marL="0" indent="0">
              <a:buNone/>
            </a:pPr>
            <a:endParaRPr lang="en-IN" dirty="0"/>
          </a:p>
        </p:txBody>
      </p:sp>
    </p:spTree>
    <p:extLst>
      <p:ext uri="{BB962C8B-B14F-4D97-AF65-F5344CB8AC3E}">
        <p14:creationId xmlns:p14="http://schemas.microsoft.com/office/powerpoint/2010/main" val="36833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Discussion </a:t>
            </a:r>
            <a:r>
              <a:rPr lang="en-IN" b="1" dirty="0" smtClean="0"/>
              <a:t>Section</a:t>
            </a:r>
            <a:endParaRPr lang="en-IN" dirty="0"/>
          </a:p>
        </p:txBody>
      </p:sp>
      <p:sp>
        <p:nvSpPr>
          <p:cNvPr id="3" name="Content Placeholder 2"/>
          <p:cNvSpPr>
            <a:spLocks noGrp="1"/>
          </p:cNvSpPr>
          <p:nvPr>
            <p:ph idx="1"/>
          </p:nvPr>
        </p:nvSpPr>
        <p:spPr/>
        <p:txBody>
          <a:bodyPr>
            <a:normAutofit/>
          </a:bodyPr>
          <a:lstStyle/>
          <a:p>
            <a:r>
              <a:rPr lang="en-US" b="1" dirty="0"/>
              <a:t>Problem Which Tried to Solve:</a:t>
            </a:r>
          </a:p>
          <a:p>
            <a:pPr lvl="1"/>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pPr lvl="1"/>
            <a:r>
              <a:rPr lang="en-US" dirty="0"/>
              <a:t>Sorted list of house in terms of housing prices in a ascending or descending order</a:t>
            </a:r>
          </a:p>
          <a:p>
            <a:pPr lvl="1"/>
            <a:r>
              <a:rPr lang="en-US" dirty="0"/>
              <a:t>Sorted list of schools in terms of location, fees, rating and reviews</a:t>
            </a:r>
          </a:p>
          <a:p>
            <a:endParaRPr lang="en-US" b="1" dirty="0" smtClean="0"/>
          </a:p>
          <a:p>
            <a:pPr marL="0" indent="0">
              <a:buNone/>
            </a:pPr>
            <a:endParaRPr lang="en-IN" dirty="0"/>
          </a:p>
        </p:txBody>
      </p:sp>
    </p:spTree>
    <p:extLst>
      <p:ext uri="{BB962C8B-B14F-4D97-AF65-F5344CB8AC3E}">
        <p14:creationId xmlns:p14="http://schemas.microsoft.com/office/powerpoint/2010/main" val="70925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Section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 this project, using k-means cluster algorithm I separated the neighborhood into 10(Ten) different clusters and for 103 different </a:t>
            </a:r>
            <a:r>
              <a:rPr lang="en-US" dirty="0" smtClean="0"/>
              <a:t>latitude </a:t>
            </a:r>
            <a:r>
              <a:rPr lang="en-US" dirty="0"/>
              <a:t>and </a:t>
            </a:r>
            <a:r>
              <a:rPr lang="en-US" dirty="0" smtClean="0"/>
              <a:t>longitude </a:t>
            </a:r>
            <a:r>
              <a:rPr lang="en-US" dirty="0"/>
              <a:t>from dataset, which have very-similar neighborhoods around them</a:t>
            </a:r>
            <a:r>
              <a:rPr lang="en-US" dirty="0" smtClean="0"/>
              <a:t>.</a:t>
            </a:r>
          </a:p>
          <a:p>
            <a:r>
              <a:rPr lang="en-US" b="1" dirty="0"/>
              <a:t>Libraries Which are Used to </a:t>
            </a:r>
            <a:r>
              <a:rPr lang="en-US" b="1" dirty="0" err="1"/>
              <a:t>Develope</a:t>
            </a:r>
            <a:r>
              <a:rPr lang="en-US" b="1" dirty="0"/>
              <a:t> the </a:t>
            </a:r>
            <a:r>
              <a:rPr lang="en-US" b="1" dirty="0" smtClean="0"/>
              <a:t>Project:</a:t>
            </a:r>
          </a:p>
          <a:p>
            <a:pPr lvl="1"/>
            <a:r>
              <a:rPr lang="en-US" dirty="0"/>
              <a:t>Pandas: For creating and manipulating </a:t>
            </a:r>
            <a:r>
              <a:rPr lang="en-US" dirty="0" err="1"/>
              <a:t>dataframes</a:t>
            </a:r>
            <a:r>
              <a:rPr lang="en-US" dirty="0" smtClean="0"/>
              <a:t>.</a:t>
            </a:r>
          </a:p>
          <a:p>
            <a:pPr lvl="1"/>
            <a:r>
              <a:rPr lang="en-US" dirty="0"/>
              <a:t>Folium: Python visualization library would be used to visualize the neighborhoods cluster distribution of using interactive leaflet map</a:t>
            </a:r>
            <a:r>
              <a:rPr lang="en-US" dirty="0" smtClean="0"/>
              <a:t>.</a:t>
            </a:r>
          </a:p>
          <a:p>
            <a:pPr lvl="1"/>
            <a:r>
              <a:rPr lang="en-IN" dirty="0" err="1"/>
              <a:t>Scikit</a:t>
            </a:r>
            <a:r>
              <a:rPr lang="en-IN" dirty="0"/>
              <a:t> Learn: For importing k-means clustering.</a:t>
            </a:r>
          </a:p>
          <a:p>
            <a:pPr lvl="1"/>
            <a:r>
              <a:rPr lang="en-IN" dirty="0"/>
              <a:t>JSON: Library to handle JSON files.</a:t>
            </a:r>
          </a:p>
          <a:p>
            <a:pPr lvl="1"/>
            <a:r>
              <a:rPr lang="en-IN" dirty="0"/>
              <a:t>XML: To separate data from presentation and XML stores data in plain text format.</a:t>
            </a:r>
          </a:p>
          <a:p>
            <a:pPr lvl="1"/>
            <a:r>
              <a:rPr lang="en-IN" dirty="0"/>
              <a:t>Geocoder: To retrieve Location Data.</a:t>
            </a:r>
          </a:p>
          <a:p>
            <a:pPr lvl="1"/>
            <a:r>
              <a:rPr lang="en-IN" dirty="0"/>
              <a:t>Beautiful Soup and Requests: To scrap and library to handle http requests.</a:t>
            </a:r>
          </a:p>
          <a:p>
            <a:pPr lvl="1"/>
            <a:r>
              <a:rPr lang="en-IN" dirty="0" err="1"/>
              <a:t>Matplotlib</a:t>
            </a:r>
            <a:r>
              <a:rPr lang="en-IN" dirty="0"/>
              <a:t>: Python Plotting Module.</a:t>
            </a:r>
          </a:p>
          <a:p>
            <a:pPr lvl="1"/>
            <a:endParaRPr lang="en-US" b="1" dirty="0" smtClean="0"/>
          </a:p>
          <a:p>
            <a:pPr marL="0" indent="0">
              <a:buNone/>
            </a:pPr>
            <a:endParaRPr lang="en-IN" dirty="0"/>
          </a:p>
        </p:txBody>
      </p:sp>
    </p:spTree>
    <p:extLst>
      <p:ext uri="{BB962C8B-B14F-4D97-AF65-F5344CB8AC3E}">
        <p14:creationId xmlns:p14="http://schemas.microsoft.com/office/powerpoint/2010/main" val="101512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724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Capstone Project – The Battle of Neighborhoods Finding a Better Place in Scarborough, Toronto</vt:lpstr>
      <vt:lpstr>Introduction</vt:lpstr>
      <vt:lpstr>Data Section</vt:lpstr>
      <vt:lpstr>Map of Scarborough</vt:lpstr>
      <vt:lpstr>Methodology Section</vt:lpstr>
      <vt:lpstr>Results Section</vt:lpstr>
      <vt:lpstr>Cont.</vt:lpstr>
      <vt:lpstr>Discussion Section</vt:lpstr>
      <vt:lpstr>Conclusion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Finding a Better Place in Scarborough, Toronto</dc:title>
  <dc:creator>danyal islam</dc:creator>
  <cp:lastModifiedBy>danyal islam</cp:lastModifiedBy>
  <cp:revision>2</cp:revision>
  <dcterms:created xsi:type="dcterms:W3CDTF">2020-08-23T05:29:58Z</dcterms:created>
  <dcterms:modified xsi:type="dcterms:W3CDTF">2020-08-23T05:39:42Z</dcterms:modified>
</cp:coreProperties>
</file>