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C59D-BC98-226D-4C10-55316B7AF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2E7CB-51D1-2E2F-E898-AB5F17F82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9FAC3-FB08-2910-B2FD-FB5686A4A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B91BA-FDA0-495B-FD9D-82BAFB5F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C550D-D3B9-BB02-F66B-34F6FEB6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96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0803-F02B-5F77-58F8-A064FA82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14ACE-2A9B-414A-02FF-F95AE5F45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D9AF-3F1D-0567-37DA-FE94434F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EF64-FA71-A660-917C-98507B74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9E301-B2F0-D995-68E8-1E8A16D9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1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B6088-5B67-2A02-967B-073FB41FB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D0B63-86BF-BA00-1C7B-3BC85B95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339B-721B-BEF7-DF0A-79B1E0475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82BDA-ED91-0427-B32B-3BBA9431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87E83-A8DF-187C-0B0F-932E35EF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00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FA5E-D0EC-3975-54BE-6C0798B7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D0595-694E-998A-CE74-4F4325773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BE4F7-BEEC-A6FE-1440-5E45E706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FE38A-071B-E348-FC65-F16EF60E4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1E55-EBD9-DAB1-FB7A-485844896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42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349EE-2098-8B79-D07C-8D52A400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A1CEB-A832-D94A-D7E3-4124398FE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4E883-016A-968A-2A80-61690E10D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389D8-A968-738A-610D-5F28894A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02F2-FE32-9D71-A72A-75ACBC472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26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DB01-002F-DD00-30DE-1C65258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7BB9-69B5-4B32-177F-7A47BFAF6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9965F-2F7E-92BD-F2D2-3A34EB566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E0180-2477-A867-92CF-A9232EA2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CA23B-4B44-C287-57DA-92EC9216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30430-1195-8396-14A5-F8F2EEE5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2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D38F-8E78-2BD9-2539-56FCD8AC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6400B-884B-9A3A-C452-083408A9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6977-F6F0-26B4-6875-1F94E1DA8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94422-F98F-5385-076E-2646EBADE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2AB158-7EDB-BE62-7F40-0085BEB6C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2D55F-B2AC-5786-4FB4-71346DCF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327DA-8B5D-0E5F-9127-0D551F4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6D0E96-C5F7-2BD3-9F09-1CB52ED22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441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D072-FA58-57E2-C68D-1C9917AF8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8B44-42AA-3690-EC9C-6287441E7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A1EC5-9E60-11F8-C873-B52A69F1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6315F-826E-8D78-D529-5AE37E97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5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E74B9-7FB6-DA6A-A273-71F14B79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0A9D8-D2AE-C8D7-4F06-FBB45AC1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BEAFE-76BA-3AB3-7CD3-9370D841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3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6637-2EA9-9A81-62B4-610BD5178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C6EA2-7E6A-8F81-A954-650717E6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9FAA2-1935-343D-A339-7DED7F1F7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67215-14C0-7E1B-FC59-0D8F7A47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BAA80-C984-88D3-E7AB-4328BF28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6D19D-D6C2-78AF-872A-071F7535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23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93D4-73D3-B1DE-A6D1-7E5B6242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EA816-4758-9B98-150C-858F52032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C3BEF-C5F4-322B-0DF6-E67F9953F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8665-3641-606B-57E0-2FA3EC6BC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36DED-0994-5B38-7959-5B6C5E26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27EE4-362B-7F25-D9F7-08024682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39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AC137C-349A-149C-616B-65A8F280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ACBCB-47D7-D120-9C72-0CA7320E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0A5F7-5248-3433-5E1D-DC8BA678C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2D593-29C1-4AF5-8FC3-605F665BB0CC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9CD1-1D57-06CC-4C03-A562AE684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2958A-3536-1F62-1E87-19BD97084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BD996-A3CD-45B1-B465-CACCD964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28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FAB9CC-BAA9-671B-06ED-0DD58121A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 – exam starts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73FCC9-2606-449C-C1C2-A2A873250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59" y="1690688"/>
            <a:ext cx="11403775" cy="321819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C89260-B65E-EFF4-B001-0017E738BE0C}"/>
              </a:ext>
            </a:extLst>
          </p:cNvPr>
          <p:cNvSpPr txBox="1"/>
          <p:nvPr/>
        </p:nvSpPr>
        <p:spPr>
          <a:xfrm>
            <a:off x="404261" y="5207267"/>
            <a:ext cx="9634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have emailed you the full schedule however this is subject to change if needed</a:t>
            </a:r>
          </a:p>
          <a:p>
            <a:r>
              <a:rPr lang="en-GB" dirty="0"/>
              <a:t>Please make sure you read through the rules and guidelines</a:t>
            </a:r>
          </a:p>
          <a:p>
            <a:r>
              <a:rPr lang="en-GB" dirty="0"/>
              <a:t>If you have any questions then do ask</a:t>
            </a:r>
          </a:p>
        </p:txBody>
      </p:sp>
    </p:spTree>
    <p:extLst>
      <p:ext uri="{BB962C8B-B14F-4D97-AF65-F5344CB8AC3E}">
        <p14:creationId xmlns:p14="http://schemas.microsoft.com/office/powerpoint/2010/main" val="405909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C4487-B929-7E0A-A486-CCF07A8E3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BAAE-F8F3-5158-4AD4-BB77B770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8D4AD-9D2A-1ACE-CACE-1D131F2BA624}"/>
              </a:ext>
            </a:extLst>
          </p:cNvPr>
          <p:cNvSpPr txBox="1"/>
          <p:nvPr/>
        </p:nvSpPr>
        <p:spPr>
          <a:xfrm>
            <a:off x="279133" y="4042611"/>
            <a:ext cx="109054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Continuation from first part</a:t>
            </a:r>
          </a:p>
          <a:p>
            <a:r>
              <a:rPr lang="en-GB" dirty="0"/>
              <a:t>However, in this part the examiner is looking for reasoning and justification</a:t>
            </a:r>
          </a:p>
          <a:p>
            <a:r>
              <a:rPr lang="en-GB" dirty="0"/>
              <a:t>First part was more about statement but this part is about giving reasons</a:t>
            </a:r>
          </a:p>
          <a:p>
            <a:r>
              <a:rPr lang="en-GB" dirty="0"/>
              <a:t>Why and how does your proposal solution meet the needs of the client</a:t>
            </a:r>
          </a:p>
          <a:p>
            <a:r>
              <a:rPr lang="en-GB" dirty="0"/>
              <a:t>Why should they accept your proposal?</a:t>
            </a:r>
          </a:p>
          <a:p>
            <a:r>
              <a:rPr lang="en-GB" dirty="0"/>
              <a:t>How will you mitigate the risks?</a:t>
            </a:r>
          </a:p>
          <a:p>
            <a:r>
              <a:rPr lang="en-GB" dirty="0"/>
              <a:t>How will your solution address the regulatory guidelines and legislation requirements</a:t>
            </a:r>
          </a:p>
          <a:p>
            <a:r>
              <a:rPr lang="en-GB" dirty="0"/>
              <a:t>Strong and detailed reasoning and justifications</a:t>
            </a:r>
          </a:p>
          <a:p>
            <a:r>
              <a:rPr lang="en-GB" dirty="0"/>
              <a:t>It is better to separate the 2 sections and make it clear which is which – easier for marking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D0C1D7-08AA-629D-7638-EF5521F02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" y="1833226"/>
            <a:ext cx="12103749" cy="1754326"/>
          </a:xfrm>
        </p:spPr>
      </p:pic>
    </p:spTree>
    <p:extLst>
      <p:ext uri="{BB962C8B-B14F-4D97-AF65-F5344CB8AC3E}">
        <p14:creationId xmlns:p14="http://schemas.microsoft.com/office/powerpoint/2010/main" val="1264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EA4E-6614-BB6B-AFD3-E397EE01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Proposal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94358D-7446-96E1-2A6A-EEDA3C5A6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19" y="1690688"/>
            <a:ext cx="12048017" cy="11102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DF12A4-1B67-4A6B-00FE-2841D30751DC}"/>
              </a:ext>
            </a:extLst>
          </p:cNvPr>
          <p:cNvSpPr txBox="1"/>
          <p:nvPr/>
        </p:nvSpPr>
        <p:spPr>
          <a:xfrm>
            <a:off x="116619" y="3099335"/>
            <a:ext cx="11732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Quite self-explanatory</a:t>
            </a:r>
          </a:p>
          <a:p>
            <a:r>
              <a:rPr lang="en-GB" dirty="0"/>
              <a:t>However the examiners are looking for proposals where students have gone further than just making a statement about a functional requirement</a:t>
            </a:r>
          </a:p>
          <a:p>
            <a:r>
              <a:rPr lang="en-GB" dirty="0"/>
              <a:t>Break them down and justify them</a:t>
            </a:r>
          </a:p>
          <a:p>
            <a:r>
              <a:rPr lang="en-GB" dirty="0"/>
              <a:t>Make sure they are comprehensive and detailed definitions for each section</a:t>
            </a:r>
          </a:p>
          <a:p>
            <a:r>
              <a:rPr lang="en-GB" dirty="0"/>
              <a:t>Think about your solution holistically</a:t>
            </a:r>
          </a:p>
          <a:p>
            <a:r>
              <a:rPr lang="en-GB" dirty="0"/>
              <a:t>Do not just focus on the requirements – think about what else might be needed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490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2D07-DAFD-FE1F-DA8C-0A85C37F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E1E032-86E4-0688-2913-80376A26B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0" y="1690688"/>
            <a:ext cx="11545911" cy="1590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49C33-3445-7EB8-C4CB-4D4DC9830562}"/>
              </a:ext>
            </a:extLst>
          </p:cNvPr>
          <p:cNvSpPr txBox="1"/>
          <p:nvPr/>
        </p:nvSpPr>
        <p:spPr>
          <a:xfrm>
            <a:off x="423512" y="3773103"/>
            <a:ext cx="10549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Looking for a complete design</a:t>
            </a:r>
          </a:p>
          <a:p>
            <a:r>
              <a:rPr lang="en-GB" dirty="0"/>
              <a:t>Header/footer/menus/naming conventions/logo</a:t>
            </a:r>
          </a:p>
          <a:p>
            <a:r>
              <a:rPr lang="en-GB" dirty="0"/>
              <a:t>Must be consistent and complete</a:t>
            </a:r>
          </a:p>
          <a:p>
            <a:r>
              <a:rPr lang="en-GB" dirty="0"/>
              <a:t>Desktop version and mobile version</a:t>
            </a:r>
          </a:p>
          <a:p>
            <a:r>
              <a:rPr lang="en-GB" dirty="0"/>
              <a:t>Use actual content – images, text etc</a:t>
            </a:r>
          </a:p>
          <a:p>
            <a:r>
              <a:rPr lang="en-GB" dirty="0"/>
              <a:t>Screenshot and then annotate the design to explain the colour scheme, fonts and font sizes</a:t>
            </a:r>
          </a:p>
          <a:p>
            <a:r>
              <a:rPr lang="en-GB" dirty="0"/>
              <a:t>Justify your designs</a:t>
            </a:r>
          </a:p>
          <a:p>
            <a:endParaRPr lang="en-GB" dirty="0"/>
          </a:p>
          <a:p>
            <a:r>
              <a:rPr lang="en-GB" dirty="0"/>
              <a:t>Examiners are looking for completeness – can your design be handed over for someone to create without any gaps</a:t>
            </a:r>
          </a:p>
        </p:txBody>
      </p:sp>
    </p:spTree>
    <p:extLst>
      <p:ext uri="{BB962C8B-B14F-4D97-AF65-F5344CB8AC3E}">
        <p14:creationId xmlns:p14="http://schemas.microsoft.com/office/powerpoint/2010/main" val="8791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6C6F9-E2B4-86EB-E417-2A985B9C3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EF7E-D8F7-C10D-C02A-3C2DF680C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84BC0-62E6-59A4-6C13-24D47F629B51}"/>
              </a:ext>
            </a:extLst>
          </p:cNvPr>
          <p:cNvSpPr txBox="1"/>
          <p:nvPr/>
        </p:nvSpPr>
        <p:spPr>
          <a:xfrm>
            <a:off x="471638" y="3821229"/>
            <a:ext cx="105492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Looking for a complete design</a:t>
            </a:r>
          </a:p>
          <a:p>
            <a:r>
              <a:rPr lang="en-GB" dirty="0"/>
              <a:t>Header/footer/menus/naming conventions/logo</a:t>
            </a:r>
          </a:p>
          <a:p>
            <a:r>
              <a:rPr lang="en-GB" dirty="0"/>
              <a:t>Decomposition diagrams</a:t>
            </a:r>
          </a:p>
          <a:p>
            <a:r>
              <a:rPr lang="en-GB" dirty="0"/>
              <a:t>Detailed decompositions that covers all the problems</a:t>
            </a:r>
          </a:p>
          <a:p>
            <a:r>
              <a:rPr lang="en-GB" dirty="0"/>
              <a:t>Minimum of 5 flowcharts/pseudocode</a:t>
            </a:r>
          </a:p>
          <a:p>
            <a:r>
              <a:rPr lang="en-GB" dirty="0"/>
              <a:t>Pseudocode does gain more marks than flowcharts</a:t>
            </a:r>
          </a:p>
          <a:p>
            <a:r>
              <a:rPr lang="en-GB" dirty="0"/>
              <a:t>Error handling and validation to be included</a:t>
            </a:r>
          </a:p>
          <a:p>
            <a:r>
              <a:rPr lang="en-GB" dirty="0"/>
              <a:t>Technical language will gain higher marks</a:t>
            </a:r>
          </a:p>
          <a:p>
            <a:endParaRPr lang="en-GB" dirty="0"/>
          </a:p>
          <a:p>
            <a:r>
              <a:rPr lang="en-GB" dirty="0"/>
              <a:t>Examiners are looking for completeness – can your design be handed over for someone to create without any gaps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640EA-A7F1-C2CD-1F7A-EBB31F2BE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36" y="1337193"/>
            <a:ext cx="11279174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72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835A3-2A67-0189-E2A4-98100E95D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53B0-F9A2-E403-62B7-0A8B5363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E556F-257F-A1BD-7581-893D0BEFA0C8}"/>
              </a:ext>
            </a:extLst>
          </p:cNvPr>
          <p:cNvSpPr txBox="1"/>
          <p:nvPr/>
        </p:nvSpPr>
        <p:spPr>
          <a:xfrm>
            <a:off x="471638" y="3821229"/>
            <a:ext cx="10549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ERD</a:t>
            </a:r>
          </a:p>
          <a:p>
            <a:r>
              <a:rPr lang="en-GB" dirty="0"/>
              <a:t>Data dictionaries</a:t>
            </a:r>
          </a:p>
          <a:p>
            <a:r>
              <a:rPr lang="en-GB" dirty="0"/>
              <a:t>Data flow diagrams</a:t>
            </a:r>
          </a:p>
          <a:p>
            <a:r>
              <a:rPr lang="en-GB" dirty="0"/>
              <a:t>Or combination of all</a:t>
            </a:r>
          </a:p>
          <a:p>
            <a:r>
              <a:rPr lang="en-GB" dirty="0"/>
              <a:t>Must include data validation – input masks, presence checks, length checks, etc</a:t>
            </a:r>
          </a:p>
          <a:p>
            <a:r>
              <a:rPr lang="en-GB" dirty="0"/>
              <a:t>How is data input going to be handled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Examiners are looking for completeness – can your design be handed over for someone to create without any gaps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706B43-62E9-93E0-A145-5C1FB3D6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23" y="1400217"/>
            <a:ext cx="1130775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54B4A-E67F-873F-CB59-D73AC7430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3878-6BDC-2044-9199-90544E235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ACDB3A-9181-A32B-D9A0-39223380A9ED}"/>
              </a:ext>
            </a:extLst>
          </p:cNvPr>
          <p:cNvSpPr txBox="1"/>
          <p:nvPr/>
        </p:nvSpPr>
        <p:spPr>
          <a:xfrm>
            <a:off x="471638" y="3821229"/>
            <a:ext cx="10549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the template provided</a:t>
            </a:r>
          </a:p>
          <a:p>
            <a:r>
              <a:rPr lang="en-GB" dirty="0"/>
              <a:t>Tests must be ordered</a:t>
            </a:r>
          </a:p>
          <a:p>
            <a:r>
              <a:rPr lang="en-GB" dirty="0"/>
              <a:t>Identify the type of test – can be more than one</a:t>
            </a:r>
          </a:p>
          <a:p>
            <a:r>
              <a:rPr lang="en-GB" dirty="0"/>
              <a:t>Explain the pre-requisites and dependencies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Examiners are looking for completeness – can your design be handed over for someone to create without any gaps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19D84-6B95-9298-463D-C9E153954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68" y="1575024"/>
            <a:ext cx="11469701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A9ABA-D668-4CE4-E911-38A64CA2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8B947-3370-C622-4049-3128D60A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05493-C073-7BCB-55BB-8B767F78795A}"/>
              </a:ext>
            </a:extLst>
          </p:cNvPr>
          <p:cNvSpPr txBox="1"/>
          <p:nvPr/>
        </p:nvSpPr>
        <p:spPr>
          <a:xfrm>
            <a:off x="471638" y="3821229"/>
            <a:ext cx="105492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Have you used the right software to communicate your design</a:t>
            </a:r>
          </a:p>
          <a:p>
            <a:r>
              <a:rPr lang="en-GB" dirty="0"/>
              <a:t>Is your design complete</a:t>
            </a:r>
          </a:p>
          <a:p>
            <a:r>
              <a:rPr lang="en-GB" dirty="0"/>
              <a:t>Has it been presented professionally</a:t>
            </a:r>
          </a:p>
          <a:p>
            <a:r>
              <a:rPr lang="en-GB" dirty="0"/>
              <a:t>Are there any gaps </a:t>
            </a:r>
          </a:p>
          <a:p>
            <a:r>
              <a:rPr lang="en-GB" dirty="0"/>
              <a:t>Have you justified it</a:t>
            </a:r>
          </a:p>
          <a:p>
            <a:r>
              <a:rPr lang="en-GB" dirty="0"/>
              <a:t>Is your technical language appropriately</a:t>
            </a:r>
          </a:p>
          <a:p>
            <a:r>
              <a:rPr lang="en-GB" dirty="0"/>
              <a:t>Examiners are looking for completeness – can your design be handed over for someone to create without any gaps</a:t>
            </a:r>
          </a:p>
          <a:p>
            <a:r>
              <a:rPr lang="en-GB" dirty="0"/>
              <a:t>Is it professional, clear and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7BF1F-F623-205C-B2CF-534D0CD8D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5" y="1617348"/>
            <a:ext cx="11603069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58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C716304E-ED83-B965-23D2-323092B7D1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44DF36-4B7B-FDC1-5F6B-245E688A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375469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905B-C291-01CE-FF51-2766E38E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 – </a:t>
            </a:r>
            <a:r>
              <a:rPr lang="en-GB" dirty="0" err="1"/>
              <a:t>Tokka</a:t>
            </a:r>
            <a:r>
              <a:rPr lang="en-GB" dirty="0"/>
              <a:t>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231F-B09D-1BC1-B1EB-DCC497752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you create an ERD and data dictionary for this scenario</a:t>
            </a:r>
          </a:p>
          <a:p>
            <a:endParaRPr lang="en-GB" dirty="0"/>
          </a:p>
          <a:p>
            <a:r>
              <a:rPr lang="en-GB" dirty="0"/>
              <a:t>This will allow me to check and give you </a:t>
            </a:r>
            <a:r>
              <a:rPr lang="en-GB"/>
              <a:t>some feedback on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488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C59C-380A-BE5F-17A0-78F3FA22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Punctuality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0A97-25EA-415A-9525-42D42A338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Exams will start as scheduled </a:t>
            </a:r>
          </a:p>
          <a:p>
            <a:endParaRPr lang="en-GB" dirty="0"/>
          </a:p>
          <a:p>
            <a:r>
              <a:rPr lang="en-GB" dirty="0"/>
              <a:t>We cannot delay them because students are late</a:t>
            </a:r>
          </a:p>
          <a:p>
            <a:endParaRPr lang="en-GB" dirty="0"/>
          </a:p>
          <a:p>
            <a:r>
              <a:rPr lang="en-GB" dirty="0"/>
              <a:t>If you are late, you will miss out on your time and we cannot guarantee that you will be able to recover it</a:t>
            </a:r>
          </a:p>
        </p:txBody>
      </p:sp>
    </p:spTree>
    <p:extLst>
      <p:ext uri="{BB962C8B-B14F-4D97-AF65-F5344CB8AC3E}">
        <p14:creationId xmlns:p14="http://schemas.microsoft.com/office/powerpoint/2010/main" val="402649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54A1-0A20-D96B-6D2E-EC4D1E7ED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50D4-D86E-CF92-AD5A-102C9201B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will be allocated a desk for your exam</a:t>
            </a:r>
          </a:p>
          <a:p>
            <a:endParaRPr lang="en-GB" dirty="0"/>
          </a:p>
          <a:p>
            <a:r>
              <a:rPr lang="en-GB" dirty="0"/>
              <a:t>You must use the same desk for each exam session</a:t>
            </a:r>
          </a:p>
          <a:p>
            <a:endParaRPr lang="en-GB" dirty="0"/>
          </a:p>
          <a:p>
            <a:r>
              <a:rPr lang="en-GB" dirty="0"/>
              <a:t>You will be allocated an exam login for the exam too</a:t>
            </a:r>
          </a:p>
          <a:p>
            <a:endParaRPr lang="en-GB" dirty="0"/>
          </a:p>
          <a:p>
            <a:r>
              <a:rPr lang="en-GB" dirty="0"/>
              <a:t>We will need to check at some point next week that all the software is working</a:t>
            </a:r>
          </a:p>
        </p:txBody>
      </p:sp>
    </p:spTree>
    <p:extLst>
      <p:ext uri="{BB962C8B-B14F-4D97-AF65-F5344CB8AC3E}">
        <p14:creationId xmlns:p14="http://schemas.microsoft.com/office/powerpoint/2010/main" val="145585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B6A9-F46C-76CF-457F-C478FB65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07EF-D9E6-B933-F623-AF6E4473F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read through the rules carefully</a:t>
            </a:r>
          </a:p>
          <a:p>
            <a:endParaRPr lang="en-GB" dirty="0"/>
          </a:p>
          <a:p>
            <a:r>
              <a:rPr lang="en-GB" dirty="0"/>
              <a:t>If you are found breaking the rules – you will be reported to the exam board</a:t>
            </a:r>
          </a:p>
          <a:p>
            <a:endParaRPr lang="en-GB" dirty="0"/>
          </a:p>
          <a:p>
            <a:r>
              <a:rPr lang="en-GB" dirty="0"/>
              <a:t>What happens next is not in our control or in the college’s control</a:t>
            </a:r>
          </a:p>
          <a:p>
            <a:endParaRPr lang="en-GB" dirty="0"/>
          </a:p>
          <a:p>
            <a:r>
              <a:rPr lang="en-GB" dirty="0"/>
              <a:t>It is up to the exam board what action is taken</a:t>
            </a:r>
          </a:p>
        </p:txBody>
      </p:sp>
    </p:spTree>
    <p:extLst>
      <p:ext uri="{BB962C8B-B14F-4D97-AF65-F5344CB8AC3E}">
        <p14:creationId xmlns:p14="http://schemas.microsoft.com/office/powerpoint/2010/main" val="226574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9C81-02AA-4575-BE03-3261949D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C3DEC-52EB-2E03-07B1-2D2CDF25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You are under exam conditions</a:t>
            </a:r>
          </a:p>
          <a:p>
            <a:endParaRPr lang="en-GB" dirty="0"/>
          </a:p>
          <a:p>
            <a:r>
              <a:rPr lang="en-GB" dirty="0"/>
              <a:t>All digital devices must be handed in to the invigilator</a:t>
            </a:r>
          </a:p>
          <a:p>
            <a:endParaRPr lang="en-GB" dirty="0"/>
          </a:p>
          <a:p>
            <a:r>
              <a:rPr lang="en-GB" dirty="0"/>
              <a:t>Do not have any devices on your person – even if you do not intend to use them</a:t>
            </a:r>
          </a:p>
          <a:p>
            <a:endParaRPr lang="en-GB" dirty="0"/>
          </a:p>
          <a:p>
            <a:r>
              <a:rPr lang="en-GB" dirty="0"/>
              <a:t>Do not communicate with others in person or virtually</a:t>
            </a:r>
          </a:p>
          <a:p>
            <a:endParaRPr lang="en-GB" dirty="0"/>
          </a:p>
          <a:p>
            <a:r>
              <a:rPr lang="en-GB" dirty="0"/>
              <a:t>Only water in a clear bottle allowed into the exam room</a:t>
            </a:r>
          </a:p>
          <a:p>
            <a:r>
              <a:rPr lang="en-GB" dirty="0"/>
              <a:t>You can leave the room during a session if needed but you cannot take your devices</a:t>
            </a:r>
          </a:p>
          <a:p>
            <a:r>
              <a:rPr lang="en-GB" dirty="0"/>
              <a:t>You are allowed wired headphones in the exam sessions</a:t>
            </a:r>
          </a:p>
          <a:p>
            <a:r>
              <a:rPr lang="en-GB" dirty="0"/>
              <a:t>You are allowed to use AI as a tool but each source must be referenced clearly</a:t>
            </a:r>
          </a:p>
        </p:txBody>
      </p:sp>
    </p:spTree>
    <p:extLst>
      <p:ext uri="{BB962C8B-B14F-4D97-AF65-F5344CB8AC3E}">
        <p14:creationId xmlns:p14="http://schemas.microsoft.com/office/powerpoint/2010/main" val="86164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0440-338C-3091-0CFC-8EB81808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week – task 1 - 20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74B9-F98B-4549-6DF3-E7AF53A1B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Proposal – 24 marks</a:t>
            </a:r>
          </a:p>
          <a:p>
            <a:endParaRPr lang="en-GB" dirty="0"/>
          </a:p>
          <a:p>
            <a:r>
              <a:rPr lang="en-GB" dirty="0"/>
              <a:t>Design – 34 marks</a:t>
            </a:r>
          </a:p>
          <a:p>
            <a:endParaRPr lang="en-GB" dirty="0"/>
          </a:p>
          <a:p>
            <a:r>
              <a:rPr lang="en-GB" dirty="0"/>
              <a:t>58 marks</a:t>
            </a:r>
          </a:p>
          <a:p>
            <a:r>
              <a:rPr lang="en-GB" dirty="0"/>
              <a:t>40% of your total final exam</a:t>
            </a:r>
          </a:p>
          <a:p>
            <a:endParaRPr lang="en-GB" dirty="0"/>
          </a:p>
          <a:p>
            <a:r>
              <a:rPr lang="en-GB" dirty="0"/>
              <a:t>8 hours on your proposal</a:t>
            </a:r>
          </a:p>
          <a:p>
            <a:r>
              <a:rPr lang="en-GB" dirty="0"/>
              <a:t>12 hours on the design</a:t>
            </a:r>
          </a:p>
        </p:txBody>
      </p:sp>
    </p:spTree>
    <p:extLst>
      <p:ext uri="{BB962C8B-B14F-4D97-AF65-F5344CB8AC3E}">
        <p14:creationId xmlns:p14="http://schemas.microsoft.com/office/powerpoint/2010/main" val="1191296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A1D0-E5BD-E0D8-59E7-817E7C99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F0597-89DD-C509-6DD4-565AAB3F9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written document </a:t>
            </a:r>
          </a:p>
          <a:p>
            <a:endParaRPr lang="en-GB" dirty="0"/>
          </a:p>
          <a:p>
            <a:r>
              <a:rPr lang="en-GB" dirty="0"/>
              <a:t>Start with 2-3 hours of documented research</a:t>
            </a:r>
          </a:p>
          <a:p>
            <a:endParaRPr lang="en-GB" dirty="0"/>
          </a:p>
          <a:p>
            <a:r>
              <a:rPr lang="en-GB" dirty="0"/>
              <a:t>Why is this important?</a:t>
            </a:r>
          </a:p>
        </p:txBody>
      </p:sp>
    </p:spTree>
    <p:extLst>
      <p:ext uri="{BB962C8B-B14F-4D97-AF65-F5344CB8AC3E}">
        <p14:creationId xmlns:p14="http://schemas.microsoft.com/office/powerpoint/2010/main" val="1479603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9E28-DE5A-362A-1FF8-543057C8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 -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5297-6672-A351-8004-F992F2189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Research will give you</a:t>
            </a:r>
          </a:p>
          <a:p>
            <a:r>
              <a:rPr lang="en-GB" dirty="0"/>
              <a:t>Direction</a:t>
            </a:r>
          </a:p>
          <a:p>
            <a:r>
              <a:rPr lang="en-GB" dirty="0"/>
              <a:t>Ideas</a:t>
            </a:r>
          </a:p>
          <a:p>
            <a:r>
              <a:rPr lang="en-GB" dirty="0"/>
              <a:t>Inspiration for user interfaces</a:t>
            </a:r>
          </a:p>
          <a:p>
            <a:r>
              <a:rPr lang="en-GB" dirty="0"/>
              <a:t>Help you with colour schemes, assets, font, logo, content</a:t>
            </a:r>
          </a:p>
          <a:p>
            <a:r>
              <a:rPr lang="en-GB" dirty="0"/>
              <a:t>Support you with your design, data dictionary, flowcharts, pseudocode</a:t>
            </a:r>
          </a:p>
          <a:p>
            <a:endParaRPr lang="en-GB" dirty="0"/>
          </a:p>
          <a:p>
            <a:r>
              <a:rPr lang="en-GB" dirty="0"/>
              <a:t>Research documented in appendix A at the back of the proposal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79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4023B-A1BC-33F6-F726-80232219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BCD9C-41C3-1F88-F21F-12A307953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21591"/>
            <a:ext cx="12114985" cy="31893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13A746-24B7-11A5-53C5-3BDB47DD8F3B}"/>
              </a:ext>
            </a:extLst>
          </p:cNvPr>
          <p:cNvSpPr txBox="1"/>
          <p:nvPr/>
        </p:nvSpPr>
        <p:spPr>
          <a:xfrm>
            <a:off x="616017" y="5005137"/>
            <a:ext cx="109054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Decomposition needs to be written format</a:t>
            </a:r>
          </a:p>
          <a:p>
            <a:r>
              <a:rPr lang="en-GB" dirty="0"/>
              <a:t>You can include decomposition diagrams if you wish</a:t>
            </a:r>
          </a:p>
          <a:p>
            <a:r>
              <a:rPr lang="en-GB" dirty="0"/>
              <a:t>Identifying the problems that need to be solved and effectively decomposing them</a:t>
            </a:r>
          </a:p>
          <a:p>
            <a:r>
              <a:rPr lang="en-GB" dirty="0"/>
              <a:t>Proposing a solution that meets needs of the client</a:t>
            </a:r>
          </a:p>
          <a:p>
            <a:r>
              <a:rPr lang="en-GB" dirty="0"/>
              <a:t>Risk log</a:t>
            </a:r>
          </a:p>
          <a:p>
            <a:r>
              <a:rPr lang="en-GB" dirty="0"/>
              <a:t>Legislation and regulatory guidelines</a:t>
            </a:r>
          </a:p>
        </p:txBody>
      </p:sp>
    </p:spTree>
    <p:extLst>
      <p:ext uri="{BB962C8B-B14F-4D97-AF65-F5344CB8AC3E}">
        <p14:creationId xmlns:p14="http://schemas.microsoft.com/office/powerpoint/2010/main" val="363797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9C99607962894D8316D8FF5D6CE356" ma:contentTypeVersion="14" ma:contentTypeDescription="Create a new document." ma:contentTypeScope="" ma:versionID="1067cbce4c983b8721d18d48ad761589">
  <xsd:schema xmlns:xsd="http://www.w3.org/2001/XMLSchema" xmlns:xs="http://www.w3.org/2001/XMLSchema" xmlns:p="http://schemas.microsoft.com/office/2006/metadata/properties" xmlns:ns2="85126cac-3803-487d-b815-b9a15763e007" xmlns:ns3="b2324d28-599a-41f2-b19a-9470beccb559" targetNamespace="http://schemas.microsoft.com/office/2006/metadata/properties" ma:root="true" ma:fieldsID="444fe26800bfb88c91da8b49086be42d" ns2:_="" ns3:_="">
    <xsd:import namespace="85126cac-3803-487d-b815-b9a15763e007"/>
    <xsd:import namespace="b2324d28-599a-41f2-b19a-9470beccb5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26cac-3803-487d-b815-b9a15763e0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7b12d93-f3e9-4cfa-8681-6b494d888f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24d28-599a-41f2-b19a-9470beccb55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4306742-7c93-4b1e-9875-d237c4ffaae9}" ma:internalName="TaxCatchAll" ma:showField="CatchAllData" ma:web="b2324d28-599a-41f2-b19a-9470beccb5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324d28-599a-41f2-b19a-9470beccb559" xsi:nil="true"/>
    <lcf76f155ced4ddcb4097134ff3c332f xmlns="85126cac-3803-487d-b815-b9a15763e00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B6903EB-C078-4370-A4E2-ACB8733EB9E0}"/>
</file>

<file path=customXml/itemProps2.xml><?xml version="1.0" encoding="utf-8"?>
<ds:datastoreItem xmlns:ds="http://schemas.openxmlformats.org/officeDocument/2006/customXml" ds:itemID="{913FCF15-A560-4988-ADFA-681685C7CE54}"/>
</file>

<file path=customXml/itemProps3.xml><?xml version="1.0" encoding="utf-8"?>
<ds:datastoreItem xmlns:ds="http://schemas.openxmlformats.org/officeDocument/2006/customXml" ds:itemID="{051FAA10-9589-479E-A47B-5D739490ACC3}"/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894</Words>
  <Application>Microsoft Office PowerPoint</Application>
  <PresentationFormat>Widescreen</PresentationFormat>
  <Paragraphs>141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Next week – exam starts</vt:lpstr>
      <vt:lpstr>Punctuality</vt:lpstr>
      <vt:lpstr>Seating plan</vt:lpstr>
      <vt:lpstr>Exam rules</vt:lpstr>
      <vt:lpstr>Exam rules</vt:lpstr>
      <vt:lpstr>Next week – task 1 - 20 hours</vt:lpstr>
      <vt:lpstr>Proposal</vt:lpstr>
      <vt:lpstr>Proposal - research</vt:lpstr>
      <vt:lpstr>Proposal</vt:lpstr>
      <vt:lpstr>Proposal</vt:lpstr>
      <vt:lpstr>Proposal</vt:lpstr>
      <vt:lpstr>Design</vt:lpstr>
      <vt:lpstr>Design</vt:lpstr>
      <vt:lpstr>Design</vt:lpstr>
      <vt:lpstr>Design</vt:lpstr>
      <vt:lpstr>Design</vt:lpstr>
      <vt:lpstr>Any questions?</vt:lpstr>
      <vt:lpstr>Today – Tokka Fitness</vt:lpstr>
    </vt:vector>
  </TitlesOfParts>
  <Company>Nelson and Colne Colleges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Nafisa Naheed</dc:creator>
  <cp:lastModifiedBy>Nafisa Naheed</cp:lastModifiedBy>
  <cp:revision>5</cp:revision>
  <dcterms:created xsi:type="dcterms:W3CDTF">2025-03-03T09:03:12Z</dcterms:created>
  <dcterms:modified xsi:type="dcterms:W3CDTF">2025-03-03T11:05:28Z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4ba2cd-28dd-4d11-978b-fe7855d56725_Enabled">
    <vt:lpwstr>true</vt:lpwstr>
  </property>
  <property fmtid="{D5CDD505-2E9C-101B-9397-08002B2CF9AE}" pid="3" name="MSIP_Label_5d4ba2cd-28dd-4d11-978b-fe7855d56725_SetDate">
    <vt:lpwstr>2025-03-03T11:04:19Z</vt:lpwstr>
  </property>
  <property fmtid="{D5CDD505-2E9C-101B-9397-08002B2CF9AE}" pid="4" name="MSIP_Label_5d4ba2cd-28dd-4d11-978b-fe7855d56725_Method">
    <vt:lpwstr>Standard</vt:lpwstr>
  </property>
  <property fmtid="{D5CDD505-2E9C-101B-9397-08002B2CF9AE}" pid="5" name="MSIP_Label_5d4ba2cd-28dd-4d11-978b-fe7855d56725_Name">
    <vt:lpwstr>Public</vt:lpwstr>
  </property>
  <property fmtid="{D5CDD505-2E9C-101B-9397-08002B2CF9AE}" pid="6" name="MSIP_Label_5d4ba2cd-28dd-4d11-978b-fe7855d56725_SiteId">
    <vt:lpwstr>ec8185ce-4f05-448b-8287-46c0185766e2</vt:lpwstr>
  </property>
  <property fmtid="{D5CDD505-2E9C-101B-9397-08002B2CF9AE}" pid="7" name="MSIP_Label_5d4ba2cd-28dd-4d11-978b-fe7855d56725_ActionId">
    <vt:lpwstr>c979d7b8-c9a9-4328-8ec6-1cd48c65e31d</vt:lpwstr>
  </property>
  <property fmtid="{D5CDD505-2E9C-101B-9397-08002B2CF9AE}" pid="8" name="MSIP_Label_5d4ba2cd-28dd-4d11-978b-fe7855d56725_ContentBits">
    <vt:lpwstr>0</vt:lpwstr>
  </property>
  <property fmtid="{D5CDD505-2E9C-101B-9397-08002B2CF9AE}" pid="9" name="MSIP_Label_5d4ba2cd-28dd-4d11-978b-fe7855d56725_Tag">
    <vt:lpwstr>10, 3, 0, 1</vt:lpwstr>
  </property>
  <property fmtid="{D5CDD505-2E9C-101B-9397-08002B2CF9AE}" pid="10" name="ContentTypeId">
    <vt:lpwstr>0x0101009F9C99607962894D8316D8FF5D6CE356</vt:lpwstr>
  </property>
</Properties>
</file>