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9" r:id="rId6"/>
    <p:sldId id="257" r:id="rId7"/>
    <p:sldId id="258"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3/17/2025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7212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3/17/2025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5210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3/17/2025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414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3/17/2025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9369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3/17/2025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240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3/17/2025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4392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3/17/2025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3299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3/17/2025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56352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3/17/2025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6043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3/17/2025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7012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3/17/2025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0827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3/17/2025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42774832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ppypiedesign.ai/blog/cyan-color#:~:text=One%20of%20the%20most%20significant,energy%2C%20excitement%2C%20and%20vitality" TargetMode="External"/><Relationship Id="rId2" Type="http://schemas.openxmlformats.org/officeDocument/2006/relationships/hyperlink" Target="https://silvotherapy.co.uk/articles/why-green-makes-us-feel-good#:~:text=It%20has%20been%20associated%20with,creativity%2C%20and%20overall%20psychological%20wellbe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5473D2-DD46-DFAF-84EC-264D6CE58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5F855-61FC-7791-F97B-8F5D28280DFC}"/>
              </a:ext>
            </a:extLst>
          </p:cNvPr>
          <p:cNvSpPr>
            <a:spLocks noGrp="1"/>
          </p:cNvSpPr>
          <p:nvPr>
            <p:ph type="ctrTitle"/>
          </p:nvPr>
        </p:nvSpPr>
        <p:spPr>
          <a:xfrm>
            <a:off x="6871844" y="506351"/>
            <a:ext cx="3788767" cy="2811737"/>
          </a:xfrm>
        </p:spPr>
        <p:txBody>
          <a:bodyPr>
            <a:normAutofit/>
          </a:bodyPr>
          <a:lstStyle/>
          <a:p>
            <a:pPr algn="l"/>
            <a:r>
              <a:rPr lang="en-GB" sz="4400" dirty="0"/>
              <a:t>Rolsa</a:t>
            </a:r>
            <a:br>
              <a:rPr lang="en-GB" sz="4400" dirty="0"/>
            </a:br>
            <a:r>
              <a:rPr lang="en-GB" sz="4400" dirty="0"/>
              <a:t>Technology</a:t>
            </a:r>
          </a:p>
        </p:txBody>
      </p:sp>
      <p:sp>
        <p:nvSpPr>
          <p:cNvPr id="10" name="Rectangle 1">
            <a:extLst>
              <a:ext uri="{FF2B5EF4-FFF2-40B4-BE49-F238E27FC236}">
                <a16:creationId xmlns:a16="http://schemas.microsoft.com/office/drawing/2014/main" id="{646D7945-6650-182B-3DE9-6E3C5AB5EA77}"/>
              </a:ext>
            </a:extLst>
          </p:cNvPr>
          <p:cNvSpPr>
            <a:spLocks noChangeArrowheads="1"/>
          </p:cNvSpPr>
          <p:nvPr/>
        </p:nvSpPr>
        <p:spPr bwMode="auto">
          <a:xfrm>
            <a:off x="-365760" y="2194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0" name="Picture 19" descr="A light bulb with a car and buildings inside&#10;&#10;AI-generated content may be incorrect.">
            <a:extLst>
              <a:ext uri="{FF2B5EF4-FFF2-40B4-BE49-F238E27FC236}">
                <a16:creationId xmlns:a16="http://schemas.microsoft.com/office/drawing/2014/main" id="{5F4B55C8-AB7C-DB3B-C51F-6AC917807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0"/>
            <a:ext cx="4211713" cy="6858000"/>
          </a:xfrm>
          <a:prstGeom prst="rect">
            <a:avLst/>
          </a:prstGeom>
        </p:spPr>
      </p:pic>
    </p:spTree>
    <p:extLst>
      <p:ext uri="{BB962C8B-B14F-4D97-AF65-F5344CB8AC3E}">
        <p14:creationId xmlns:p14="http://schemas.microsoft.com/office/powerpoint/2010/main" val="196580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A77F-7045-F8DD-49B8-68F30F17DAF9}"/>
              </a:ext>
            </a:extLst>
          </p:cNvPr>
          <p:cNvSpPr>
            <a:spLocks noGrp="1"/>
          </p:cNvSpPr>
          <p:nvPr>
            <p:ph type="title"/>
          </p:nvPr>
        </p:nvSpPr>
        <p:spPr/>
        <p:txBody>
          <a:bodyPr/>
          <a:lstStyle/>
          <a:p>
            <a:r>
              <a:rPr lang="en-GB" dirty="0"/>
              <a:t>Homepage</a:t>
            </a:r>
          </a:p>
        </p:txBody>
      </p:sp>
      <p:sp>
        <p:nvSpPr>
          <p:cNvPr id="3" name="Content Placeholder 2">
            <a:extLst>
              <a:ext uri="{FF2B5EF4-FFF2-40B4-BE49-F238E27FC236}">
                <a16:creationId xmlns:a16="http://schemas.microsoft.com/office/drawing/2014/main" id="{3EC3D083-9726-929A-4DA1-3A81D2B607BD}"/>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86256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5596-4DC0-E3D8-D5E8-26459BC53B70}"/>
              </a:ext>
            </a:extLst>
          </p:cNvPr>
          <p:cNvSpPr>
            <a:spLocks noGrp="1"/>
          </p:cNvSpPr>
          <p:nvPr>
            <p:ph type="title"/>
          </p:nvPr>
        </p:nvSpPr>
        <p:spPr/>
        <p:txBody>
          <a:bodyPr/>
          <a:lstStyle/>
          <a:p>
            <a:r>
              <a:rPr lang="en-GB" dirty="0"/>
              <a:t>Login</a:t>
            </a:r>
          </a:p>
        </p:txBody>
      </p:sp>
      <p:sp>
        <p:nvSpPr>
          <p:cNvPr id="3" name="Content Placeholder 2">
            <a:extLst>
              <a:ext uri="{FF2B5EF4-FFF2-40B4-BE49-F238E27FC236}">
                <a16:creationId xmlns:a16="http://schemas.microsoft.com/office/drawing/2014/main" id="{E50B2DC9-AA93-3F31-7B7B-EB2D32F23B1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88624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1667-4FA7-3B7A-648A-C5AA88099A03}"/>
              </a:ext>
            </a:extLst>
          </p:cNvPr>
          <p:cNvSpPr>
            <a:spLocks noGrp="1"/>
          </p:cNvSpPr>
          <p:nvPr>
            <p:ph type="title"/>
          </p:nvPr>
        </p:nvSpPr>
        <p:spPr/>
        <p:txBody>
          <a:bodyPr/>
          <a:lstStyle/>
          <a:p>
            <a:r>
              <a:rPr lang="en-GB" dirty="0"/>
              <a:t>Colour Scheme</a:t>
            </a:r>
            <a:br>
              <a:rPr lang="en-GB" dirty="0"/>
            </a:br>
            <a:endParaRPr lang="en-GB" dirty="0"/>
          </a:p>
        </p:txBody>
      </p:sp>
      <p:sp>
        <p:nvSpPr>
          <p:cNvPr id="3" name="Content Placeholder 2">
            <a:extLst>
              <a:ext uri="{FF2B5EF4-FFF2-40B4-BE49-F238E27FC236}">
                <a16:creationId xmlns:a16="http://schemas.microsoft.com/office/drawing/2014/main" id="{D3076BFB-1472-26FB-8464-72E6E5190163}"/>
              </a:ext>
            </a:extLst>
          </p:cNvPr>
          <p:cNvSpPr>
            <a:spLocks noGrp="1"/>
          </p:cNvSpPr>
          <p:nvPr>
            <p:ph idx="1"/>
          </p:nvPr>
        </p:nvSpPr>
        <p:spPr/>
        <p:txBody>
          <a:bodyPr>
            <a:normAutofit fontScale="70000" lnSpcReduction="20000"/>
          </a:bodyPr>
          <a:lstStyle/>
          <a:p>
            <a:r>
              <a:rPr lang="en-GB" dirty="0"/>
              <a:t>For my website colour scheme, I have chosen green, white and cyan. The reason I have chosen the colour green is due to its heavy involvement in nature and promotes eco-friendliness. It also makes the customers feel safe and nature-friendly which is what Rolsa technology is all about making the customers feel safe and involved with nature. It reduces stress levels, improves mood and increases relaxation which is great for the customers of Rolsa Technology </a:t>
            </a:r>
          </a:p>
          <a:p>
            <a:r>
              <a:rPr lang="en-GB" dirty="0">
                <a:hlinkClick r:id="rId2"/>
              </a:rPr>
              <a:t>https://silvotherapy.co.uk/articles/why-green-makes-us-feel-good#:~:text=It%20has%20been%20associated%20with,creativity%2C%20and%20overall%20psychological%20wellbeing</a:t>
            </a:r>
            <a:r>
              <a:rPr lang="en-GB" dirty="0"/>
              <a:t>.</a:t>
            </a:r>
          </a:p>
          <a:p>
            <a:r>
              <a:rPr lang="en-GB" dirty="0"/>
              <a:t>I have also chosen cyan for my website; the reason I have chosen this colour is due to its significant advantages such as evoking a range of positive emotions and messages such as energy, excitement and vitality This makes it ideal for Rolsa Technology since we want customers to feel excited and passionate about Green technology solutions and the improvements Rolsa Technology is making for it by spreading knowledge EV charging stations, solar panels and more.</a:t>
            </a:r>
          </a:p>
          <a:p>
            <a:r>
              <a:rPr lang="en-GB" dirty="0">
                <a:hlinkClick r:id="rId3"/>
              </a:rPr>
              <a:t>https://www.appypiedesign.ai/blog/cyan-color#:~:text=One%20of%20the%20most%20significant,energy%2C%20excitement%2C%20and%20vitality</a:t>
            </a:r>
            <a:r>
              <a:rPr lang="en-GB" dirty="0"/>
              <a:t>.</a:t>
            </a:r>
          </a:p>
          <a:p>
            <a:r>
              <a:rPr lang="en-GB" dirty="0"/>
              <a:t>The last colour I have chosen is the colour white. I have chosen this because I needed a colour that represented freshness and pureness to the customers when they loaded up Rolsa Technology Website I also selected this colour for it to be a neutral background colour which it is popular and known for to let the other colours shine. It has benefitted both ways since it brings positive energy and takes away negative energy as well as lets the other colours shine.  </a:t>
            </a:r>
          </a:p>
          <a:p>
            <a:r>
              <a:rPr lang="en-GB" dirty="0"/>
              <a:t>https://www.verywellmind.com/color-psychology-white-2795822</a:t>
            </a:r>
          </a:p>
        </p:txBody>
      </p:sp>
    </p:spTree>
    <p:extLst>
      <p:ext uri="{BB962C8B-B14F-4D97-AF65-F5344CB8AC3E}">
        <p14:creationId xmlns:p14="http://schemas.microsoft.com/office/powerpoint/2010/main" val="282372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8FC1-3789-44A1-3200-6C84BE6B256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F3A0CC5-6E11-8AE2-1C04-AF351C99C10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3218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8AC2-167B-9899-107E-B91480D628E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E91E96-8DB4-6421-B0B8-557E027EBFA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95291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F81B-071D-313B-3A6B-CC51685371D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9A67AC3-3B22-8F9D-8215-0ED9238C7CF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48387278"/>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AEB9E2CEBEE24E964A0A210E573D5B" ma:contentTypeVersion="4" ma:contentTypeDescription="Create a new document." ma:contentTypeScope="" ma:versionID="2bd087e0bb155525aa2eaaac851f5c5a">
  <xsd:schema xmlns:xsd="http://www.w3.org/2001/XMLSchema" xmlns:xs="http://www.w3.org/2001/XMLSchema" xmlns:p="http://schemas.microsoft.com/office/2006/metadata/properties" xmlns:ns3="e2271f92-c81b-478f-b1ad-d1f8d90dbaed" targetNamespace="http://schemas.microsoft.com/office/2006/metadata/properties" ma:root="true" ma:fieldsID="4568b0f40f75a77ce1893f2bd2d88c1f" ns3:_="">
    <xsd:import namespace="e2271f92-c81b-478f-b1ad-d1f8d90dbaed"/>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71f92-c81b-478f-b1ad-d1f8d90dba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E26148-9A71-45C4-99CD-28EAFEEBA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271f92-c81b-478f-b1ad-d1f8d90dba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036174-5CCB-4D29-A863-C2FD21C09FDD}">
  <ds:schemaRefs>
    <ds:schemaRef ds:uri="http://schemas.microsoft.com/sharepoint/v3/contenttype/forms"/>
  </ds:schemaRefs>
</ds:datastoreItem>
</file>

<file path=customXml/itemProps3.xml><?xml version="1.0" encoding="utf-8"?>
<ds:datastoreItem xmlns:ds="http://schemas.openxmlformats.org/officeDocument/2006/customXml" ds:itemID="{26767187-E903-4116-9DCB-665666179CAE}">
  <ds:schemaRefs>
    <ds:schemaRef ds:uri="http://schemas.microsoft.com/office/2006/documentManagement/types"/>
    <ds:schemaRef ds:uri="http://purl.org/dc/elements/1.1/"/>
    <ds:schemaRef ds:uri="http://purl.org/dc/dcmitype/"/>
    <ds:schemaRef ds:uri="http://purl.org/dc/terms/"/>
    <ds:schemaRef ds:uri="http://www.w3.org/XML/1998/namespace"/>
    <ds:schemaRef ds:uri="e2271f92-c81b-478f-b1ad-d1f8d90dbaed"/>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226</TotalTime>
  <Words>336</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Neue Haas Grotesk Text Pro</vt:lpstr>
      <vt:lpstr>VanillaVTI</vt:lpstr>
      <vt:lpstr>Rolsa Technology</vt:lpstr>
      <vt:lpstr>Homepage</vt:lpstr>
      <vt:lpstr>Login</vt:lpstr>
      <vt:lpstr>Colour Scheme </vt:lpstr>
      <vt:lpstr>PowerPoint Presentation</vt:lpstr>
      <vt:lpstr>PowerPoint Presentation</vt:lpstr>
      <vt:lpstr>PowerPoint Presentation</vt:lpstr>
    </vt:vector>
  </TitlesOfParts>
  <Company>Nelson College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T-Level Exam 07</dc:creator>
  <cp:lastModifiedBy>T-Level Exam 07</cp:lastModifiedBy>
  <cp:revision>1</cp:revision>
  <dcterms:created xsi:type="dcterms:W3CDTF">2025-03-17T11:58:13Z</dcterms:created>
  <dcterms:modified xsi:type="dcterms:W3CDTF">2025-03-17T15:44:24Z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0x010100A4AEB9E2CEBEE24E964A0A210E573D5B</vt:lpwstr>
  </property>
</Properties>
</file>