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A5504C-E0A4-4129-8532-7B43A3FA89A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1FEC624-21F8-4C9C-9307-E3F517CA12D9}">
      <dgm:prSet/>
      <dgm:spPr/>
      <dgm:t>
        <a:bodyPr/>
        <a:lstStyle/>
        <a:p>
          <a:pPr>
            <a:lnSpc>
              <a:spcPct val="100000"/>
            </a:lnSpc>
          </a:pPr>
          <a:r>
            <a:rPr lang="en-GB"/>
            <a:t>green energy products currently on the market</a:t>
          </a:r>
          <a:endParaRPr lang="en-US"/>
        </a:p>
      </dgm:t>
    </dgm:pt>
    <dgm:pt modelId="{D7668E31-F99B-4F8B-9828-5D562C79F7C6}" type="parTrans" cxnId="{1EEEC615-411E-488C-9817-FE0DCEB77A70}">
      <dgm:prSet/>
      <dgm:spPr/>
      <dgm:t>
        <a:bodyPr/>
        <a:lstStyle/>
        <a:p>
          <a:endParaRPr lang="en-US"/>
        </a:p>
      </dgm:t>
    </dgm:pt>
    <dgm:pt modelId="{06A571BD-0E19-4D07-AB81-44C3E34B4A48}" type="sibTrans" cxnId="{1EEEC615-411E-488C-9817-FE0DCEB77A70}">
      <dgm:prSet/>
      <dgm:spPr/>
      <dgm:t>
        <a:bodyPr/>
        <a:lstStyle/>
        <a:p>
          <a:endParaRPr lang="en-US"/>
        </a:p>
      </dgm:t>
    </dgm:pt>
    <dgm:pt modelId="{5B7CBB13-7998-4AAF-B484-68C236D3677B}">
      <dgm:prSet/>
      <dgm:spPr/>
      <dgm:t>
        <a:bodyPr/>
        <a:lstStyle/>
        <a:p>
          <a:pPr>
            <a:lnSpc>
              <a:spcPct val="100000"/>
            </a:lnSpc>
          </a:pPr>
          <a:r>
            <a:rPr lang="en-GB"/>
            <a:t>how to reduce their carbon footprint</a:t>
          </a:r>
          <a:endParaRPr lang="en-US"/>
        </a:p>
      </dgm:t>
    </dgm:pt>
    <dgm:pt modelId="{524158FB-FA56-458F-9109-F67295E017CF}" type="parTrans" cxnId="{ECF9423E-BC8F-4075-8553-AC8DC51CDF7B}">
      <dgm:prSet/>
      <dgm:spPr/>
      <dgm:t>
        <a:bodyPr/>
        <a:lstStyle/>
        <a:p>
          <a:endParaRPr lang="en-US"/>
        </a:p>
      </dgm:t>
    </dgm:pt>
    <dgm:pt modelId="{6155A3FB-682D-480B-AF3E-59086C74C31F}" type="sibTrans" cxnId="{ECF9423E-BC8F-4075-8553-AC8DC51CDF7B}">
      <dgm:prSet/>
      <dgm:spPr/>
      <dgm:t>
        <a:bodyPr/>
        <a:lstStyle/>
        <a:p>
          <a:endParaRPr lang="en-US"/>
        </a:p>
      </dgm:t>
    </dgm:pt>
    <dgm:pt modelId="{24F9A7A4-5BBC-4A8D-98A5-3FA6AC8FEF2D}">
      <dgm:prSet/>
      <dgm:spPr/>
      <dgm:t>
        <a:bodyPr/>
        <a:lstStyle/>
        <a:p>
          <a:pPr>
            <a:lnSpc>
              <a:spcPct val="100000"/>
            </a:lnSpc>
          </a:pPr>
          <a:r>
            <a:rPr lang="en-GB"/>
            <a:t>Schedule consultations and installations </a:t>
          </a:r>
          <a:endParaRPr lang="en-US"/>
        </a:p>
      </dgm:t>
    </dgm:pt>
    <dgm:pt modelId="{F55353A8-4E43-440D-B1A7-947EC00A7885}" type="parTrans" cxnId="{0C334EE9-3092-4804-A602-90C2ABC7BB2D}">
      <dgm:prSet/>
      <dgm:spPr/>
      <dgm:t>
        <a:bodyPr/>
        <a:lstStyle/>
        <a:p>
          <a:endParaRPr lang="en-US"/>
        </a:p>
      </dgm:t>
    </dgm:pt>
    <dgm:pt modelId="{BA2A87CF-E8AE-4A03-8593-2A93CEDA1475}" type="sibTrans" cxnId="{0C334EE9-3092-4804-A602-90C2ABC7BB2D}">
      <dgm:prSet/>
      <dgm:spPr/>
      <dgm:t>
        <a:bodyPr/>
        <a:lstStyle/>
        <a:p>
          <a:endParaRPr lang="en-US"/>
        </a:p>
      </dgm:t>
    </dgm:pt>
    <dgm:pt modelId="{5BE45904-F2C3-4E13-A469-7176112F5939}">
      <dgm:prSet/>
      <dgm:spPr/>
      <dgm:t>
        <a:bodyPr/>
        <a:lstStyle/>
        <a:p>
          <a:pPr>
            <a:lnSpc>
              <a:spcPct val="100000"/>
            </a:lnSpc>
          </a:pPr>
          <a:r>
            <a:rPr lang="en-GB"/>
            <a:t>Calculate their carbon footprint</a:t>
          </a:r>
          <a:endParaRPr lang="en-US"/>
        </a:p>
      </dgm:t>
    </dgm:pt>
    <dgm:pt modelId="{72DDC809-EC30-4B81-BDED-0C8EF6A74E89}" type="parTrans" cxnId="{48A0A6AB-3309-4D0F-B472-F39A3508948D}">
      <dgm:prSet/>
      <dgm:spPr/>
      <dgm:t>
        <a:bodyPr/>
        <a:lstStyle/>
        <a:p>
          <a:endParaRPr lang="en-US"/>
        </a:p>
      </dgm:t>
    </dgm:pt>
    <dgm:pt modelId="{D934057D-1E3E-4C3E-8447-1A68D6F6AD0F}" type="sibTrans" cxnId="{48A0A6AB-3309-4D0F-B472-F39A3508948D}">
      <dgm:prSet/>
      <dgm:spPr/>
      <dgm:t>
        <a:bodyPr/>
        <a:lstStyle/>
        <a:p>
          <a:endParaRPr lang="en-US"/>
        </a:p>
      </dgm:t>
    </dgm:pt>
    <dgm:pt modelId="{2304FED9-7F9E-4EDF-9E33-1DA7B9EE8705}">
      <dgm:prSet/>
      <dgm:spPr/>
      <dgm:t>
        <a:bodyPr/>
        <a:lstStyle/>
        <a:p>
          <a:pPr>
            <a:lnSpc>
              <a:spcPct val="100000"/>
            </a:lnSpc>
          </a:pPr>
          <a:r>
            <a:rPr lang="en-GB"/>
            <a:t>Account registration to allow customers to manage their consultations and data</a:t>
          </a:r>
          <a:endParaRPr lang="en-US"/>
        </a:p>
      </dgm:t>
    </dgm:pt>
    <dgm:pt modelId="{15F1BD91-E629-4E41-BE95-191AC16D31D2}" type="parTrans" cxnId="{502F02D8-F2E3-47E2-AFC1-B1C62A6FD1FF}">
      <dgm:prSet/>
      <dgm:spPr/>
      <dgm:t>
        <a:bodyPr/>
        <a:lstStyle/>
        <a:p>
          <a:endParaRPr lang="en-US"/>
        </a:p>
      </dgm:t>
    </dgm:pt>
    <dgm:pt modelId="{3A25F1C6-68B4-4021-9A59-B0B46DBA054B}" type="sibTrans" cxnId="{502F02D8-F2E3-47E2-AFC1-B1C62A6FD1FF}">
      <dgm:prSet/>
      <dgm:spPr/>
      <dgm:t>
        <a:bodyPr/>
        <a:lstStyle/>
        <a:p>
          <a:endParaRPr lang="en-US"/>
        </a:p>
      </dgm:t>
    </dgm:pt>
    <dgm:pt modelId="{18BFE38B-D7E4-42F8-891E-A64958DCC1F5}">
      <dgm:prSet/>
      <dgm:spPr/>
      <dgm:t>
        <a:bodyPr/>
        <a:lstStyle/>
        <a:p>
          <a:pPr>
            <a:lnSpc>
              <a:spcPct val="100000"/>
            </a:lnSpc>
          </a:pPr>
          <a:r>
            <a:rPr lang="en-GB"/>
            <a:t>Accessibility features to support a wide range of users</a:t>
          </a:r>
          <a:endParaRPr lang="en-US"/>
        </a:p>
      </dgm:t>
    </dgm:pt>
    <dgm:pt modelId="{3238C863-0DF5-4085-83D4-A757189FAE6F}" type="parTrans" cxnId="{10985126-8C0D-4F01-8CA4-1827189929C0}">
      <dgm:prSet/>
      <dgm:spPr/>
      <dgm:t>
        <a:bodyPr/>
        <a:lstStyle/>
        <a:p>
          <a:endParaRPr lang="en-US"/>
        </a:p>
      </dgm:t>
    </dgm:pt>
    <dgm:pt modelId="{28CF962C-A005-46B4-A719-A6940CFF6938}" type="sibTrans" cxnId="{10985126-8C0D-4F01-8CA4-1827189929C0}">
      <dgm:prSet/>
      <dgm:spPr/>
      <dgm:t>
        <a:bodyPr/>
        <a:lstStyle/>
        <a:p>
          <a:endParaRPr lang="en-US"/>
        </a:p>
      </dgm:t>
    </dgm:pt>
    <dgm:pt modelId="{C3BC1583-CB96-4A1E-8288-AA8E77EF3087}">
      <dgm:prSet/>
      <dgm:spPr/>
      <dgm:t>
        <a:bodyPr/>
        <a:lstStyle/>
        <a:p>
          <a:pPr>
            <a:lnSpc>
              <a:spcPct val="100000"/>
            </a:lnSpc>
          </a:pPr>
          <a:r>
            <a:rPr lang="en-GB"/>
            <a:t>A tool for calculating and tracking energy usage</a:t>
          </a:r>
          <a:endParaRPr lang="en-US"/>
        </a:p>
      </dgm:t>
    </dgm:pt>
    <dgm:pt modelId="{247CC54F-2867-4688-B7C4-69848D4DDBA4}" type="parTrans" cxnId="{7AD1E80E-6A31-4C42-8D62-C029DEF2B0CD}">
      <dgm:prSet/>
      <dgm:spPr/>
      <dgm:t>
        <a:bodyPr/>
        <a:lstStyle/>
        <a:p>
          <a:endParaRPr lang="en-US"/>
        </a:p>
      </dgm:t>
    </dgm:pt>
    <dgm:pt modelId="{FFB2DF60-D09C-49CB-80C5-36279107353B}" type="sibTrans" cxnId="{7AD1E80E-6A31-4C42-8D62-C029DEF2B0CD}">
      <dgm:prSet/>
      <dgm:spPr/>
      <dgm:t>
        <a:bodyPr/>
        <a:lstStyle/>
        <a:p>
          <a:endParaRPr lang="en-US"/>
        </a:p>
      </dgm:t>
    </dgm:pt>
    <dgm:pt modelId="{01875C98-76D1-4C77-886A-36A1CB93990F}" type="pres">
      <dgm:prSet presAssocID="{4EA5504C-E0A4-4129-8532-7B43A3FA89A0}" presName="root" presStyleCnt="0">
        <dgm:presLayoutVars>
          <dgm:dir/>
          <dgm:resizeHandles val="exact"/>
        </dgm:presLayoutVars>
      </dgm:prSet>
      <dgm:spPr/>
    </dgm:pt>
    <dgm:pt modelId="{D4832EEF-7F37-4999-8093-F9D7A68293A4}" type="pres">
      <dgm:prSet presAssocID="{01FEC624-21F8-4C9C-9307-E3F517CA12D9}" presName="compNode" presStyleCnt="0"/>
      <dgm:spPr/>
    </dgm:pt>
    <dgm:pt modelId="{E527FCF0-60E8-48AE-8500-2E432B11AE64}" type="pres">
      <dgm:prSet presAssocID="{01FEC624-21F8-4C9C-9307-E3F517CA12D9}" presName="bgRect" presStyleLbl="bgShp" presStyleIdx="0" presStyleCnt="7"/>
      <dgm:spPr/>
    </dgm:pt>
    <dgm:pt modelId="{969C44B7-BDEC-4E73-8A92-A7B1C61A11EB}" type="pres">
      <dgm:prSet presAssocID="{01FEC624-21F8-4C9C-9307-E3F517CA12D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eaf"/>
        </a:ext>
      </dgm:extLst>
    </dgm:pt>
    <dgm:pt modelId="{0E0045D7-FD35-4DA8-B7FC-813BD372C725}" type="pres">
      <dgm:prSet presAssocID="{01FEC624-21F8-4C9C-9307-E3F517CA12D9}" presName="spaceRect" presStyleCnt="0"/>
      <dgm:spPr/>
    </dgm:pt>
    <dgm:pt modelId="{7281E103-C1B5-4B94-975E-DF0F8AA9EBC2}" type="pres">
      <dgm:prSet presAssocID="{01FEC624-21F8-4C9C-9307-E3F517CA12D9}" presName="parTx" presStyleLbl="revTx" presStyleIdx="0" presStyleCnt="7">
        <dgm:presLayoutVars>
          <dgm:chMax val="0"/>
          <dgm:chPref val="0"/>
        </dgm:presLayoutVars>
      </dgm:prSet>
      <dgm:spPr/>
    </dgm:pt>
    <dgm:pt modelId="{1FEBF0AF-0F6C-4EFB-90DF-2E1C458EC3DA}" type="pres">
      <dgm:prSet presAssocID="{06A571BD-0E19-4D07-AB81-44C3E34B4A48}" presName="sibTrans" presStyleCnt="0"/>
      <dgm:spPr/>
    </dgm:pt>
    <dgm:pt modelId="{95E7FB9E-0E59-47CB-A5FB-1D1DD2C02E76}" type="pres">
      <dgm:prSet presAssocID="{5B7CBB13-7998-4AAF-B484-68C236D3677B}" presName="compNode" presStyleCnt="0"/>
      <dgm:spPr/>
    </dgm:pt>
    <dgm:pt modelId="{5573AE32-4DCE-4A08-A71A-EE08E5972791}" type="pres">
      <dgm:prSet presAssocID="{5B7CBB13-7998-4AAF-B484-68C236D3677B}" presName="bgRect" presStyleLbl="bgShp" presStyleIdx="1" presStyleCnt="7"/>
      <dgm:spPr/>
    </dgm:pt>
    <dgm:pt modelId="{364FF0A4-6CEF-4A9A-A936-CB3573475D16}" type="pres">
      <dgm:prSet presAssocID="{5B7CBB13-7998-4AAF-B484-68C236D3677B}"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ootprints"/>
        </a:ext>
      </dgm:extLst>
    </dgm:pt>
    <dgm:pt modelId="{5F225567-D6CE-4AEF-9F3F-FEDDBC1A7D66}" type="pres">
      <dgm:prSet presAssocID="{5B7CBB13-7998-4AAF-B484-68C236D3677B}" presName="spaceRect" presStyleCnt="0"/>
      <dgm:spPr/>
    </dgm:pt>
    <dgm:pt modelId="{9D8552CE-E27F-4751-B161-F6EBAEC4B0A0}" type="pres">
      <dgm:prSet presAssocID="{5B7CBB13-7998-4AAF-B484-68C236D3677B}" presName="parTx" presStyleLbl="revTx" presStyleIdx="1" presStyleCnt="7">
        <dgm:presLayoutVars>
          <dgm:chMax val="0"/>
          <dgm:chPref val="0"/>
        </dgm:presLayoutVars>
      </dgm:prSet>
      <dgm:spPr/>
    </dgm:pt>
    <dgm:pt modelId="{61EBBA4D-AFA6-49F4-81DE-258BDA29ED10}" type="pres">
      <dgm:prSet presAssocID="{6155A3FB-682D-480B-AF3E-59086C74C31F}" presName="sibTrans" presStyleCnt="0"/>
      <dgm:spPr/>
    </dgm:pt>
    <dgm:pt modelId="{B4313AA6-E3FE-4012-83A9-5E88221572E8}" type="pres">
      <dgm:prSet presAssocID="{24F9A7A4-5BBC-4A8D-98A5-3FA6AC8FEF2D}" presName="compNode" presStyleCnt="0"/>
      <dgm:spPr/>
    </dgm:pt>
    <dgm:pt modelId="{2CA96F44-3D5F-43D6-AAEE-A7FD0B94FB00}" type="pres">
      <dgm:prSet presAssocID="{24F9A7A4-5BBC-4A8D-98A5-3FA6AC8FEF2D}" presName="bgRect" presStyleLbl="bgShp" presStyleIdx="2" presStyleCnt="7"/>
      <dgm:spPr/>
    </dgm:pt>
    <dgm:pt modelId="{38FCAB2C-FC9C-4A2F-A712-05FBC8D94FA3}" type="pres">
      <dgm:prSet presAssocID="{24F9A7A4-5BBC-4A8D-98A5-3FA6AC8FEF2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ick"/>
        </a:ext>
      </dgm:extLst>
    </dgm:pt>
    <dgm:pt modelId="{588F44DD-C74E-4612-A58C-B4D4833E3F23}" type="pres">
      <dgm:prSet presAssocID="{24F9A7A4-5BBC-4A8D-98A5-3FA6AC8FEF2D}" presName="spaceRect" presStyleCnt="0"/>
      <dgm:spPr/>
    </dgm:pt>
    <dgm:pt modelId="{6B172FB7-3D78-4888-A296-CD5A553299A9}" type="pres">
      <dgm:prSet presAssocID="{24F9A7A4-5BBC-4A8D-98A5-3FA6AC8FEF2D}" presName="parTx" presStyleLbl="revTx" presStyleIdx="2" presStyleCnt="7">
        <dgm:presLayoutVars>
          <dgm:chMax val="0"/>
          <dgm:chPref val="0"/>
        </dgm:presLayoutVars>
      </dgm:prSet>
      <dgm:spPr/>
    </dgm:pt>
    <dgm:pt modelId="{9AB8905C-3E58-445C-833A-68074A43AC10}" type="pres">
      <dgm:prSet presAssocID="{BA2A87CF-E8AE-4A03-8593-2A93CEDA1475}" presName="sibTrans" presStyleCnt="0"/>
      <dgm:spPr/>
    </dgm:pt>
    <dgm:pt modelId="{56CE9F66-C13E-4E61-B673-998B3982D1A2}" type="pres">
      <dgm:prSet presAssocID="{5BE45904-F2C3-4E13-A469-7176112F5939}" presName="compNode" presStyleCnt="0"/>
      <dgm:spPr/>
    </dgm:pt>
    <dgm:pt modelId="{6A4982DA-8EA8-457E-A2C7-F98D293DC9D4}" type="pres">
      <dgm:prSet presAssocID="{5BE45904-F2C3-4E13-A469-7176112F5939}" presName="bgRect" presStyleLbl="bgShp" presStyleIdx="3" presStyleCnt="7"/>
      <dgm:spPr/>
    </dgm:pt>
    <dgm:pt modelId="{FDD5F21A-62C7-4AD0-B04B-139DE3DBCC95}" type="pres">
      <dgm:prSet presAssocID="{5BE45904-F2C3-4E13-A469-7176112F593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eciduous tree"/>
        </a:ext>
      </dgm:extLst>
    </dgm:pt>
    <dgm:pt modelId="{DE223376-4A28-42E1-875A-F9A86DE1BB92}" type="pres">
      <dgm:prSet presAssocID="{5BE45904-F2C3-4E13-A469-7176112F5939}" presName="spaceRect" presStyleCnt="0"/>
      <dgm:spPr/>
    </dgm:pt>
    <dgm:pt modelId="{DDE144D6-A8CE-4E2D-B99C-BEE6F492B171}" type="pres">
      <dgm:prSet presAssocID="{5BE45904-F2C3-4E13-A469-7176112F5939}" presName="parTx" presStyleLbl="revTx" presStyleIdx="3" presStyleCnt="7">
        <dgm:presLayoutVars>
          <dgm:chMax val="0"/>
          <dgm:chPref val="0"/>
        </dgm:presLayoutVars>
      </dgm:prSet>
      <dgm:spPr/>
    </dgm:pt>
    <dgm:pt modelId="{45F7EA18-7790-4B6C-8D94-64745B48568C}" type="pres">
      <dgm:prSet presAssocID="{D934057D-1E3E-4C3E-8447-1A68D6F6AD0F}" presName="sibTrans" presStyleCnt="0"/>
      <dgm:spPr/>
    </dgm:pt>
    <dgm:pt modelId="{B5CDD28E-C07A-4A2B-AC7A-57C35A883E67}" type="pres">
      <dgm:prSet presAssocID="{2304FED9-7F9E-4EDF-9E33-1DA7B9EE8705}" presName="compNode" presStyleCnt="0"/>
      <dgm:spPr/>
    </dgm:pt>
    <dgm:pt modelId="{5BEEB470-EEDE-4EE0-B454-CB943217FBBF}" type="pres">
      <dgm:prSet presAssocID="{2304FED9-7F9E-4EDF-9E33-1DA7B9EE8705}" presName="bgRect" presStyleLbl="bgShp" presStyleIdx="4" presStyleCnt="7"/>
      <dgm:spPr/>
    </dgm:pt>
    <dgm:pt modelId="{4DB5E67F-34BB-4D54-BB4D-213853478CA7}" type="pres">
      <dgm:prSet presAssocID="{2304FED9-7F9E-4EDF-9E33-1DA7B9EE870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a:ext>
      </dgm:extLst>
    </dgm:pt>
    <dgm:pt modelId="{8469049A-8B77-4A6E-8786-6E6C81F4F7A8}" type="pres">
      <dgm:prSet presAssocID="{2304FED9-7F9E-4EDF-9E33-1DA7B9EE8705}" presName="spaceRect" presStyleCnt="0"/>
      <dgm:spPr/>
    </dgm:pt>
    <dgm:pt modelId="{F3C40CF5-B312-41A7-ADE5-7F6C0139BD32}" type="pres">
      <dgm:prSet presAssocID="{2304FED9-7F9E-4EDF-9E33-1DA7B9EE8705}" presName="parTx" presStyleLbl="revTx" presStyleIdx="4" presStyleCnt="7">
        <dgm:presLayoutVars>
          <dgm:chMax val="0"/>
          <dgm:chPref val="0"/>
        </dgm:presLayoutVars>
      </dgm:prSet>
      <dgm:spPr/>
    </dgm:pt>
    <dgm:pt modelId="{656C02F7-7D67-4435-9D56-4BA1B5B92406}" type="pres">
      <dgm:prSet presAssocID="{3A25F1C6-68B4-4021-9A59-B0B46DBA054B}" presName="sibTrans" presStyleCnt="0"/>
      <dgm:spPr/>
    </dgm:pt>
    <dgm:pt modelId="{ECB2BA72-DD26-427E-BCD4-DA9E217AB54D}" type="pres">
      <dgm:prSet presAssocID="{18BFE38B-D7E4-42F8-891E-A64958DCC1F5}" presName="compNode" presStyleCnt="0"/>
      <dgm:spPr/>
    </dgm:pt>
    <dgm:pt modelId="{173C36D4-953C-48FD-88F4-8964AF90C3F7}" type="pres">
      <dgm:prSet presAssocID="{18BFE38B-D7E4-42F8-891E-A64958DCC1F5}" presName="bgRect" presStyleLbl="bgShp" presStyleIdx="5" presStyleCnt="7"/>
      <dgm:spPr/>
    </dgm:pt>
    <dgm:pt modelId="{36159456-6FEB-4692-96E8-4C8F141FBCBA}" type="pres">
      <dgm:prSet presAssocID="{18BFE38B-D7E4-42F8-891E-A64958DCC1F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Users"/>
        </a:ext>
      </dgm:extLst>
    </dgm:pt>
    <dgm:pt modelId="{40AD3563-C501-4513-BECA-D8735B8D7400}" type="pres">
      <dgm:prSet presAssocID="{18BFE38B-D7E4-42F8-891E-A64958DCC1F5}" presName="spaceRect" presStyleCnt="0"/>
      <dgm:spPr/>
    </dgm:pt>
    <dgm:pt modelId="{2C370670-2FE6-4E6C-8B6E-69216C3B3791}" type="pres">
      <dgm:prSet presAssocID="{18BFE38B-D7E4-42F8-891E-A64958DCC1F5}" presName="parTx" presStyleLbl="revTx" presStyleIdx="5" presStyleCnt="7">
        <dgm:presLayoutVars>
          <dgm:chMax val="0"/>
          <dgm:chPref val="0"/>
        </dgm:presLayoutVars>
      </dgm:prSet>
      <dgm:spPr/>
    </dgm:pt>
    <dgm:pt modelId="{A7221FDD-4894-454F-8DE8-3C76196FF781}" type="pres">
      <dgm:prSet presAssocID="{28CF962C-A005-46B4-A719-A6940CFF6938}" presName="sibTrans" presStyleCnt="0"/>
      <dgm:spPr/>
    </dgm:pt>
    <dgm:pt modelId="{DB47F1F5-E96E-4811-B0FA-B17C8F631B99}" type="pres">
      <dgm:prSet presAssocID="{C3BC1583-CB96-4A1E-8288-AA8E77EF3087}" presName="compNode" presStyleCnt="0"/>
      <dgm:spPr/>
    </dgm:pt>
    <dgm:pt modelId="{29B62DC9-E676-4678-BAD5-0DF6C9526598}" type="pres">
      <dgm:prSet presAssocID="{C3BC1583-CB96-4A1E-8288-AA8E77EF3087}" presName="bgRect" presStyleLbl="bgShp" presStyleIdx="6" presStyleCnt="7"/>
      <dgm:spPr/>
    </dgm:pt>
    <dgm:pt modelId="{59920E70-BF8B-4329-A539-01CC642F2B99}" type="pres">
      <dgm:prSet presAssocID="{C3BC1583-CB96-4A1E-8288-AA8E77EF308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alculator"/>
        </a:ext>
      </dgm:extLst>
    </dgm:pt>
    <dgm:pt modelId="{755E10A0-24AE-461D-8051-2C88B4C079A3}" type="pres">
      <dgm:prSet presAssocID="{C3BC1583-CB96-4A1E-8288-AA8E77EF3087}" presName="spaceRect" presStyleCnt="0"/>
      <dgm:spPr/>
    </dgm:pt>
    <dgm:pt modelId="{E9DF29CE-D16A-422F-BE57-D61BFA8445F9}" type="pres">
      <dgm:prSet presAssocID="{C3BC1583-CB96-4A1E-8288-AA8E77EF3087}" presName="parTx" presStyleLbl="revTx" presStyleIdx="6" presStyleCnt="7">
        <dgm:presLayoutVars>
          <dgm:chMax val="0"/>
          <dgm:chPref val="0"/>
        </dgm:presLayoutVars>
      </dgm:prSet>
      <dgm:spPr/>
    </dgm:pt>
  </dgm:ptLst>
  <dgm:cxnLst>
    <dgm:cxn modelId="{7AD1E80E-6A31-4C42-8D62-C029DEF2B0CD}" srcId="{4EA5504C-E0A4-4129-8532-7B43A3FA89A0}" destId="{C3BC1583-CB96-4A1E-8288-AA8E77EF3087}" srcOrd="6" destOrd="0" parTransId="{247CC54F-2867-4688-B7C4-69848D4DDBA4}" sibTransId="{FFB2DF60-D09C-49CB-80C5-36279107353B}"/>
    <dgm:cxn modelId="{1EEEC615-411E-488C-9817-FE0DCEB77A70}" srcId="{4EA5504C-E0A4-4129-8532-7B43A3FA89A0}" destId="{01FEC624-21F8-4C9C-9307-E3F517CA12D9}" srcOrd="0" destOrd="0" parTransId="{D7668E31-F99B-4F8B-9828-5D562C79F7C6}" sibTransId="{06A571BD-0E19-4D07-AB81-44C3E34B4A48}"/>
    <dgm:cxn modelId="{10985126-8C0D-4F01-8CA4-1827189929C0}" srcId="{4EA5504C-E0A4-4129-8532-7B43A3FA89A0}" destId="{18BFE38B-D7E4-42F8-891E-A64958DCC1F5}" srcOrd="5" destOrd="0" parTransId="{3238C863-0DF5-4085-83D4-A757189FAE6F}" sibTransId="{28CF962C-A005-46B4-A719-A6940CFF6938}"/>
    <dgm:cxn modelId="{251CF732-29D3-4E18-BF70-3C7E2C50B76E}" type="presOf" srcId="{5B7CBB13-7998-4AAF-B484-68C236D3677B}" destId="{9D8552CE-E27F-4751-B161-F6EBAEC4B0A0}" srcOrd="0" destOrd="0" presId="urn:microsoft.com/office/officeart/2018/2/layout/IconVerticalSolidList"/>
    <dgm:cxn modelId="{FB1B123D-E048-4363-B28A-B06D513C63BD}" type="presOf" srcId="{18BFE38B-D7E4-42F8-891E-A64958DCC1F5}" destId="{2C370670-2FE6-4E6C-8B6E-69216C3B3791}" srcOrd="0" destOrd="0" presId="urn:microsoft.com/office/officeart/2018/2/layout/IconVerticalSolidList"/>
    <dgm:cxn modelId="{ECF9423E-BC8F-4075-8553-AC8DC51CDF7B}" srcId="{4EA5504C-E0A4-4129-8532-7B43A3FA89A0}" destId="{5B7CBB13-7998-4AAF-B484-68C236D3677B}" srcOrd="1" destOrd="0" parTransId="{524158FB-FA56-458F-9109-F67295E017CF}" sibTransId="{6155A3FB-682D-480B-AF3E-59086C74C31F}"/>
    <dgm:cxn modelId="{21186D65-CBCB-4FE6-AD8A-29BF8EE6F4A9}" type="presOf" srcId="{24F9A7A4-5BBC-4A8D-98A5-3FA6AC8FEF2D}" destId="{6B172FB7-3D78-4888-A296-CD5A553299A9}" srcOrd="0" destOrd="0" presId="urn:microsoft.com/office/officeart/2018/2/layout/IconVerticalSolidList"/>
    <dgm:cxn modelId="{27E3C059-218D-42BB-8EAB-84CBBE371269}" type="presOf" srcId="{2304FED9-7F9E-4EDF-9E33-1DA7B9EE8705}" destId="{F3C40CF5-B312-41A7-ADE5-7F6C0139BD32}" srcOrd="0" destOrd="0" presId="urn:microsoft.com/office/officeart/2018/2/layout/IconVerticalSolidList"/>
    <dgm:cxn modelId="{268EFA7F-F76E-4B38-98AA-56F0CBE2A561}" type="presOf" srcId="{C3BC1583-CB96-4A1E-8288-AA8E77EF3087}" destId="{E9DF29CE-D16A-422F-BE57-D61BFA8445F9}" srcOrd="0" destOrd="0" presId="urn:microsoft.com/office/officeart/2018/2/layout/IconVerticalSolidList"/>
    <dgm:cxn modelId="{BE3144A5-517E-429E-821C-D01F61F05287}" type="presOf" srcId="{4EA5504C-E0A4-4129-8532-7B43A3FA89A0}" destId="{01875C98-76D1-4C77-886A-36A1CB93990F}" srcOrd="0" destOrd="0" presId="urn:microsoft.com/office/officeart/2018/2/layout/IconVerticalSolidList"/>
    <dgm:cxn modelId="{48A0A6AB-3309-4D0F-B472-F39A3508948D}" srcId="{4EA5504C-E0A4-4129-8532-7B43A3FA89A0}" destId="{5BE45904-F2C3-4E13-A469-7176112F5939}" srcOrd="3" destOrd="0" parTransId="{72DDC809-EC30-4B81-BDED-0C8EF6A74E89}" sibTransId="{D934057D-1E3E-4C3E-8447-1A68D6F6AD0F}"/>
    <dgm:cxn modelId="{F74A23C8-D0F2-4154-AAC2-096FF8617C37}" type="presOf" srcId="{01FEC624-21F8-4C9C-9307-E3F517CA12D9}" destId="{7281E103-C1B5-4B94-975E-DF0F8AA9EBC2}" srcOrd="0" destOrd="0" presId="urn:microsoft.com/office/officeart/2018/2/layout/IconVerticalSolidList"/>
    <dgm:cxn modelId="{407BE9D4-1024-4033-984E-6A9A27CC4069}" type="presOf" srcId="{5BE45904-F2C3-4E13-A469-7176112F5939}" destId="{DDE144D6-A8CE-4E2D-B99C-BEE6F492B171}" srcOrd="0" destOrd="0" presId="urn:microsoft.com/office/officeart/2018/2/layout/IconVerticalSolidList"/>
    <dgm:cxn modelId="{502F02D8-F2E3-47E2-AFC1-B1C62A6FD1FF}" srcId="{4EA5504C-E0A4-4129-8532-7B43A3FA89A0}" destId="{2304FED9-7F9E-4EDF-9E33-1DA7B9EE8705}" srcOrd="4" destOrd="0" parTransId="{15F1BD91-E629-4E41-BE95-191AC16D31D2}" sibTransId="{3A25F1C6-68B4-4021-9A59-B0B46DBA054B}"/>
    <dgm:cxn modelId="{0C334EE9-3092-4804-A602-90C2ABC7BB2D}" srcId="{4EA5504C-E0A4-4129-8532-7B43A3FA89A0}" destId="{24F9A7A4-5BBC-4A8D-98A5-3FA6AC8FEF2D}" srcOrd="2" destOrd="0" parTransId="{F55353A8-4E43-440D-B1A7-947EC00A7885}" sibTransId="{BA2A87CF-E8AE-4A03-8593-2A93CEDA1475}"/>
    <dgm:cxn modelId="{ACBE873D-60D9-42AA-8928-686AE5979B99}" type="presParOf" srcId="{01875C98-76D1-4C77-886A-36A1CB93990F}" destId="{D4832EEF-7F37-4999-8093-F9D7A68293A4}" srcOrd="0" destOrd="0" presId="urn:microsoft.com/office/officeart/2018/2/layout/IconVerticalSolidList"/>
    <dgm:cxn modelId="{93BD3619-56B0-4F0A-9BE7-8521642C6972}" type="presParOf" srcId="{D4832EEF-7F37-4999-8093-F9D7A68293A4}" destId="{E527FCF0-60E8-48AE-8500-2E432B11AE64}" srcOrd="0" destOrd="0" presId="urn:microsoft.com/office/officeart/2018/2/layout/IconVerticalSolidList"/>
    <dgm:cxn modelId="{3E38DD1F-F10D-492B-83A6-DE1AF9A28B60}" type="presParOf" srcId="{D4832EEF-7F37-4999-8093-F9D7A68293A4}" destId="{969C44B7-BDEC-4E73-8A92-A7B1C61A11EB}" srcOrd="1" destOrd="0" presId="urn:microsoft.com/office/officeart/2018/2/layout/IconVerticalSolidList"/>
    <dgm:cxn modelId="{10F36DBA-47DE-4AE9-AE9B-6B9A84CACDD7}" type="presParOf" srcId="{D4832EEF-7F37-4999-8093-F9D7A68293A4}" destId="{0E0045D7-FD35-4DA8-B7FC-813BD372C725}" srcOrd="2" destOrd="0" presId="urn:microsoft.com/office/officeart/2018/2/layout/IconVerticalSolidList"/>
    <dgm:cxn modelId="{5B9E0C92-E175-4683-B519-D671F254BFD2}" type="presParOf" srcId="{D4832EEF-7F37-4999-8093-F9D7A68293A4}" destId="{7281E103-C1B5-4B94-975E-DF0F8AA9EBC2}" srcOrd="3" destOrd="0" presId="urn:microsoft.com/office/officeart/2018/2/layout/IconVerticalSolidList"/>
    <dgm:cxn modelId="{B3CE7C7C-5F53-4876-9A10-128B65044D08}" type="presParOf" srcId="{01875C98-76D1-4C77-886A-36A1CB93990F}" destId="{1FEBF0AF-0F6C-4EFB-90DF-2E1C458EC3DA}" srcOrd="1" destOrd="0" presId="urn:microsoft.com/office/officeart/2018/2/layout/IconVerticalSolidList"/>
    <dgm:cxn modelId="{F6A5EC4B-8594-4C7C-BFA3-C80E63748256}" type="presParOf" srcId="{01875C98-76D1-4C77-886A-36A1CB93990F}" destId="{95E7FB9E-0E59-47CB-A5FB-1D1DD2C02E76}" srcOrd="2" destOrd="0" presId="urn:microsoft.com/office/officeart/2018/2/layout/IconVerticalSolidList"/>
    <dgm:cxn modelId="{2210D254-6A56-4E2C-B200-21D34CFCADC5}" type="presParOf" srcId="{95E7FB9E-0E59-47CB-A5FB-1D1DD2C02E76}" destId="{5573AE32-4DCE-4A08-A71A-EE08E5972791}" srcOrd="0" destOrd="0" presId="urn:microsoft.com/office/officeart/2018/2/layout/IconVerticalSolidList"/>
    <dgm:cxn modelId="{3D8CC305-2DB7-48E2-BF54-C8B4B77B3BE3}" type="presParOf" srcId="{95E7FB9E-0E59-47CB-A5FB-1D1DD2C02E76}" destId="{364FF0A4-6CEF-4A9A-A936-CB3573475D16}" srcOrd="1" destOrd="0" presId="urn:microsoft.com/office/officeart/2018/2/layout/IconVerticalSolidList"/>
    <dgm:cxn modelId="{8F558E7D-3EB9-474F-BEC2-7882A84F3158}" type="presParOf" srcId="{95E7FB9E-0E59-47CB-A5FB-1D1DD2C02E76}" destId="{5F225567-D6CE-4AEF-9F3F-FEDDBC1A7D66}" srcOrd="2" destOrd="0" presId="urn:microsoft.com/office/officeart/2018/2/layout/IconVerticalSolidList"/>
    <dgm:cxn modelId="{F4925A6D-1527-41AF-8D5D-80E46FFD7F79}" type="presParOf" srcId="{95E7FB9E-0E59-47CB-A5FB-1D1DD2C02E76}" destId="{9D8552CE-E27F-4751-B161-F6EBAEC4B0A0}" srcOrd="3" destOrd="0" presId="urn:microsoft.com/office/officeart/2018/2/layout/IconVerticalSolidList"/>
    <dgm:cxn modelId="{0B546520-1C85-4CEF-A470-E65570FFEBD6}" type="presParOf" srcId="{01875C98-76D1-4C77-886A-36A1CB93990F}" destId="{61EBBA4D-AFA6-49F4-81DE-258BDA29ED10}" srcOrd="3" destOrd="0" presId="urn:microsoft.com/office/officeart/2018/2/layout/IconVerticalSolidList"/>
    <dgm:cxn modelId="{3AF69F8C-790F-4C0C-A027-2A1D4BE1A0B7}" type="presParOf" srcId="{01875C98-76D1-4C77-886A-36A1CB93990F}" destId="{B4313AA6-E3FE-4012-83A9-5E88221572E8}" srcOrd="4" destOrd="0" presId="urn:microsoft.com/office/officeart/2018/2/layout/IconVerticalSolidList"/>
    <dgm:cxn modelId="{273A043C-B664-4909-9809-4047322BF63A}" type="presParOf" srcId="{B4313AA6-E3FE-4012-83A9-5E88221572E8}" destId="{2CA96F44-3D5F-43D6-AAEE-A7FD0B94FB00}" srcOrd="0" destOrd="0" presId="urn:microsoft.com/office/officeart/2018/2/layout/IconVerticalSolidList"/>
    <dgm:cxn modelId="{1D7AF5DD-758C-49E6-99E0-BA852B44BCFC}" type="presParOf" srcId="{B4313AA6-E3FE-4012-83A9-5E88221572E8}" destId="{38FCAB2C-FC9C-4A2F-A712-05FBC8D94FA3}" srcOrd="1" destOrd="0" presId="urn:microsoft.com/office/officeart/2018/2/layout/IconVerticalSolidList"/>
    <dgm:cxn modelId="{F8F32899-3F2F-439A-A446-D5B0A25E5424}" type="presParOf" srcId="{B4313AA6-E3FE-4012-83A9-5E88221572E8}" destId="{588F44DD-C74E-4612-A58C-B4D4833E3F23}" srcOrd="2" destOrd="0" presId="urn:microsoft.com/office/officeart/2018/2/layout/IconVerticalSolidList"/>
    <dgm:cxn modelId="{1B6F8EC0-B484-4CF8-8E10-128862FB30AD}" type="presParOf" srcId="{B4313AA6-E3FE-4012-83A9-5E88221572E8}" destId="{6B172FB7-3D78-4888-A296-CD5A553299A9}" srcOrd="3" destOrd="0" presId="urn:microsoft.com/office/officeart/2018/2/layout/IconVerticalSolidList"/>
    <dgm:cxn modelId="{242EE3AD-70F7-4BA3-A857-B7842B64DAD8}" type="presParOf" srcId="{01875C98-76D1-4C77-886A-36A1CB93990F}" destId="{9AB8905C-3E58-445C-833A-68074A43AC10}" srcOrd="5" destOrd="0" presId="urn:microsoft.com/office/officeart/2018/2/layout/IconVerticalSolidList"/>
    <dgm:cxn modelId="{A6E80870-953D-42D5-BB16-67768CD5AC56}" type="presParOf" srcId="{01875C98-76D1-4C77-886A-36A1CB93990F}" destId="{56CE9F66-C13E-4E61-B673-998B3982D1A2}" srcOrd="6" destOrd="0" presId="urn:microsoft.com/office/officeart/2018/2/layout/IconVerticalSolidList"/>
    <dgm:cxn modelId="{3F2329B5-2DED-46AA-933B-C22977DA2DD1}" type="presParOf" srcId="{56CE9F66-C13E-4E61-B673-998B3982D1A2}" destId="{6A4982DA-8EA8-457E-A2C7-F98D293DC9D4}" srcOrd="0" destOrd="0" presId="urn:microsoft.com/office/officeart/2018/2/layout/IconVerticalSolidList"/>
    <dgm:cxn modelId="{C5F5228A-88AE-4A7D-94DB-C92284B88DA7}" type="presParOf" srcId="{56CE9F66-C13E-4E61-B673-998B3982D1A2}" destId="{FDD5F21A-62C7-4AD0-B04B-139DE3DBCC95}" srcOrd="1" destOrd="0" presId="urn:microsoft.com/office/officeart/2018/2/layout/IconVerticalSolidList"/>
    <dgm:cxn modelId="{B45DB980-88F2-4358-89DF-F53415F31B87}" type="presParOf" srcId="{56CE9F66-C13E-4E61-B673-998B3982D1A2}" destId="{DE223376-4A28-42E1-875A-F9A86DE1BB92}" srcOrd="2" destOrd="0" presId="urn:microsoft.com/office/officeart/2018/2/layout/IconVerticalSolidList"/>
    <dgm:cxn modelId="{B28C851E-952B-466F-8B9A-DDF6375C4DF6}" type="presParOf" srcId="{56CE9F66-C13E-4E61-B673-998B3982D1A2}" destId="{DDE144D6-A8CE-4E2D-B99C-BEE6F492B171}" srcOrd="3" destOrd="0" presId="urn:microsoft.com/office/officeart/2018/2/layout/IconVerticalSolidList"/>
    <dgm:cxn modelId="{105388DF-F164-43DE-8F84-8DBC5F94412F}" type="presParOf" srcId="{01875C98-76D1-4C77-886A-36A1CB93990F}" destId="{45F7EA18-7790-4B6C-8D94-64745B48568C}" srcOrd="7" destOrd="0" presId="urn:microsoft.com/office/officeart/2018/2/layout/IconVerticalSolidList"/>
    <dgm:cxn modelId="{6296BBF8-160C-4FDD-ACB8-E868AE22BDBD}" type="presParOf" srcId="{01875C98-76D1-4C77-886A-36A1CB93990F}" destId="{B5CDD28E-C07A-4A2B-AC7A-57C35A883E67}" srcOrd="8" destOrd="0" presId="urn:microsoft.com/office/officeart/2018/2/layout/IconVerticalSolidList"/>
    <dgm:cxn modelId="{13941EBA-CF3E-492E-AD4F-339A48A895E8}" type="presParOf" srcId="{B5CDD28E-C07A-4A2B-AC7A-57C35A883E67}" destId="{5BEEB470-EEDE-4EE0-B454-CB943217FBBF}" srcOrd="0" destOrd="0" presId="urn:microsoft.com/office/officeart/2018/2/layout/IconVerticalSolidList"/>
    <dgm:cxn modelId="{787B5E81-9733-41A9-B38E-9070B6FAFFD0}" type="presParOf" srcId="{B5CDD28E-C07A-4A2B-AC7A-57C35A883E67}" destId="{4DB5E67F-34BB-4D54-BB4D-213853478CA7}" srcOrd="1" destOrd="0" presId="urn:microsoft.com/office/officeart/2018/2/layout/IconVerticalSolidList"/>
    <dgm:cxn modelId="{32D34885-DA92-4A25-8FBA-F694ED0BC4ED}" type="presParOf" srcId="{B5CDD28E-C07A-4A2B-AC7A-57C35A883E67}" destId="{8469049A-8B77-4A6E-8786-6E6C81F4F7A8}" srcOrd="2" destOrd="0" presId="urn:microsoft.com/office/officeart/2018/2/layout/IconVerticalSolidList"/>
    <dgm:cxn modelId="{FCCC2515-6CC3-4400-A3B6-0DBA0CD70427}" type="presParOf" srcId="{B5CDD28E-C07A-4A2B-AC7A-57C35A883E67}" destId="{F3C40CF5-B312-41A7-ADE5-7F6C0139BD32}" srcOrd="3" destOrd="0" presId="urn:microsoft.com/office/officeart/2018/2/layout/IconVerticalSolidList"/>
    <dgm:cxn modelId="{5A3D5A66-C1E4-4DD3-ABDD-F6326B646094}" type="presParOf" srcId="{01875C98-76D1-4C77-886A-36A1CB93990F}" destId="{656C02F7-7D67-4435-9D56-4BA1B5B92406}" srcOrd="9" destOrd="0" presId="urn:microsoft.com/office/officeart/2018/2/layout/IconVerticalSolidList"/>
    <dgm:cxn modelId="{38B67F2E-7B28-41C0-B5F7-BCE6DB21A75C}" type="presParOf" srcId="{01875C98-76D1-4C77-886A-36A1CB93990F}" destId="{ECB2BA72-DD26-427E-BCD4-DA9E217AB54D}" srcOrd="10" destOrd="0" presId="urn:microsoft.com/office/officeart/2018/2/layout/IconVerticalSolidList"/>
    <dgm:cxn modelId="{6202D24A-48B3-4B24-B96E-7F45AA114510}" type="presParOf" srcId="{ECB2BA72-DD26-427E-BCD4-DA9E217AB54D}" destId="{173C36D4-953C-48FD-88F4-8964AF90C3F7}" srcOrd="0" destOrd="0" presId="urn:microsoft.com/office/officeart/2018/2/layout/IconVerticalSolidList"/>
    <dgm:cxn modelId="{3D7D6143-7860-4347-A551-B9993E1C4F8F}" type="presParOf" srcId="{ECB2BA72-DD26-427E-BCD4-DA9E217AB54D}" destId="{36159456-6FEB-4692-96E8-4C8F141FBCBA}" srcOrd="1" destOrd="0" presId="urn:microsoft.com/office/officeart/2018/2/layout/IconVerticalSolidList"/>
    <dgm:cxn modelId="{F2DBB85E-A66E-4F0D-AFEC-5C61C8FDBFD5}" type="presParOf" srcId="{ECB2BA72-DD26-427E-BCD4-DA9E217AB54D}" destId="{40AD3563-C501-4513-BECA-D8735B8D7400}" srcOrd="2" destOrd="0" presId="urn:microsoft.com/office/officeart/2018/2/layout/IconVerticalSolidList"/>
    <dgm:cxn modelId="{521296B9-E531-4B5C-A316-A07198AD7002}" type="presParOf" srcId="{ECB2BA72-DD26-427E-BCD4-DA9E217AB54D}" destId="{2C370670-2FE6-4E6C-8B6E-69216C3B3791}" srcOrd="3" destOrd="0" presId="urn:microsoft.com/office/officeart/2018/2/layout/IconVerticalSolidList"/>
    <dgm:cxn modelId="{100682FF-0804-463D-B41B-4299E6389762}" type="presParOf" srcId="{01875C98-76D1-4C77-886A-36A1CB93990F}" destId="{A7221FDD-4894-454F-8DE8-3C76196FF781}" srcOrd="11" destOrd="0" presId="urn:microsoft.com/office/officeart/2018/2/layout/IconVerticalSolidList"/>
    <dgm:cxn modelId="{9FBBF156-3844-4F8F-A61C-3FDBB9F5BC9B}" type="presParOf" srcId="{01875C98-76D1-4C77-886A-36A1CB93990F}" destId="{DB47F1F5-E96E-4811-B0FA-B17C8F631B99}" srcOrd="12" destOrd="0" presId="urn:microsoft.com/office/officeart/2018/2/layout/IconVerticalSolidList"/>
    <dgm:cxn modelId="{EA7A0B5F-2EAA-4FDC-A334-C21B48C8B269}" type="presParOf" srcId="{DB47F1F5-E96E-4811-B0FA-B17C8F631B99}" destId="{29B62DC9-E676-4678-BAD5-0DF6C9526598}" srcOrd="0" destOrd="0" presId="urn:microsoft.com/office/officeart/2018/2/layout/IconVerticalSolidList"/>
    <dgm:cxn modelId="{23419163-141A-4C5F-8B99-9E3BC226D88D}" type="presParOf" srcId="{DB47F1F5-E96E-4811-B0FA-B17C8F631B99}" destId="{59920E70-BF8B-4329-A539-01CC642F2B99}" srcOrd="1" destOrd="0" presId="urn:microsoft.com/office/officeart/2018/2/layout/IconVerticalSolidList"/>
    <dgm:cxn modelId="{E93CE9CA-FE2A-4282-B391-BC859EF69F5F}" type="presParOf" srcId="{DB47F1F5-E96E-4811-B0FA-B17C8F631B99}" destId="{755E10A0-24AE-461D-8051-2C88B4C079A3}" srcOrd="2" destOrd="0" presId="urn:microsoft.com/office/officeart/2018/2/layout/IconVerticalSolidList"/>
    <dgm:cxn modelId="{D4955952-A948-4894-9736-21F9C377B975}" type="presParOf" srcId="{DB47F1F5-E96E-4811-B0FA-B17C8F631B99}" destId="{E9DF29CE-D16A-422F-BE57-D61BFA8445F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02259-C742-455D-89F7-1826F6D78F2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7676D6-710B-41F9-B3C9-9E6B58DF5D76}">
      <dgm:prSet/>
      <dgm:spPr/>
      <dgm:t>
        <a:bodyPr/>
        <a:lstStyle/>
        <a:p>
          <a:pPr>
            <a:lnSpc>
              <a:spcPct val="100000"/>
            </a:lnSpc>
          </a:pPr>
          <a:r>
            <a:rPr lang="en-GB" b="0"/>
            <a:t>For my website's colour scheme, I have selected dark green as the primary colour to reflect Rosla Technology’s commitment to eco-friendliness. This choice aligns with our focus on sustainable solutions, including solar panels, EV charging, and smart home energy systems, all designed to benefit the environment.</a:t>
          </a:r>
          <a:endParaRPr lang="en-US"/>
        </a:p>
      </dgm:t>
    </dgm:pt>
    <dgm:pt modelId="{682E11F6-F2E8-4AC4-B5C6-AAAD1298326F}" type="parTrans" cxnId="{22E96BBC-2143-4C39-9190-8873CA95B326}">
      <dgm:prSet/>
      <dgm:spPr/>
      <dgm:t>
        <a:bodyPr/>
        <a:lstStyle/>
        <a:p>
          <a:endParaRPr lang="en-US"/>
        </a:p>
      </dgm:t>
    </dgm:pt>
    <dgm:pt modelId="{CDE6797B-4479-4CBD-A56A-DD5DC8F3FB9A}" type="sibTrans" cxnId="{22E96BBC-2143-4C39-9190-8873CA95B326}">
      <dgm:prSet/>
      <dgm:spPr/>
      <dgm:t>
        <a:bodyPr/>
        <a:lstStyle/>
        <a:p>
          <a:endParaRPr lang="en-US"/>
        </a:p>
      </dgm:t>
    </dgm:pt>
    <dgm:pt modelId="{C5EF0076-5EEB-42BE-BBA8-D0F74D8531CB}">
      <dgm:prSet/>
      <dgm:spPr/>
      <dgm:t>
        <a:bodyPr/>
        <a:lstStyle/>
        <a:p>
          <a:pPr>
            <a:lnSpc>
              <a:spcPct val="100000"/>
            </a:lnSpc>
          </a:pPr>
          <a:r>
            <a:rPr lang="en-GB"/>
            <a:t>For the website’s footer, I have chosen black as the primary colour due to its associations with modernity and sophistication, while also enhancing content visibility. Additionally, black offers practical advantages, such as improved energy efficiency on OLED displays and better accessibility for certain users, which also goes in hand with my requirements. </a:t>
          </a:r>
          <a:endParaRPr lang="en-US"/>
        </a:p>
      </dgm:t>
    </dgm:pt>
    <dgm:pt modelId="{8ECAA25D-AE62-41B7-86DC-BAB0ADF79F6B}" type="parTrans" cxnId="{D8BAB9A0-E3B4-4E93-8CCC-E28C373F12B3}">
      <dgm:prSet/>
      <dgm:spPr/>
      <dgm:t>
        <a:bodyPr/>
        <a:lstStyle/>
        <a:p>
          <a:endParaRPr lang="en-US"/>
        </a:p>
      </dgm:t>
    </dgm:pt>
    <dgm:pt modelId="{B458E93A-157C-46A3-B85A-0869AD2C0433}" type="sibTrans" cxnId="{D8BAB9A0-E3B4-4E93-8CCC-E28C373F12B3}">
      <dgm:prSet/>
      <dgm:spPr/>
      <dgm:t>
        <a:bodyPr/>
        <a:lstStyle/>
        <a:p>
          <a:endParaRPr lang="en-US"/>
        </a:p>
      </dgm:t>
    </dgm:pt>
    <dgm:pt modelId="{AD1A06E0-7F92-4868-BFDC-290B80FAF1A5}" type="pres">
      <dgm:prSet presAssocID="{65502259-C742-455D-89F7-1826F6D78F20}" presName="root" presStyleCnt="0">
        <dgm:presLayoutVars>
          <dgm:dir/>
          <dgm:resizeHandles val="exact"/>
        </dgm:presLayoutVars>
      </dgm:prSet>
      <dgm:spPr/>
    </dgm:pt>
    <dgm:pt modelId="{F8D8E89F-DE4E-4AE0-82E2-2D5C7C7E3928}" type="pres">
      <dgm:prSet presAssocID="{8F7676D6-710B-41F9-B3C9-9E6B58DF5D76}" presName="compNode" presStyleCnt="0"/>
      <dgm:spPr/>
    </dgm:pt>
    <dgm:pt modelId="{596DB4A0-1ECE-41AD-874D-684D799F86AE}" type="pres">
      <dgm:prSet presAssocID="{8F7676D6-710B-41F9-B3C9-9E6B58DF5D76}" presName="bgRect" presStyleLbl="bgShp" presStyleIdx="0" presStyleCnt="2"/>
      <dgm:spPr/>
    </dgm:pt>
    <dgm:pt modelId="{C44F536C-D0C4-4915-81F6-F95637B63C3B}" type="pres">
      <dgm:prSet presAssocID="{8F7676D6-710B-41F9-B3C9-9E6B58DF5D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lette"/>
        </a:ext>
      </dgm:extLst>
    </dgm:pt>
    <dgm:pt modelId="{E67F4388-A8CB-4E92-B80C-FA6FAE80EDCC}" type="pres">
      <dgm:prSet presAssocID="{8F7676D6-710B-41F9-B3C9-9E6B58DF5D76}" presName="spaceRect" presStyleCnt="0"/>
      <dgm:spPr/>
    </dgm:pt>
    <dgm:pt modelId="{6DCD63CF-B968-42AC-9AAD-3F6832A0737B}" type="pres">
      <dgm:prSet presAssocID="{8F7676D6-710B-41F9-B3C9-9E6B58DF5D76}" presName="parTx" presStyleLbl="revTx" presStyleIdx="0" presStyleCnt="2">
        <dgm:presLayoutVars>
          <dgm:chMax val="0"/>
          <dgm:chPref val="0"/>
        </dgm:presLayoutVars>
      </dgm:prSet>
      <dgm:spPr/>
    </dgm:pt>
    <dgm:pt modelId="{CE598CEC-8FBF-4ED5-B36A-79705DEC2846}" type="pres">
      <dgm:prSet presAssocID="{CDE6797B-4479-4CBD-A56A-DD5DC8F3FB9A}" presName="sibTrans" presStyleCnt="0"/>
      <dgm:spPr/>
    </dgm:pt>
    <dgm:pt modelId="{9790FF24-6DF5-402D-9D38-7F09F1C57987}" type="pres">
      <dgm:prSet presAssocID="{C5EF0076-5EEB-42BE-BBA8-D0F74D8531CB}" presName="compNode" presStyleCnt="0"/>
      <dgm:spPr/>
    </dgm:pt>
    <dgm:pt modelId="{A3CB3B94-BAE6-43BF-B14B-E060EED3C3EB}" type="pres">
      <dgm:prSet presAssocID="{C5EF0076-5EEB-42BE-BBA8-D0F74D8531CB}" presName="bgRect" presStyleLbl="bgShp" presStyleIdx="1" presStyleCnt="2"/>
      <dgm:spPr/>
    </dgm:pt>
    <dgm:pt modelId="{796D4332-FF2D-45DF-B394-8F594540DD01}" type="pres">
      <dgm:prSet presAssocID="{C5EF0076-5EEB-42BE-BBA8-D0F74D8531C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thes hanger"/>
        </a:ext>
      </dgm:extLst>
    </dgm:pt>
    <dgm:pt modelId="{6A1C8EDE-1CF9-4E50-8469-EE6B49FC4B3C}" type="pres">
      <dgm:prSet presAssocID="{C5EF0076-5EEB-42BE-BBA8-D0F74D8531CB}" presName="spaceRect" presStyleCnt="0"/>
      <dgm:spPr/>
    </dgm:pt>
    <dgm:pt modelId="{844076D0-5C8D-4D23-A2D7-AA69BE0B53ED}" type="pres">
      <dgm:prSet presAssocID="{C5EF0076-5EEB-42BE-BBA8-D0F74D8531CB}" presName="parTx" presStyleLbl="revTx" presStyleIdx="1" presStyleCnt="2">
        <dgm:presLayoutVars>
          <dgm:chMax val="0"/>
          <dgm:chPref val="0"/>
        </dgm:presLayoutVars>
      </dgm:prSet>
      <dgm:spPr/>
    </dgm:pt>
  </dgm:ptLst>
  <dgm:cxnLst>
    <dgm:cxn modelId="{D8BAB9A0-E3B4-4E93-8CCC-E28C373F12B3}" srcId="{65502259-C742-455D-89F7-1826F6D78F20}" destId="{C5EF0076-5EEB-42BE-BBA8-D0F74D8531CB}" srcOrd="1" destOrd="0" parTransId="{8ECAA25D-AE62-41B7-86DC-BAB0ADF79F6B}" sibTransId="{B458E93A-157C-46A3-B85A-0869AD2C0433}"/>
    <dgm:cxn modelId="{22E96BBC-2143-4C39-9190-8873CA95B326}" srcId="{65502259-C742-455D-89F7-1826F6D78F20}" destId="{8F7676D6-710B-41F9-B3C9-9E6B58DF5D76}" srcOrd="0" destOrd="0" parTransId="{682E11F6-F2E8-4AC4-B5C6-AAAD1298326F}" sibTransId="{CDE6797B-4479-4CBD-A56A-DD5DC8F3FB9A}"/>
    <dgm:cxn modelId="{BDFD9FC5-DC34-4A07-8995-BBE278A8B6D6}" type="presOf" srcId="{C5EF0076-5EEB-42BE-BBA8-D0F74D8531CB}" destId="{844076D0-5C8D-4D23-A2D7-AA69BE0B53ED}" srcOrd="0" destOrd="0" presId="urn:microsoft.com/office/officeart/2018/2/layout/IconVerticalSolidList"/>
    <dgm:cxn modelId="{6A4EC6E2-109C-4BBF-BF76-14B0F08A64A0}" type="presOf" srcId="{65502259-C742-455D-89F7-1826F6D78F20}" destId="{AD1A06E0-7F92-4868-BFDC-290B80FAF1A5}" srcOrd="0" destOrd="0" presId="urn:microsoft.com/office/officeart/2018/2/layout/IconVerticalSolidList"/>
    <dgm:cxn modelId="{46BE36E5-5413-4BF9-9A51-E2D5899629B5}" type="presOf" srcId="{8F7676D6-710B-41F9-B3C9-9E6B58DF5D76}" destId="{6DCD63CF-B968-42AC-9AAD-3F6832A0737B}" srcOrd="0" destOrd="0" presId="urn:microsoft.com/office/officeart/2018/2/layout/IconVerticalSolidList"/>
    <dgm:cxn modelId="{C5871BEF-1FF9-4B68-B55B-6F09FFB45399}" type="presParOf" srcId="{AD1A06E0-7F92-4868-BFDC-290B80FAF1A5}" destId="{F8D8E89F-DE4E-4AE0-82E2-2D5C7C7E3928}" srcOrd="0" destOrd="0" presId="urn:microsoft.com/office/officeart/2018/2/layout/IconVerticalSolidList"/>
    <dgm:cxn modelId="{EC38782C-9830-4EDA-A08F-39F6E499CFD8}" type="presParOf" srcId="{F8D8E89F-DE4E-4AE0-82E2-2D5C7C7E3928}" destId="{596DB4A0-1ECE-41AD-874D-684D799F86AE}" srcOrd="0" destOrd="0" presId="urn:microsoft.com/office/officeart/2018/2/layout/IconVerticalSolidList"/>
    <dgm:cxn modelId="{E3E0363C-49FC-417F-810C-6A58F308C0D7}" type="presParOf" srcId="{F8D8E89F-DE4E-4AE0-82E2-2D5C7C7E3928}" destId="{C44F536C-D0C4-4915-81F6-F95637B63C3B}" srcOrd="1" destOrd="0" presId="urn:microsoft.com/office/officeart/2018/2/layout/IconVerticalSolidList"/>
    <dgm:cxn modelId="{11107A6F-7F92-436F-B6DF-5011A13051FE}" type="presParOf" srcId="{F8D8E89F-DE4E-4AE0-82E2-2D5C7C7E3928}" destId="{E67F4388-A8CB-4E92-B80C-FA6FAE80EDCC}" srcOrd="2" destOrd="0" presId="urn:microsoft.com/office/officeart/2018/2/layout/IconVerticalSolidList"/>
    <dgm:cxn modelId="{DED4DD8F-C3EC-49CF-B26F-E4FF4D18CFDC}" type="presParOf" srcId="{F8D8E89F-DE4E-4AE0-82E2-2D5C7C7E3928}" destId="{6DCD63CF-B968-42AC-9AAD-3F6832A0737B}" srcOrd="3" destOrd="0" presId="urn:microsoft.com/office/officeart/2018/2/layout/IconVerticalSolidList"/>
    <dgm:cxn modelId="{BD5BE685-AAA4-431A-B277-0B7396D6CD43}" type="presParOf" srcId="{AD1A06E0-7F92-4868-BFDC-290B80FAF1A5}" destId="{CE598CEC-8FBF-4ED5-B36A-79705DEC2846}" srcOrd="1" destOrd="0" presId="urn:microsoft.com/office/officeart/2018/2/layout/IconVerticalSolidList"/>
    <dgm:cxn modelId="{B53B0ED3-09AF-490C-B46A-C549A6C90425}" type="presParOf" srcId="{AD1A06E0-7F92-4868-BFDC-290B80FAF1A5}" destId="{9790FF24-6DF5-402D-9D38-7F09F1C57987}" srcOrd="2" destOrd="0" presId="urn:microsoft.com/office/officeart/2018/2/layout/IconVerticalSolidList"/>
    <dgm:cxn modelId="{D7022A57-0ADF-4584-BFDD-5E8F029E2D43}" type="presParOf" srcId="{9790FF24-6DF5-402D-9D38-7F09F1C57987}" destId="{A3CB3B94-BAE6-43BF-B14B-E060EED3C3EB}" srcOrd="0" destOrd="0" presId="urn:microsoft.com/office/officeart/2018/2/layout/IconVerticalSolidList"/>
    <dgm:cxn modelId="{E97D33B7-CDA6-4741-93D3-5A3F390B6C23}" type="presParOf" srcId="{9790FF24-6DF5-402D-9D38-7F09F1C57987}" destId="{796D4332-FF2D-45DF-B394-8F594540DD01}" srcOrd="1" destOrd="0" presId="urn:microsoft.com/office/officeart/2018/2/layout/IconVerticalSolidList"/>
    <dgm:cxn modelId="{32F7969A-13C4-41CA-9CED-10EE85343E79}" type="presParOf" srcId="{9790FF24-6DF5-402D-9D38-7F09F1C57987}" destId="{6A1C8EDE-1CF9-4E50-8469-EE6B49FC4B3C}" srcOrd="2" destOrd="0" presId="urn:microsoft.com/office/officeart/2018/2/layout/IconVerticalSolidList"/>
    <dgm:cxn modelId="{417713FA-F54A-4414-899D-23226CE3E265}" type="presParOf" srcId="{9790FF24-6DF5-402D-9D38-7F09F1C57987}" destId="{844076D0-5C8D-4D23-A2D7-AA69BE0B53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7FCF0-60E8-48AE-8500-2E432B11AE64}">
      <dsp:nvSpPr>
        <dsp:cNvPr id="0" name=""/>
        <dsp:cNvSpPr/>
      </dsp:nvSpPr>
      <dsp:spPr>
        <a:xfrm>
          <a:off x="0" y="352"/>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9C44B7-BDEC-4E73-8A92-A7B1C61A11EB}">
      <dsp:nvSpPr>
        <dsp:cNvPr id="0" name=""/>
        <dsp:cNvSpPr/>
      </dsp:nvSpPr>
      <dsp:spPr>
        <a:xfrm>
          <a:off x="146887" y="109608"/>
          <a:ext cx="267068" cy="2670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81E103-C1B5-4B94-975E-DF0F8AA9EBC2}">
      <dsp:nvSpPr>
        <dsp:cNvPr id="0" name=""/>
        <dsp:cNvSpPr/>
      </dsp:nvSpPr>
      <dsp:spPr>
        <a:xfrm>
          <a:off x="560844" y="352"/>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green energy products currently on the market</a:t>
          </a:r>
          <a:endParaRPr lang="en-US" sz="1600" kern="1200"/>
        </a:p>
      </dsp:txBody>
      <dsp:txXfrm>
        <a:off x="560844" y="352"/>
        <a:ext cx="10092734" cy="485579"/>
      </dsp:txXfrm>
    </dsp:sp>
    <dsp:sp modelId="{5573AE32-4DCE-4A08-A71A-EE08E5972791}">
      <dsp:nvSpPr>
        <dsp:cNvPr id="0" name=""/>
        <dsp:cNvSpPr/>
      </dsp:nvSpPr>
      <dsp:spPr>
        <a:xfrm>
          <a:off x="0" y="607327"/>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FF0A4-6CEF-4A9A-A936-CB3573475D16}">
      <dsp:nvSpPr>
        <dsp:cNvPr id="0" name=""/>
        <dsp:cNvSpPr/>
      </dsp:nvSpPr>
      <dsp:spPr>
        <a:xfrm>
          <a:off x="146887" y="716583"/>
          <a:ext cx="267068" cy="2670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552CE-E27F-4751-B161-F6EBAEC4B0A0}">
      <dsp:nvSpPr>
        <dsp:cNvPr id="0" name=""/>
        <dsp:cNvSpPr/>
      </dsp:nvSpPr>
      <dsp:spPr>
        <a:xfrm>
          <a:off x="560844" y="607327"/>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how to reduce their carbon footprint</a:t>
          </a:r>
          <a:endParaRPr lang="en-US" sz="1600" kern="1200"/>
        </a:p>
      </dsp:txBody>
      <dsp:txXfrm>
        <a:off x="560844" y="607327"/>
        <a:ext cx="10092734" cy="485579"/>
      </dsp:txXfrm>
    </dsp:sp>
    <dsp:sp modelId="{2CA96F44-3D5F-43D6-AAEE-A7FD0B94FB00}">
      <dsp:nvSpPr>
        <dsp:cNvPr id="0" name=""/>
        <dsp:cNvSpPr/>
      </dsp:nvSpPr>
      <dsp:spPr>
        <a:xfrm>
          <a:off x="0" y="1214302"/>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FCAB2C-FC9C-4A2F-A712-05FBC8D94FA3}">
      <dsp:nvSpPr>
        <dsp:cNvPr id="0" name=""/>
        <dsp:cNvSpPr/>
      </dsp:nvSpPr>
      <dsp:spPr>
        <a:xfrm>
          <a:off x="146887" y="1323558"/>
          <a:ext cx="267068" cy="2670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72FB7-3D78-4888-A296-CD5A553299A9}">
      <dsp:nvSpPr>
        <dsp:cNvPr id="0" name=""/>
        <dsp:cNvSpPr/>
      </dsp:nvSpPr>
      <dsp:spPr>
        <a:xfrm>
          <a:off x="560844" y="1214302"/>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Schedule consultations and installations </a:t>
          </a:r>
          <a:endParaRPr lang="en-US" sz="1600" kern="1200"/>
        </a:p>
      </dsp:txBody>
      <dsp:txXfrm>
        <a:off x="560844" y="1214302"/>
        <a:ext cx="10092734" cy="485579"/>
      </dsp:txXfrm>
    </dsp:sp>
    <dsp:sp modelId="{6A4982DA-8EA8-457E-A2C7-F98D293DC9D4}">
      <dsp:nvSpPr>
        <dsp:cNvPr id="0" name=""/>
        <dsp:cNvSpPr/>
      </dsp:nvSpPr>
      <dsp:spPr>
        <a:xfrm>
          <a:off x="0" y="1821277"/>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D5F21A-62C7-4AD0-B04B-139DE3DBCC95}">
      <dsp:nvSpPr>
        <dsp:cNvPr id="0" name=""/>
        <dsp:cNvSpPr/>
      </dsp:nvSpPr>
      <dsp:spPr>
        <a:xfrm>
          <a:off x="146887" y="1930533"/>
          <a:ext cx="267068" cy="2670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E144D6-A8CE-4E2D-B99C-BEE6F492B171}">
      <dsp:nvSpPr>
        <dsp:cNvPr id="0" name=""/>
        <dsp:cNvSpPr/>
      </dsp:nvSpPr>
      <dsp:spPr>
        <a:xfrm>
          <a:off x="560844" y="1821277"/>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Calculate their carbon footprint</a:t>
          </a:r>
          <a:endParaRPr lang="en-US" sz="1600" kern="1200"/>
        </a:p>
      </dsp:txBody>
      <dsp:txXfrm>
        <a:off x="560844" y="1821277"/>
        <a:ext cx="10092734" cy="485579"/>
      </dsp:txXfrm>
    </dsp:sp>
    <dsp:sp modelId="{5BEEB470-EEDE-4EE0-B454-CB943217FBBF}">
      <dsp:nvSpPr>
        <dsp:cNvPr id="0" name=""/>
        <dsp:cNvSpPr/>
      </dsp:nvSpPr>
      <dsp:spPr>
        <a:xfrm>
          <a:off x="0" y="2428252"/>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B5E67F-34BB-4D54-BB4D-213853478CA7}">
      <dsp:nvSpPr>
        <dsp:cNvPr id="0" name=""/>
        <dsp:cNvSpPr/>
      </dsp:nvSpPr>
      <dsp:spPr>
        <a:xfrm>
          <a:off x="146887" y="2537507"/>
          <a:ext cx="267068" cy="26706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40CF5-B312-41A7-ADE5-7F6C0139BD32}">
      <dsp:nvSpPr>
        <dsp:cNvPr id="0" name=""/>
        <dsp:cNvSpPr/>
      </dsp:nvSpPr>
      <dsp:spPr>
        <a:xfrm>
          <a:off x="560844" y="2428252"/>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Account registration to allow customers to manage their consultations and data</a:t>
          </a:r>
          <a:endParaRPr lang="en-US" sz="1600" kern="1200"/>
        </a:p>
      </dsp:txBody>
      <dsp:txXfrm>
        <a:off x="560844" y="2428252"/>
        <a:ext cx="10092734" cy="485579"/>
      </dsp:txXfrm>
    </dsp:sp>
    <dsp:sp modelId="{173C36D4-953C-48FD-88F4-8964AF90C3F7}">
      <dsp:nvSpPr>
        <dsp:cNvPr id="0" name=""/>
        <dsp:cNvSpPr/>
      </dsp:nvSpPr>
      <dsp:spPr>
        <a:xfrm>
          <a:off x="0" y="3035227"/>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59456-6FEB-4692-96E8-4C8F141FBCBA}">
      <dsp:nvSpPr>
        <dsp:cNvPr id="0" name=""/>
        <dsp:cNvSpPr/>
      </dsp:nvSpPr>
      <dsp:spPr>
        <a:xfrm>
          <a:off x="146887" y="3144482"/>
          <a:ext cx="267068" cy="26706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70670-2FE6-4E6C-8B6E-69216C3B3791}">
      <dsp:nvSpPr>
        <dsp:cNvPr id="0" name=""/>
        <dsp:cNvSpPr/>
      </dsp:nvSpPr>
      <dsp:spPr>
        <a:xfrm>
          <a:off x="560844" y="3035227"/>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Accessibility features to support a wide range of users</a:t>
          </a:r>
          <a:endParaRPr lang="en-US" sz="1600" kern="1200"/>
        </a:p>
      </dsp:txBody>
      <dsp:txXfrm>
        <a:off x="560844" y="3035227"/>
        <a:ext cx="10092734" cy="485579"/>
      </dsp:txXfrm>
    </dsp:sp>
    <dsp:sp modelId="{29B62DC9-E676-4678-BAD5-0DF6C9526598}">
      <dsp:nvSpPr>
        <dsp:cNvPr id="0" name=""/>
        <dsp:cNvSpPr/>
      </dsp:nvSpPr>
      <dsp:spPr>
        <a:xfrm>
          <a:off x="0" y="3642202"/>
          <a:ext cx="10653579" cy="4855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920E70-BF8B-4329-A539-01CC642F2B99}">
      <dsp:nvSpPr>
        <dsp:cNvPr id="0" name=""/>
        <dsp:cNvSpPr/>
      </dsp:nvSpPr>
      <dsp:spPr>
        <a:xfrm>
          <a:off x="146887" y="3751457"/>
          <a:ext cx="267068" cy="267068"/>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F29CE-D16A-422F-BE57-D61BFA8445F9}">
      <dsp:nvSpPr>
        <dsp:cNvPr id="0" name=""/>
        <dsp:cNvSpPr/>
      </dsp:nvSpPr>
      <dsp:spPr>
        <a:xfrm>
          <a:off x="560844" y="3642202"/>
          <a:ext cx="10092734" cy="485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391" tIns="51391" rIns="51391" bIns="51391" numCol="1" spcCol="1270" anchor="ctr" anchorCtr="0">
          <a:noAutofit/>
        </a:bodyPr>
        <a:lstStyle/>
        <a:p>
          <a:pPr marL="0" lvl="0" indent="0" algn="l" defTabSz="711200">
            <a:lnSpc>
              <a:spcPct val="100000"/>
            </a:lnSpc>
            <a:spcBef>
              <a:spcPct val="0"/>
            </a:spcBef>
            <a:spcAft>
              <a:spcPct val="35000"/>
            </a:spcAft>
            <a:buNone/>
          </a:pPr>
          <a:r>
            <a:rPr lang="en-GB" sz="1600" kern="1200"/>
            <a:t>A tool for calculating and tracking energy usage</a:t>
          </a:r>
          <a:endParaRPr lang="en-US" sz="1600" kern="1200"/>
        </a:p>
      </dsp:txBody>
      <dsp:txXfrm>
        <a:off x="560844" y="3642202"/>
        <a:ext cx="10092734" cy="485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DB4A0-1ECE-41AD-874D-684D799F86AE}">
      <dsp:nvSpPr>
        <dsp:cNvPr id="0" name=""/>
        <dsp:cNvSpPr/>
      </dsp:nvSpPr>
      <dsp:spPr>
        <a:xfrm>
          <a:off x="0" y="746497"/>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4F536C-D0C4-4915-81F6-F95637B63C3B}">
      <dsp:nvSpPr>
        <dsp:cNvPr id="0" name=""/>
        <dsp:cNvSpPr/>
      </dsp:nvSpPr>
      <dsp:spPr>
        <a:xfrm>
          <a:off x="416889" y="1056580"/>
          <a:ext cx="757981" cy="7579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CD63CF-B968-42AC-9AAD-3F6832A0737B}">
      <dsp:nvSpPr>
        <dsp:cNvPr id="0" name=""/>
        <dsp:cNvSpPr/>
      </dsp:nvSpPr>
      <dsp:spPr>
        <a:xfrm>
          <a:off x="1591761" y="746497"/>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711200">
            <a:lnSpc>
              <a:spcPct val="100000"/>
            </a:lnSpc>
            <a:spcBef>
              <a:spcPct val="0"/>
            </a:spcBef>
            <a:spcAft>
              <a:spcPct val="35000"/>
            </a:spcAft>
            <a:buNone/>
          </a:pPr>
          <a:r>
            <a:rPr lang="en-GB" sz="1600" b="0" kern="1200"/>
            <a:t>For my website's colour scheme, I have selected dark green as the primary colour to reflect Rosla Technology’s commitment to eco-friendliness. This choice aligns with our focus on sustainable solutions, including solar panels, EV charging, and smart home energy systems, all designed to benefit the environment.</a:t>
          </a:r>
          <a:endParaRPr lang="en-US" sz="1600" kern="1200"/>
        </a:p>
      </dsp:txBody>
      <dsp:txXfrm>
        <a:off x="1591761" y="746497"/>
        <a:ext cx="9061817" cy="1378148"/>
      </dsp:txXfrm>
    </dsp:sp>
    <dsp:sp modelId="{A3CB3B94-BAE6-43BF-B14B-E060EED3C3EB}">
      <dsp:nvSpPr>
        <dsp:cNvPr id="0" name=""/>
        <dsp:cNvSpPr/>
      </dsp:nvSpPr>
      <dsp:spPr>
        <a:xfrm>
          <a:off x="0" y="2469182"/>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6D4332-FF2D-45DF-B394-8F594540DD01}">
      <dsp:nvSpPr>
        <dsp:cNvPr id="0" name=""/>
        <dsp:cNvSpPr/>
      </dsp:nvSpPr>
      <dsp:spPr>
        <a:xfrm>
          <a:off x="416889" y="2779265"/>
          <a:ext cx="757981" cy="7579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4076D0-5C8D-4D23-A2D7-AA69BE0B53ED}">
      <dsp:nvSpPr>
        <dsp:cNvPr id="0" name=""/>
        <dsp:cNvSpPr/>
      </dsp:nvSpPr>
      <dsp:spPr>
        <a:xfrm>
          <a:off x="1591761" y="2469182"/>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711200">
            <a:lnSpc>
              <a:spcPct val="100000"/>
            </a:lnSpc>
            <a:spcBef>
              <a:spcPct val="0"/>
            </a:spcBef>
            <a:spcAft>
              <a:spcPct val="35000"/>
            </a:spcAft>
            <a:buNone/>
          </a:pPr>
          <a:r>
            <a:rPr lang="en-GB" sz="1600" kern="1200"/>
            <a:t>For the website’s footer, I have chosen black as the primary colour due to its associations with modernity and sophistication, while also enhancing content visibility. Additionally, black offers practical advantages, such as improved energy efficiency on OLED displays and better accessibility for certain users, which also goes in hand with my requirements. </a:t>
          </a:r>
          <a:endParaRPr lang="en-US" sz="1600" kern="1200"/>
        </a:p>
      </dsp:txBody>
      <dsp:txXfrm>
        <a:off x="1591761" y="2469182"/>
        <a:ext cx="9061817" cy="13781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017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5527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47543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6046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7399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36243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4425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4049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0950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19388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9538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885367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Layout" Target="../diagrams/layout2.xml"/><Relationship Id="rId7" Type="http://schemas.openxmlformats.org/officeDocument/2006/relationships/image" Target="../media/image2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a:extLst>
              <a:ext uri="{FF2B5EF4-FFF2-40B4-BE49-F238E27FC236}">
                <a16:creationId xmlns:a16="http://schemas.microsoft.com/office/drawing/2014/main" id="{440F63B3-331D-0EEC-EC94-259773D5A043}"/>
              </a:ext>
            </a:extLst>
          </p:cNvPr>
          <p:cNvPicPr>
            <a:picLocks noChangeAspect="1"/>
          </p:cNvPicPr>
          <p:nvPr/>
        </p:nvPicPr>
        <p:blipFill>
          <a:blip r:embed="rId2"/>
          <a:srcRect t="2609" b="3249"/>
          <a:stretch/>
        </p:blipFill>
        <p:spPr>
          <a:xfrm>
            <a:off x="20" y="10"/>
            <a:ext cx="12191979" cy="6857990"/>
          </a:xfrm>
          <a:prstGeom prst="rect">
            <a:avLst/>
          </a:prstGeom>
        </p:spPr>
      </p:pic>
      <p:sp>
        <p:nvSpPr>
          <p:cNvPr id="16" name="Rectangle 15">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60000">
                <a:schemeClr val="bg1">
                  <a:alpha val="3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B82F458-4EFC-7CC5-9E08-F05B41B02064}"/>
              </a:ext>
            </a:extLst>
          </p:cNvPr>
          <p:cNvSpPr>
            <a:spLocks noGrp="1"/>
          </p:cNvSpPr>
          <p:nvPr>
            <p:ph type="ctrTitle"/>
          </p:nvPr>
        </p:nvSpPr>
        <p:spPr>
          <a:xfrm>
            <a:off x="320039" y="255830"/>
            <a:ext cx="8138160" cy="1061981"/>
          </a:xfrm>
        </p:spPr>
        <p:txBody>
          <a:bodyPr anchor="t">
            <a:normAutofit/>
          </a:bodyPr>
          <a:lstStyle/>
          <a:p>
            <a:pPr algn="l"/>
            <a:r>
              <a:rPr lang="en-GB" sz="4400"/>
              <a:t>Rolsa Technology Website</a:t>
            </a:r>
          </a:p>
        </p:txBody>
      </p:sp>
      <p:sp>
        <p:nvSpPr>
          <p:cNvPr id="3" name="Subtitle 2">
            <a:extLst>
              <a:ext uri="{FF2B5EF4-FFF2-40B4-BE49-F238E27FC236}">
                <a16:creationId xmlns:a16="http://schemas.microsoft.com/office/drawing/2014/main" id="{C036737C-51AA-209F-C9D7-7464D6D31D2E}"/>
              </a:ext>
            </a:extLst>
          </p:cNvPr>
          <p:cNvSpPr>
            <a:spLocks noGrp="1"/>
          </p:cNvSpPr>
          <p:nvPr>
            <p:ph type="subTitle" idx="1"/>
          </p:nvPr>
        </p:nvSpPr>
        <p:spPr>
          <a:xfrm>
            <a:off x="8458199" y="255831"/>
            <a:ext cx="3538728" cy="960120"/>
          </a:xfrm>
        </p:spPr>
        <p:txBody>
          <a:bodyPr anchor="t">
            <a:normAutofit/>
          </a:bodyPr>
          <a:lstStyle/>
          <a:p>
            <a:pPr algn="r"/>
            <a:r>
              <a:rPr lang="en-GB" sz="2000" dirty="0"/>
              <a:t>Danyal Yaqoob</a:t>
            </a:r>
          </a:p>
        </p:txBody>
      </p:sp>
    </p:spTree>
    <p:extLst>
      <p:ext uri="{BB962C8B-B14F-4D97-AF65-F5344CB8AC3E}">
        <p14:creationId xmlns:p14="http://schemas.microsoft.com/office/powerpoint/2010/main" val="1476134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DD62-6FEE-E487-BCF4-B9B522C00A5F}"/>
              </a:ext>
            </a:extLst>
          </p:cNvPr>
          <p:cNvSpPr>
            <a:spLocks noGrp="1"/>
          </p:cNvSpPr>
          <p:nvPr>
            <p:ph type="title"/>
          </p:nvPr>
        </p:nvSpPr>
        <p:spPr/>
        <p:txBody>
          <a:bodyPr/>
          <a:lstStyle/>
          <a:p>
            <a:r>
              <a:rPr lang="en-GB" dirty="0"/>
              <a:t>Schedule Consultation Page</a:t>
            </a:r>
          </a:p>
        </p:txBody>
      </p:sp>
      <p:sp>
        <p:nvSpPr>
          <p:cNvPr id="3" name="Content Placeholder 2">
            <a:extLst>
              <a:ext uri="{FF2B5EF4-FFF2-40B4-BE49-F238E27FC236}">
                <a16:creationId xmlns:a16="http://schemas.microsoft.com/office/drawing/2014/main" id="{6D55FA81-028B-36CB-3D65-E37E74F2306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151799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9AAB8-79AB-FEB4-11A7-097A9C528ADD}"/>
              </a:ext>
            </a:extLst>
          </p:cNvPr>
          <p:cNvSpPr>
            <a:spLocks noGrp="1"/>
          </p:cNvSpPr>
          <p:nvPr>
            <p:ph type="title"/>
          </p:nvPr>
        </p:nvSpPr>
        <p:spPr/>
        <p:txBody>
          <a:bodyPr/>
          <a:lstStyle/>
          <a:p>
            <a:r>
              <a:rPr lang="en-GB" dirty="0"/>
              <a:t>Carbon Calculator Page</a:t>
            </a:r>
          </a:p>
        </p:txBody>
      </p:sp>
      <p:sp>
        <p:nvSpPr>
          <p:cNvPr id="3" name="Content Placeholder 2">
            <a:extLst>
              <a:ext uri="{FF2B5EF4-FFF2-40B4-BE49-F238E27FC236}">
                <a16:creationId xmlns:a16="http://schemas.microsoft.com/office/drawing/2014/main" id="{94B90BB6-1179-DAF7-3FF1-F6CDB487B3B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49454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02835-7C3B-BA1B-F5CF-BF6F49252427}"/>
              </a:ext>
            </a:extLst>
          </p:cNvPr>
          <p:cNvSpPr>
            <a:spLocks noGrp="1"/>
          </p:cNvSpPr>
          <p:nvPr>
            <p:ph type="title"/>
          </p:nvPr>
        </p:nvSpPr>
        <p:spPr/>
        <p:txBody>
          <a:bodyPr/>
          <a:lstStyle/>
          <a:p>
            <a:r>
              <a:rPr lang="en-GB" dirty="0"/>
              <a:t>About Us Page</a:t>
            </a:r>
          </a:p>
        </p:txBody>
      </p:sp>
      <p:sp>
        <p:nvSpPr>
          <p:cNvPr id="3" name="Content Placeholder 2">
            <a:extLst>
              <a:ext uri="{FF2B5EF4-FFF2-40B4-BE49-F238E27FC236}">
                <a16:creationId xmlns:a16="http://schemas.microsoft.com/office/drawing/2014/main" id="{60E2DA44-23F5-FC41-2007-9E36DD663602}"/>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5913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134D5-8F93-6BE4-5DD0-A6CC50301025}"/>
              </a:ext>
            </a:extLst>
          </p:cNvPr>
          <p:cNvSpPr>
            <a:spLocks noGrp="1"/>
          </p:cNvSpPr>
          <p:nvPr>
            <p:ph type="title"/>
          </p:nvPr>
        </p:nvSpPr>
        <p:spPr/>
        <p:txBody>
          <a:bodyPr/>
          <a:lstStyle/>
          <a:p>
            <a:r>
              <a:rPr lang="en-GB" dirty="0"/>
              <a:t>Accessibility Page</a:t>
            </a:r>
          </a:p>
        </p:txBody>
      </p:sp>
      <p:sp>
        <p:nvSpPr>
          <p:cNvPr id="3" name="Content Placeholder 2">
            <a:extLst>
              <a:ext uri="{FF2B5EF4-FFF2-40B4-BE49-F238E27FC236}">
                <a16:creationId xmlns:a16="http://schemas.microsoft.com/office/drawing/2014/main" id="{AE2E08D9-1DDB-FDE9-0758-070E4C87A2A3}"/>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2941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5F75-40F7-513B-75A7-88C09EE3060B}"/>
              </a:ext>
            </a:extLst>
          </p:cNvPr>
          <p:cNvSpPr>
            <a:spLocks noGrp="1"/>
          </p:cNvSpPr>
          <p:nvPr>
            <p:ph type="title"/>
          </p:nvPr>
        </p:nvSpPr>
        <p:spPr/>
        <p:txBody>
          <a:bodyPr/>
          <a:lstStyle/>
          <a:p>
            <a:r>
              <a:rPr lang="en-GB" dirty="0"/>
              <a:t>Terms of Use Page</a:t>
            </a:r>
          </a:p>
        </p:txBody>
      </p:sp>
      <p:sp>
        <p:nvSpPr>
          <p:cNvPr id="3" name="Content Placeholder 2">
            <a:extLst>
              <a:ext uri="{FF2B5EF4-FFF2-40B4-BE49-F238E27FC236}">
                <a16:creationId xmlns:a16="http://schemas.microsoft.com/office/drawing/2014/main" id="{87F261D6-ADB3-F0B7-6E66-8246F05E360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36955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6E0A-5077-5EE3-5E3B-020E790957AB}"/>
              </a:ext>
            </a:extLst>
          </p:cNvPr>
          <p:cNvSpPr>
            <a:spLocks noGrp="1"/>
          </p:cNvSpPr>
          <p:nvPr>
            <p:ph type="title"/>
          </p:nvPr>
        </p:nvSpPr>
        <p:spPr/>
        <p:txBody>
          <a:bodyPr/>
          <a:lstStyle/>
          <a:p>
            <a:r>
              <a:rPr lang="en-GB" dirty="0"/>
              <a:t>Privacy Policy Page</a:t>
            </a:r>
          </a:p>
        </p:txBody>
      </p:sp>
      <p:sp>
        <p:nvSpPr>
          <p:cNvPr id="3" name="Content Placeholder 2">
            <a:extLst>
              <a:ext uri="{FF2B5EF4-FFF2-40B4-BE49-F238E27FC236}">
                <a16:creationId xmlns:a16="http://schemas.microsoft.com/office/drawing/2014/main" id="{062098FB-28E9-1716-B969-3CC2ED69E9A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869045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7C0A-3E96-255D-DB16-E5FFF145FD3A}"/>
              </a:ext>
            </a:extLst>
          </p:cNvPr>
          <p:cNvSpPr>
            <a:spLocks noGrp="1"/>
          </p:cNvSpPr>
          <p:nvPr>
            <p:ph type="title"/>
          </p:nvPr>
        </p:nvSpPr>
        <p:spPr/>
        <p:txBody>
          <a:bodyPr/>
          <a:lstStyle/>
          <a:p>
            <a:r>
              <a:rPr lang="en-GB" dirty="0"/>
              <a:t>Cookie Policy Page</a:t>
            </a:r>
          </a:p>
        </p:txBody>
      </p:sp>
      <p:sp>
        <p:nvSpPr>
          <p:cNvPr id="3" name="Content Placeholder 2">
            <a:extLst>
              <a:ext uri="{FF2B5EF4-FFF2-40B4-BE49-F238E27FC236}">
                <a16:creationId xmlns:a16="http://schemas.microsoft.com/office/drawing/2014/main" id="{098BA6B3-4C1B-A20A-C1A7-E624D838801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384421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53F13-BB4C-E4F7-9B11-9B0410A5956C}"/>
              </a:ext>
            </a:extLst>
          </p:cNvPr>
          <p:cNvSpPr>
            <a:spLocks noGrp="1"/>
          </p:cNvSpPr>
          <p:nvPr>
            <p:ph type="title"/>
          </p:nvPr>
        </p:nvSpPr>
        <p:spPr/>
        <p:txBody>
          <a:bodyPr/>
          <a:lstStyle/>
          <a:p>
            <a:r>
              <a:rPr lang="en-GB" dirty="0"/>
              <a:t>Register Page</a:t>
            </a:r>
          </a:p>
        </p:txBody>
      </p:sp>
      <p:sp>
        <p:nvSpPr>
          <p:cNvPr id="3" name="Content Placeholder 2">
            <a:extLst>
              <a:ext uri="{FF2B5EF4-FFF2-40B4-BE49-F238E27FC236}">
                <a16:creationId xmlns:a16="http://schemas.microsoft.com/office/drawing/2014/main" id="{64573672-DA92-DAB5-2CA1-627F29CB8C3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8407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8C2F-2E7A-8D03-12BF-FD426670ED05}"/>
              </a:ext>
            </a:extLst>
          </p:cNvPr>
          <p:cNvSpPr>
            <a:spLocks noGrp="1"/>
          </p:cNvSpPr>
          <p:nvPr>
            <p:ph type="title"/>
          </p:nvPr>
        </p:nvSpPr>
        <p:spPr/>
        <p:txBody>
          <a:bodyPr/>
          <a:lstStyle/>
          <a:p>
            <a:r>
              <a:rPr lang="en-GB" dirty="0"/>
              <a:t>Login Page</a:t>
            </a:r>
          </a:p>
        </p:txBody>
      </p:sp>
      <p:sp>
        <p:nvSpPr>
          <p:cNvPr id="3" name="Content Placeholder 2">
            <a:extLst>
              <a:ext uri="{FF2B5EF4-FFF2-40B4-BE49-F238E27FC236}">
                <a16:creationId xmlns:a16="http://schemas.microsoft.com/office/drawing/2014/main" id="{C01CD3A4-C656-3732-A193-483C310E08D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97140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F4BC2-7447-8798-9FE8-419D4174E70B}"/>
              </a:ext>
            </a:extLst>
          </p:cNvPr>
          <p:cNvSpPr>
            <a:spLocks noGrp="1"/>
          </p:cNvSpPr>
          <p:nvPr>
            <p:ph type="title"/>
          </p:nvPr>
        </p:nvSpPr>
        <p:spPr/>
        <p:txBody>
          <a:bodyPr/>
          <a:lstStyle/>
          <a:p>
            <a:r>
              <a:rPr lang="en-GB" dirty="0"/>
              <a:t>Introduction</a:t>
            </a:r>
          </a:p>
        </p:txBody>
      </p:sp>
      <p:graphicFrame>
        <p:nvGraphicFramePr>
          <p:cNvPr id="6" name="Content Placeholder 2">
            <a:extLst>
              <a:ext uri="{FF2B5EF4-FFF2-40B4-BE49-F238E27FC236}">
                <a16:creationId xmlns:a16="http://schemas.microsoft.com/office/drawing/2014/main" id="{2EB4D8D2-2656-5394-571F-BB9BA8440407}"/>
              </a:ext>
            </a:extLst>
          </p:cNvPr>
          <p:cNvGraphicFramePr>
            <a:graphicFrameLocks noGrp="1"/>
          </p:cNvGraphicFramePr>
          <p:nvPr>
            <p:ph idx="1"/>
          </p:nvPr>
        </p:nvGraphicFramePr>
        <p:xfrm>
          <a:off x="828675" y="2181225"/>
          <a:ext cx="10653579" cy="41281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8283696F-2C8B-B97A-A3BC-2F6EA4D5D2E3}"/>
              </a:ext>
            </a:extLst>
          </p:cNvPr>
          <p:cNvSpPr txBox="1"/>
          <p:nvPr/>
        </p:nvSpPr>
        <p:spPr>
          <a:xfrm>
            <a:off x="828675" y="1285875"/>
            <a:ext cx="10044359" cy="923330"/>
          </a:xfrm>
          <a:prstGeom prst="rect">
            <a:avLst/>
          </a:prstGeom>
          <a:noFill/>
        </p:spPr>
        <p:txBody>
          <a:bodyPr wrap="square" rtlCol="0">
            <a:spAutoFit/>
          </a:bodyPr>
          <a:lstStyle/>
          <a:p>
            <a:r>
              <a:rPr lang="en-GB" dirty="0"/>
              <a:t>I have been told to create a prototype for Rolsa Technology. Here are the requirements that have been laid out for me to carry out.</a:t>
            </a:r>
          </a:p>
          <a:p>
            <a:endParaRPr lang="en-GB" dirty="0"/>
          </a:p>
        </p:txBody>
      </p:sp>
    </p:spTree>
    <p:extLst>
      <p:ext uri="{BB962C8B-B14F-4D97-AF65-F5344CB8AC3E}">
        <p14:creationId xmlns:p14="http://schemas.microsoft.com/office/powerpoint/2010/main" val="964661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617C6-6E1C-15FA-DB06-64A32022CD1F}"/>
              </a:ext>
            </a:extLst>
          </p:cNvPr>
          <p:cNvSpPr>
            <a:spLocks noGrp="1"/>
          </p:cNvSpPr>
          <p:nvPr>
            <p:ph type="title"/>
          </p:nvPr>
        </p:nvSpPr>
        <p:spPr/>
        <p:txBody>
          <a:bodyPr/>
          <a:lstStyle/>
          <a:p>
            <a:r>
              <a:rPr lang="en-GB" dirty="0"/>
              <a:t>Colour scheme</a:t>
            </a:r>
          </a:p>
        </p:txBody>
      </p:sp>
      <p:graphicFrame>
        <p:nvGraphicFramePr>
          <p:cNvPr id="9" name="Content Placeholder 2">
            <a:extLst>
              <a:ext uri="{FF2B5EF4-FFF2-40B4-BE49-F238E27FC236}">
                <a16:creationId xmlns:a16="http://schemas.microsoft.com/office/drawing/2014/main" id="{656BC8EF-D795-B128-45A9-BED3B5BCB646}"/>
              </a:ext>
            </a:extLst>
          </p:cNvPr>
          <p:cNvGraphicFramePr>
            <a:graphicFrameLocks noGrp="1"/>
          </p:cNvGraphicFramePr>
          <p:nvPr>
            <p:ph idx="1"/>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green square with white dots&#10;&#10;AI-generated content may be incorrect.">
            <a:extLst>
              <a:ext uri="{FF2B5EF4-FFF2-40B4-BE49-F238E27FC236}">
                <a16:creationId xmlns:a16="http://schemas.microsoft.com/office/drawing/2014/main" id="{3CB5D2D5-1754-97AE-3DB1-8DA9784F69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9830" y="548640"/>
            <a:ext cx="2229161" cy="543001"/>
          </a:xfrm>
          <a:prstGeom prst="rect">
            <a:avLst/>
          </a:prstGeom>
        </p:spPr>
      </p:pic>
      <p:pic>
        <p:nvPicPr>
          <p:cNvPr id="7" name="Picture 6">
            <a:extLst>
              <a:ext uri="{FF2B5EF4-FFF2-40B4-BE49-F238E27FC236}">
                <a16:creationId xmlns:a16="http://schemas.microsoft.com/office/drawing/2014/main" id="{307C7122-0DB0-4207-FCC8-306F46EF76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77026" y="548640"/>
            <a:ext cx="1681174" cy="543000"/>
          </a:xfrm>
          <a:prstGeom prst="rect">
            <a:avLst/>
          </a:prstGeom>
        </p:spPr>
      </p:pic>
    </p:spTree>
    <p:extLst>
      <p:ext uri="{BB962C8B-B14F-4D97-AF65-F5344CB8AC3E}">
        <p14:creationId xmlns:p14="http://schemas.microsoft.com/office/powerpoint/2010/main" val="4290149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EA5EC-90E0-8623-AC35-8989A5E33ECB}"/>
              </a:ext>
            </a:extLst>
          </p:cNvPr>
          <p:cNvSpPr>
            <a:spLocks noGrp="1"/>
          </p:cNvSpPr>
          <p:nvPr>
            <p:ph type="title"/>
          </p:nvPr>
        </p:nvSpPr>
        <p:spPr>
          <a:xfrm>
            <a:off x="676791" y="548639"/>
            <a:ext cx="10653578" cy="1132258"/>
          </a:xfrm>
        </p:spPr>
        <p:txBody>
          <a:bodyPr/>
          <a:lstStyle/>
          <a:p>
            <a:r>
              <a:rPr lang="en-GB" dirty="0"/>
              <a:t>Navigation Bar</a:t>
            </a:r>
          </a:p>
        </p:txBody>
      </p:sp>
      <p:pic>
        <p:nvPicPr>
          <p:cNvPr id="5" name="Content Placeholder 4">
            <a:extLst>
              <a:ext uri="{FF2B5EF4-FFF2-40B4-BE49-F238E27FC236}">
                <a16:creationId xmlns:a16="http://schemas.microsoft.com/office/drawing/2014/main" id="{88480528-8E5E-AACC-9DE1-F8A1BF1AE4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6656" y="1504733"/>
            <a:ext cx="9305544" cy="352327"/>
          </a:xfrm>
        </p:spPr>
      </p:pic>
      <p:sp>
        <p:nvSpPr>
          <p:cNvPr id="7" name="TextBox 6">
            <a:extLst>
              <a:ext uri="{FF2B5EF4-FFF2-40B4-BE49-F238E27FC236}">
                <a16:creationId xmlns:a16="http://schemas.microsoft.com/office/drawing/2014/main" id="{C24DF78D-B879-C149-46AB-00C8EDBF08F0}"/>
              </a:ext>
            </a:extLst>
          </p:cNvPr>
          <p:cNvSpPr txBox="1"/>
          <p:nvPr/>
        </p:nvSpPr>
        <p:spPr>
          <a:xfrm>
            <a:off x="676656" y="2468880"/>
            <a:ext cx="9692640" cy="2400657"/>
          </a:xfrm>
          <a:prstGeom prst="rect">
            <a:avLst/>
          </a:prstGeom>
          <a:noFill/>
        </p:spPr>
        <p:txBody>
          <a:bodyPr wrap="square" rtlCol="0">
            <a:spAutoFit/>
          </a:bodyPr>
          <a:lstStyle/>
          <a:p>
            <a:pPr algn="l">
              <a:lnSpc>
                <a:spcPts val="2143"/>
              </a:lnSpc>
              <a:spcBef>
                <a:spcPts val="1029"/>
              </a:spcBef>
              <a:spcAft>
                <a:spcPts val="1029"/>
              </a:spcAft>
              <a:buNone/>
            </a:pPr>
            <a:r>
              <a:rPr lang="en-GB" b="0" i="0" dirty="0">
                <a:solidFill>
                  <a:srgbClr val="404040"/>
                </a:solidFill>
                <a:effectLst/>
                <a:latin typeface="DeepSeek-CJK-patch"/>
              </a:rPr>
              <a:t>The left side of the navbar features the company name and logo, following standard web design conventions. On the right side, all required page links (as specified in the project requirements) are displayed.</a:t>
            </a:r>
          </a:p>
          <a:p>
            <a:pPr algn="l">
              <a:lnSpc>
                <a:spcPts val="2143"/>
              </a:lnSpc>
              <a:spcBef>
                <a:spcPts val="1029"/>
              </a:spcBef>
              <a:spcAft>
                <a:spcPts val="1029"/>
              </a:spcAft>
              <a:buFont typeface="Arial" panose="020B0604020202020204" pitchFamily="34" charset="0"/>
              <a:buChar char="•"/>
            </a:pPr>
            <a:r>
              <a:rPr lang="en-GB" b="0" i="0" dirty="0">
                <a:solidFill>
                  <a:srgbClr val="404040"/>
                </a:solidFill>
                <a:effectLst/>
                <a:latin typeface="DeepSeek-CJK-patch"/>
              </a:rPr>
              <a:t>The </a:t>
            </a:r>
            <a:r>
              <a:rPr lang="en-GB" b="0" i="1" dirty="0">
                <a:solidFill>
                  <a:srgbClr val="404040"/>
                </a:solidFill>
                <a:effectLst/>
                <a:latin typeface="DeepSeek-CJK-patch"/>
              </a:rPr>
              <a:t>"Products and Services"</a:t>
            </a:r>
            <a:r>
              <a:rPr lang="en-GB" b="0" i="0" dirty="0">
                <a:solidFill>
                  <a:srgbClr val="404040"/>
                </a:solidFill>
                <a:effectLst/>
                <a:latin typeface="DeepSeek-CJK-patch"/>
              </a:rPr>
              <a:t> section includes a dropdown menu, providing access to individual product pages as well as the </a:t>
            </a:r>
            <a:r>
              <a:rPr lang="en-GB" b="0" i="1" dirty="0">
                <a:solidFill>
                  <a:srgbClr val="404040"/>
                </a:solidFill>
                <a:effectLst/>
                <a:latin typeface="DeepSeek-CJK-patch"/>
              </a:rPr>
              <a:t>"All Products"</a:t>
            </a:r>
            <a:r>
              <a:rPr lang="en-GB" b="0" i="0" dirty="0">
                <a:solidFill>
                  <a:srgbClr val="404040"/>
                </a:solidFill>
                <a:effectLst/>
                <a:latin typeface="DeepSeek-CJK-patch"/>
              </a:rPr>
              <a:t> page.</a:t>
            </a:r>
          </a:p>
          <a:p>
            <a:pPr algn="l">
              <a:lnSpc>
                <a:spcPts val="2143"/>
              </a:lnSpc>
              <a:spcBef>
                <a:spcPts val="300"/>
              </a:spcBef>
              <a:spcAft>
                <a:spcPts val="1029"/>
              </a:spcAft>
              <a:buFont typeface="Arial" panose="020B0604020202020204" pitchFamily="34" charset="0"/>
              <a:buChar char="•"/>
            </a:pPr>
            <a:r>
              <a:rPr lang="en-GB" b="0" i="0" dirty="0">
                <a:solidFill>
                  <a:srgbClr val="404040"/>
                </a:solidFill>
                <a:effectLst/>
                <a:latin typeface="DeepSeek-CJK-patch"/>
              </a:rPr>
              <a:t>On the far right, a moon icon enables a dark mode toggle, enhancing accessibility by allowing users to switch to a darker interface for improved readability and reduced eye strain.</a:t>
            </a:r>
          </a:p>
        </p:txBody>
      </p:sp>
    </p:spTree>
    <p:extLst>
      <p:ext uri="{BB962C8B-B14F-4D97-AF65-F5344CB8AC3E}">
        <p14:creationId xmlns:p14="http://schemas.microsoft.com/office/powerpoint/2010/main" val="1440815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32F9-210E-53E4-7CC1-0996EB3BE923}"/>
              </a:ext>
            </a:extLst>
          </p:cNvPr>
          <p:cNvSpPr>
            <a:spLocks noGrp="1"/>
          </p:cNvSpPr>
          <p:nvPr>
            <p:ph type="title"/>
          </p:nvPr>
        </p:nvSpPr>
        <p:spPr>
          <a:xfrm>
            <a:off x="5210507" y="0"/>
            <a:ext cx="1759077" cy="1132258"/>
          </a:xfrm>
        </p:spPr>
        <p:txBody>
          <a:bodyPr/>
          <a:lstStyle/>
          <a:p>
            <a:r>
              <a:rPr lang="en-GB" dirty="0"/>
              <a:t>Footer</a:t>
            </a:r>
          </a:p>
        </p:txBody>
      </p:sp>
      <p:pic>
        <p:nvPicPr>
          <p:cNvPr id="5" name="Content Placeholder 4" descr="A screen shot of a computer&#10;&#10;AI-generated content may be incorrect.">
            <a:extLst>
              <a:ext uri="{FF2B5EF4-FFF2-40B4-BE49-F238E27FC236}">
                <a16:creationId xmlns:a16="http://schemas.microsoft.com/office/drawing/2014/main" id="{7ABFB594-E491-0B94-D36A-54A1962081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93" y="5515944"/>
            <a:ext cx="10653713" cy="1342056"/>
          </a:xfrm>
        </p:spPr>
      </p:pic>
      <p:sp>
        <p:nvSpPr>
          <p:cNvPr id="7" name="TextBox 6">
            <a:extLst>
              <a:ext uri="{FF2B5EF4-FFF2-40B4-BE49-F238E27FC236}">
                <a16:creationId xmlns:a16="http://schemas.microsoft.com/office/drawing/2014/main" id="{E2D8B5C7-196D-C522-BC46-ADCD6980E153}"/>
              </a:ext>
            </a:extLst>
          </p:cNvPr>
          <p:cNvSpPr txBox="1"/>
          <p:nvPr/>
        </p:nvSpPr>
        <p:spPr>
          <a:xfrm>
            <a:off x="445293" y="566129"/>
            <a:ext cx="11746707" cy="4198585"/>
          </a:xfrm>
          <a:prstGeom prst="rect">
            <a:avLst/>
          </a:prstGeom>
          <a:noFill/>
        </p:spPr>
        <p:txBody>
          <a:bodyPr wrap="square" rtlCol="0">
            <a:spAutoFit/>
          </a:bodyPr>
          <a:lstStyle/>
          <a:p>
            <a:pPr algn="l">
              <a:lnSpc>
                <a:spcPts val="2143"/>
              </a:lnSpc>
              <a:spcBef>
                <a:spcPts val="1029"/>
              </a:spcBef>
              <a:spcAft>
                <a:spcPts val="1029"/>
              </a:spcAft>
              <a:buNone/>
            </a:pPr>
            <a:r>
              <a:rPr lang="en-GB" b="0" dirty="0">
                <a:solidFill>
                  <a:srgbClr val="404040"/>
                </a:solidFill>
                <a:effectLst/>
                <a:latin typeface="DeepSeek-CJK-patch"/>
              </a:rPr>
              <a:t>The footer provides streamlined access to critical sections of the website, organized into clear categories:</a:t>
            </a:r>
          </a:p>
          <a:p>
            <a:pPr algn="l">
              <a:lnSpc>
                <a:spcPts val="2143"/>
              </a:lnSpc>
              <a:spcBef>
                <a:spcPts val="1029"/>
              </a:spcBef>
              <a:spcAft>
                <a:spcPts val="1029"/>
              </a:spcAft>
              <a:buFont typeface="Arial" panose="020B0604020202020204" pitchFamily="34" charset="0"/>
              <a:buChar char="•"/>
            </a:pPr>
            <a:r>
              <a:rPr lang="en-GB" b="1" dirty="0">
                <a:solidFill>
                  <a:srgbClr val="404040"/>
                </a:solidFill>
                <a:effectLst/>
                <a:latin typeface="DeepSeek-CJK-patch"/>
              </a:rPr>
              <a:t>Main Navigation</a:t>
            </a:r>
            <a:r>
              <a:rPr lang="en-GB" b="0" dirty="0">
                <a:solidFill>
                  <a:srgbClr val="404040"/>
                </a:solidFill>
                <a:effectLst/>
                <a:latin typeface="DeepSeek-CJK-patch"/>
              </a:rPr>
              <a:t>: Links to the Homepage, About Us, Contact Us, and Products pages.</a:t>
            </a:r>
          </a:p>
          <a:p>
            <a:pPr algn="l">
              <a:lnSpc>
                <a:spcPts val="2143"/>
              </a:lnSpc>
              <a:spcBef>
                <a:spcPts val="300"/>
              </a:spcBef>
              <a:spcAft>
                <a:spcPts val="1029"/>
              </a:spcAft>
              <a:buFont typeface="Arial" panose="020B0604020202020204" pitchFamily="34" charset="0"/>
              <a:buChar char="•"/>
            </a:pPr>
            <a:r>
              <a:rPr lang="en-GB" b="1" dirty="0">
                <a:solidFill>
                  <a:srgbClr val="404040"/>
                </a:solidFill>
                <a:effectLst/>
                <a:latin typeface="DeepSeek-CJK-patch"/>
              </a:rPr>
              <a:t>Legal &amp; Compliance</a:t>
            </a:r>
            <a:r>
              <a:rPr lang="en-GB" b="0" dirty="0">
                <a:solidFill>
                  <a:srgbClr val="404040"/>
                </a:solidFill>
                <a:effectLst/>
                <a:latin typeface="DeepSeek-CJK-patch"/>
              </a:rPr>
              <a:t>: Direct links to the Privacy Policy, Cookie Policy, and Terms of Use.</a:t>
            </a:r>
          </a:p>
          <a:p>
            <a:pPr algn="l">
              <a:lnSpc>
                <a:spcPts val="2143"/>
              </a:lnSpc>
              <a:spcBef>
                <a:spcPts val="300"/>
              </a:spcBef>
              <a:spcAft>
                <a:spcPts val="1029"/>
              </a:spcAft>
              <a:buFont typeface="Arial" panose="020B0604020202020204" pitchFamily="34" charset="0"/>
              <a:buChar char="•"/>
            </a:pPr>
            <a:r>
              <a:rPr lang="en-GB" b="1" dirty="0">
                <a:solidFill>
                  <a:srgbClr val="404040"/>
                </a:solidFill>
                <a:effectLst/>
                <a:latin typeface="DeepSeek-CJK-patch"/>
              </a:rPr>
              <a:t>Accessibility</a:t>
            </a:r>
            <a:r>
              <a:rPr lang="en-GB" b="0" dirty="0">
                <a:solidFill>
                  <a:srgbClr val="404040"/>
                </a:solidFill>
                <a:effectLst/>
                <a:latin typeface="DeepSeek-CJK-patch"/>
              </a:rPr>
              <a:t>: A dedicated link to the Accessibility Page, ensuring inclusivity for all users.</a:t>
            </a:r>
          </a:p>
          <a:p>
            <a:pPr algn="l">
              <a:lnSpc>
                <a:spcPts val="2143"/>
              </a:lnSpc>
              <a:spcBef>
                <a:spcPts val="300"/>
              </a:spcBef>
              <a:spcAft>
                <a:spcPts val="1029"/>
              </a:spcAft>
              <a:buFont typeface="Arial" panose="020B0604020202020204" pitchFamily="34" charset="0"/>
              <a:buChar char="•"/>
            </a:pPr>
            <a:r>
              <a:rPr lang="en-GB" b="1" dirty="0">
                <a:solidFill>
                  <a:srgbClr val="404040"/>
                </a:solidFill>
                <a:effectLst/>
                <a:latin typeface="DeepSeek-CJK-patch"/>
              </a:rPr>
              <a:t>Connect With Us</a:t>
            </a:r>
            <a:r>
              <a:rPr lang="en-GB" b="0" dirty="0">
                <a:solidFill>
                  <a:srgbClr val="404040"/>
                </a:solidFill>
                <a:effectLst/>
                <a:latin typeface="DeepSeek-CJK-patch"/>
              </a:rPr>
              <a:t>: Social media icons (Facebook, Instagram, etc.) that link directly to their official profiles.</a:t>
            </a:r>
          </a:p>
          <a:p>
            <a:pPr algn="l">
              <a:lnSpc>
                <a:spcPts val="2143"/>
              </a:lnSpc>
              <a:spcBef>
                <a:spcPts val="1029"/>
              </a:spcBef>
              <a:spcAft>
                <a:spcPts val="1029"/>
              </a:spcAft>
            </a:pPr>
            <a:r>
              <a:rPr lang="en-GB" b="0" dirty="0">
                <a:solidFill>
                  <a:srgbClr val="404040"/>
                </a:solidFill>
                <a:effectLst/>
                <a:latin typeface="DeepSeek-CJK-patch"/>
              </a:rPr>
              <a:t>This structured approach enhances user experience by prioritizing transparency, accessibility, and engagement—all while maintaining a clean, intuitive layout.</a:t>
            </a:r>
          </a:p>
          <a:p>
            <a:pPr algn="l">
              <a:lnSpc>
                <a:spcPts val="2143"/>
              </a:lnSpc>
              <a:spcBef>
                <a:spcPts val="1029"/>
              </a:spcBef>
              <a:spcAft>
                <a:spcPts val="1029"/>
              </a:spcAft>
            </a:pPr>
            <a:endParaRPr lang="en-GB" b="0" dirty="0">
              <a:solidFill>
                <a:srgbClr val="404040"/>
              </a:solidFill>
              <a:effectLst/>
              <a:latin typeface="DeepSeek-CJK-patch"/>
            </a:endParaRPr>
          </a:p>
          <a:p>
            <a:pPr>
              <a:buNone/>
            </a:pPr>
            <a:br>
              <a:rPr lang="en-GB" dirty="0"/>
            </a:br>
            <a:endParaRPr lang="en-GB" dirty="0"/>
          </a:p>
        </p:txBody>
      </p:sp>
    </p:spTree>
    <p:extLst>
      <p:ext uri="{BB962C8B-B14F-4D97-AF65-F5344CB8AC3E}">
        <p14:creationId xmlns:p14="http://schemas.microsoft.com/office/powerpoint/2010/main" val="163096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76D01-AC76-D229-1CAE-1F359EF253F8}"/>
              </a:ext>
            </a:extLst>
          </p:cNvPr>
          <p:cNvSpPr>
            <a:spLocks noGrp="1"/>
          </p:cNvSpPr>
          <p:nvPr>
            <p:ph type="title"/>
          </p:nvPr>
        </p:nvSpPr>
        <p:spPr/>
        <p:txBody>
          <a:bodyPr/>
          <a:lstStyle/>
          <a:p>
            <a:r>
              <a:rPr lang="en-GB" dirty="0"/>
              <a:t>Homepage</a:t>
            </a:r>
          </a:p>
        </p:txBody>
      </p:sp>
      <p:sp>
        <p:nvSpPr>
          <p:cNvPr id="6" name="Content Placeholder 5">
            <a:extLst>
              <a:ext uri="{FF2B5EF4-FFF2-40B4-BE49-F238E27FC236}">
                <a16:creationId xmlns:a16="http://schemas.microsoft.com/office/drawing/2014/main" id="{F00A4118-8FF2-9568-C24B-0FE9CA576DD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414434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FE86-DCD1-5FEC-0528-AC21E8FEAAF6}"/>
              </a:ext>
            </a:extLst>
          </p:cNvPr>
          <p:cNvSpPr>
            <a:spLocks noGrp="1"/>
          </p:cNvSpPr>
          <p:nvPr>
            <p:ph type="title"/>
          </p:nvPr>
        </p:nvSpPr>
        <p:spPr/>
        <p:txBody>
          <a:bodyPr/>
          <a:lstStyle/>
          <a:p>
            <a:r>
              <a:rPr lang="en-GB" dirty="0"/>
              <a:t>Solar Panel Solution Page</a:t>
            </a:r>
          </a:p>
        </p:txBody>
      </p:sp>
      <p:sp>
        <p:nvSpPr>
          <p:cNvPr id="3" name="Content Placeholder 2">
            <a:extLst>
              <a:ext uri="{FF2B5EF4-FFF2-40B4-BE49-F238E27FC236}">
                <a16:creationId xmlns:a16="http://schemas.microsoft.com/office/drawing/2014/main" id="{3D695FC4-7BE5-CB17-3F00-45629D3F7B97}"/>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58980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C2ECF-C3AB-5F43-6483-B33525AEA632}"/>
              </a:ext>
            </a:extLst>
          </p:cNvPr>
          <p:cNvSpPr>
            <a:spLocks noGrp="1"/>
          </p:cNvSpPr>
          <p:nvPr>
            <p:ph type="title"/>
          </p:nvPr>
        </p:nvSpPr>
        <p:spPr/>
        <p:txBody>
          <a:bodyPr/>
          <a:lstStyle/>
          <a:p>
            <a:r>
              <a:rPr lang="en-GB" dirty="0"/>
              <a:t>EV-Charging Page</a:t>
            </a:r>
          </a:p>
        </p:txBody>
      </p:sp>
      <p:sp>
        <p:nvSpPr>
          <p:cNvPr id="3" name="Content Placeholder 2">
            <a:extLst>
              <a:ext uri="{FF2B5EF4-FFF2-40B4-BE49-F238E27FC236}">
                <a16:creationId xmlns:a16="http://schemas.microsoft.com/office/drawing/2014/main" id="{25D5FC39-8B21-B0A3-5C30-2E1A1F413DB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229834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CC51-DCBA-2898-F64F-18187244FA33}"/>
              </a:ext>
            </a:extLst>
          </p:cNvPr>
          <p:cNvSpPr>
            <a:spLocks noGrp="1"/>
          </p:cNvSpPr>
          <p:nvPr>
            <p:ph type="title"/>
          </p:nvPr>
        </p:nvSpPr>
        <p:spPr/>
        <p:txBody>
          <a:bodyPr/>
          <a:lstStyle/>
          <a:p>
            <a:r>
              <a:rPr lang="en-GB" dirty="0"/>
              <a:t>Smart Home Energy Page</a:t>
            </a:r>
          </a:p>
        </p:txBody>
      </p:sp>
      <p:sp>
        <p:nvSpPr>
          <p:cNvPr id="3" name="Content Placeholder 2">
            <a:extLst>
              <a:ext uri="{FF2B5EF4-FFF2-40B4-BE49-F238E27FC236}">
                <a16:creationId xmlns:a16="http://schemas.microsoft.com/office/drawing/2014/main" id="{63B5A0F5-8836-E7F4-A65F-56723AA50F1F}"/>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61133732"/>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254</TotalTime>
  <Words>452</Words>
  <Application>Microsoft Office PowerPoint</Application>
  <PresentationFormat>Widescreen</PresentationFormat>
  <Paragraphs>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DeepSeek-CJK-patch</vt:lpstr>
      <vt:lpstr>Neue Haas Grotesk Text Pro</vt:lpstr>
      <vt:lpstr>VanillaVTI</vt:lpstr>
      <vt:lpstr>Rolsa Technology Website</vt:lpstr>
      <vt:lpstr>Introduction</vt:lpstr>
      <vt:lpstr>Colour scheme</vt:lpstr>
      <vt:lpstr>Navigation Bar</vt:lpstr>
      <vt:lpstr>Footer</vt:lpstr>
      <vt:lpstr>Homepage</vt:lpstr>
      <vt:lpstr>Solar Panel Solution Page</vt:lpstr>
      <vt:lpstr>EV-Charging Page</vt:lpstr>
      <vt:lpstr>Smart Home Energy Page</vt:lpstr>
      <vt:lpstr>Schedule Consultation Page</vt:lpstr>
      <vt:lpstr>Carbon Calculator Page</vt:lpstr>
      <vt:lpstr>About Us Page</vt:lpstr>
      <vt:lpstr>Accessibility Page</vt:lpstr>
      <vt:lpstr>Terms of Use Page</vt:lpstr>
      <vt:lpstr>Privacy Policy Page</vt:lpstr>
      <vt:lpstr>Cookie Policy Page</vt:lpstr>
      <vt:lpstr>Register Page</vt:lpstr>
      <vt:lpstr>Login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T-Level Exam 07</dc:creator>
  <cp:lastModifiedBy>T-Level Exam 07</cp:lastModifiedBy>
  <cp:revision>1</cp:revision>
  <dcterms:created xsi:type="dcterms:W3CDTF">2025-04-29T09:59:52Z</dcterms:created>
  <dcterms:modified xsi:type="dcterms:W3CDTF">2025-04-29T14:14:04Z</dcterms:modified>
</cp:coreProperties>
</file>