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3"/>
    <p:sldId id="257" r:id="rId4"/>
    <p:sldId id="258" r:id="rId5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41A9E6-F423-43B0-87FC-406D5BA043CC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7DB246-7BAD-4C08-ADA3-50E4F3D8A4D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7DB246-7BAD-4C08-ADA3-50E4F3D8A4D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7B43D-999E-4021-AF31-15584CC5267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3A026-2967-4756-BCC8-8D1477B22F2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7B43D-999E-4021-AF31-15584CC5267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3A026-2967-4756-BCC8-8D1477B22F2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7B43D-999E-4021-AF31-15584CC5267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3A026-2967-4756-BCC8-8D1477B22F2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7B43D-999E-4021-AF31-15584CC5267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3A026-2967-4756-BCC8-8D1477B22F2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7B43D-999E-4021-AF31-15584CC5267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3A026-2967-4756-BCC8-8D1477B22F2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7B43D-999E-4021-AF31-15584CC5267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3A026-2967-4756-BCC8-8D1477B22F2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7B43D-999E-4021-AF31-15584CC5267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3A026-2967-4756-BCC8-8D1477B22F2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7B43D-999E-4021-AF31-15584CC5267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3A026-2967-4756-BCC8-8D1477B22F2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7B43D-999E-4021-AF31-15584CC5267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3A026-2967-4756-BCC8-8D1477B22F2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7B43D-999E-4021-AF31-15584CC5267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3A026-2967-4756-BCC8-8D1477B22F2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7B43D-999E-4021-AF31-15584CC5267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3A026-2967-4756-BCC8-8D1477B22F2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7B43D-999E-4021-AF31-15584CC5267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53A026-2967-4756-BCC8-8D1477B22F2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Title </a:t>
            </a:r>
            <a:r>
              <a:rPr lang="en-US" dirty="0" smtClean="0"/>
              <a:t>:</a:t>
            </a:r>
            <a:r>
              <a:rPr lang="en-US" dirty="0" smtClean="0">
                <a:solidFill>
                  <a:schemeClr val="accent1"/>
                </a:solidFill>
              </a:rPr>
              <a:t>Doubly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1"/>
                </a:solidFill>
              </a:rPr>
              <a:t>Linked</a:t>
            </a:r>
            <a:r>
              <a:rPr lang="en-US" dirty="0" smtClean="0"/>
              <a:t> list Operation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/>
              <a:t>Name :Danial </a:t>
            </a:r>
            <a:r>
              <a:rPr lang="en-US" b="1" dirty="0" err="1" smtClean="0"/>
              <a:t>Amjad</a:t>
            </a:r>
            <a:endParaRPr lang="en-US" b="1" dirty="0" smtClean="0"/>
          </a:p>
          <a:p>
            <a:r>
              <a:rPr lang="en-US" b="1" dirty="0" smtClean="0"/>
              <a:t>BS :AI Group B</a:t>
            </a:r>
            <a:endParaRPr lang="en-US" b="1" dirty="0" smtClean="0"/>
          </a:p>
          <a:p>
            <a:endParaRPr lang="en-US" b="1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 bwMode="grayWhite">
          <a:xfrm>
            <a:off x="215721" y="878036"/>
            <a:ext cx="4159876" cy="1107583"/>
          </a:xfrm>
          <a:prstGeom prst="roundRect">
            <a:avLst>
              <a:gd name="adj" fmla="val 8824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Problem Statement </a:t>
            </a:r>
            <a:endParaRPr lang="en-US" sz="28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15721" y="2031785"/>
            <a:ext cx="99508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 smtClean="0"/>
              <a:t>Design and implement a Doubly Linked list in C++ to manage patient records with operation like insertion at beginning ,insertion at end ,insertion at specific position ,and delete from beginning .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497541" y="3103779"/>
            <a:ext cx="434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Problem Solution :</a:t>
            </a:r>
            <a:endParaRPr lang="en-US" sz="2400" b="1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497541" y="3668556"/>
            <a:ext cx="977601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Implement a Doubly linked list  class in C++.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Used  node structure with data and  next/pre pointers 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Create functions:</a:t>
            </a:r>
            <a:endParaRPr lang="en-US" b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err="1" smtClean="0"/>
              <a:t>InsertAtEnd</a:t>
            </a:r>
            <a:r>
              <a:rPr lang="en-US" b="1" dirty="0" smtClean="0"/>
              <a:t>()</a:t>
            </a:r>
            <a:endParaRPr lang="en-US" b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err="1" smtClean="0"/>
              <a:t>InsertAtBeginning</a:t>
            </a:r>
            <a:r>
              <a:rPr lang="en-US" b="1" dirty="0" smtClean="0"/>
              <a:t>()</a:t>
            </a:r>
            <a:endParaRPr lang="en-US" b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err="1" smtClean="0"/>
              <a:t>InsertAtPosition</a:t>
            </a:r>
            <a:r>
              <a:rPr lang="en-US" b="1" dirty="0" smtClean="0"/>
              <a:t>()</a:t>
            </a:r>
            <a:endParaRPr lang="en-US" b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err="1" smtClean="0"/>
              <a:t>deletFromBeginning</a:t>
            </a:r>
            <a:r>
              <a:rPr lang="en-US" b="1" dirty="0" smtClean="0"/>
              <a:t>()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497541" y="5983941"/>
            <a:ext cx="662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 smtClean="0"/>
              <a:t>Treversal</a:t>
            </a:r>
            <a:r>
              <a:rPr lang="en-US" dirty="0" smtClean="0"/>
              <a:t> function to display forward and </a:t>
            </a:r>
            <a:r>
              <a:rPr lang="en-US" dirty="0" err="1" smtClean="0"/>
              <a:t>backword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dirty="0" smtClean="0"/>
              <a:t> </a:t>
            </a:r>
            <a:r>
              <a:rPr lang="en-US" b="1" dirty="0" smtClean="0"/>
              <a:t>Graphical Representation of Linked List After Performing Each Step</a:t>
            </a:r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021976" y="2043953"/>
            <a:ext cx="3765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err="1" smtClean="0"/>
              <a:t>InsertAtEnd</a:t>
            </a:r>
            <a:r>
              <a:rPr lang="en-US" dirty="0" smtClean="0"/>
              <a:t>(101)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 bwMode="grayWhite">
          <a:xfrm>
            <a:off x="1223494" y="2627289"/>
            <a:ext cx="1280555" cy="425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101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 bwMode="grayWhite">
          <a:xfrm>
            <a:off x="1484438" y="2615017"/>
            <a:ext cx="6737" cy="4378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 bwMode="grayWhite">
          <a:xfrm>
            <a:off x="2307102" y="2627289"/>
            <a:ext cx="0" cy="4256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79032" y="3545268"/>
            <a:ext cx="2124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2. </a:t>
            </a:r>
            <a:r>
              <a:rPr lang="en-US" dirty="0" err="1" smtClean="0"/>
              <a:t>InsertAtEnd</a:t>
            </a:r>
            <a:r>
              <a:rPr lang="en-US" dirty="0" smtClean="0"/>
              <a:t>(102)</a:t>
            </a:r>
            <a:endParaRPr lang="en-US" dirty="0"/>
          </a:p>
        </p:txBody>
      </p:sp>
      <p:sp>
        <p:nvSpPr>
          <p:cNvPr id="78" name="Rectangle 77"/>
          <p:cNvSpPr/>
          <p:nvPr/>
        </p:nvSpPr>
        <p:spPr bwMode="grayWhite">
          <a:xfrm>
            <a:off x="1234365" y="4294414"/>
            <a:ext cx="1280555" cy="425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101</a:t>
            </a:r>
            <a:endParaRPr lang="en-US" dirty="0"/>
          </a:p>
        </p:txBody>
      </p:sp>
      <p:cxnSp>
        <p:nvCxnSpPr>
          <p:cNvPr id="79" name="Straight Connector 78"/>
          <p:cNvCxnSpPr/>
          <p:nvPr/>
        </p:nvCxnSpPr>
        <p:spPr bwMode="grayWhite">
          <a:xfrm>
            <a:off x="1495309" y="4282142"/>
            <a:ext cx="6737" cy="4378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 bwMode="grayWhite">
          <a:xfrm>
            <a:off x="2317973" y="4294414"/>
            <a:ext cx="0" cy="4256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/>
          <p:cNvSpPr/>
          <p:nvPr/>
        </p:nvSpPr>
        <p:spPr bwMode="grayWhite">
          <a:xfrm>
            <a:off x="3133901" y="4282142"/>
            <a:ext cx="1280555" cy="425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102</a:t>
            </a:r>
            <a:endParaRPr lang="en-US" dirty="0"/>
          </a:p>
        </p:txBody>
      </p:sp>
      <p:cxnSp>
        <p:nvCxnSpPr>
          <p:cNvPr id="82" name="Straight Connector 81"/>
          <p:cNvCxnSpPr/>
          <p:nvPr/>
        </p:nvCxnSpPr>
        <p:spPr bwMode="grayWhite">
          <a:xfrm>
            <a:off x="3394845" y="4269870"/>
            <a:ext cx="6737" cy="4378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 bwMode="grayWhite">
          <a:xfrm>
            <a:off x="4217509" y="4282142"/>
            <a:ext cx="0" cy="4256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721289" y="5087566"/>
            <a:ext cx="3587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3.InsertATBeginning(200)</a:t>
            </a:r>
            <a:endParaRPr lang="en-US" dirty="0"/>
          </a:p>
        </p:txBody>
      </p:sp>
      <p:sp>
        <p:nvSpPr>
          <p:cNvPr id="100" name="Rectangle 99"/>
          <p:cNvSpPr/>
          <p:nvPr/>
        </p:nvSpPr>
        <p:spPr bwMode="grayWhite">
          <a:xfrm>
            <a:off x="2233567" y="5680185"/>
            <a:ext cx="1280555" cy="425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101</a:t>
            </a:r>
            <a:endParaRPr lang="en-US" dirty="0"/>
          </a:p>
        </p:txBody>
      </p:sp>
      <p:cxnSp>
        <p:nvCxnSpPr>
          <p:cNvPr id="101" name="Straight Connector 100"/>
          <p:cNvCxnSpPr/>
          <p:nvPr/>
        </p:nvCxnSpPr>
        <p:spPr bwMode="grayWhite">
          <a:xfrm>
            <a:off x="2494511" y="5667913"/>
            <a:ext cx="6737" cy="4378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 bwMode="grayWhite">
          <a:xfrm>
            <a:off x="3317175" y="5680185"/>
            <a:ext cx="0" cy="4256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/>
          <p:cNvSpPr/>
          <p:nvPr/>
        </p:nvSpPr>
        <p:spPr bwMode="grayWhite">
          <a:xfrm>
            <a:off x="545048" y="5667913"/>
            <a:ext cx="1280555" cy="425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200</a:t>
            </a:r>
            <a:endParaRPr lang="en-US" dirty="0"/>
          </a:p>
        </p:txBody>
      </p:sp>
      <p:cxnSp>
        <p:nvCxnSpPr>
          <p:cNvPr id="104" name="Straight Connector 103"/>
          <p:cNvCxnSpPr/>
          <p:nvPr/>
        </p:nvCxnSpPr>
        <p:spPr bwMode="grayWhite">
          <a:xfrm>
            <a:off x="805992" y="5655641"/>
            <a:ext cx="6737" cy="4378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 bwMode="grayWhite">
          <a:xfrm>
            <a:off x="1628656" y="5667913"/>
            <a:ext cx="0" cy="4256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/>
          <p:cNvSpPr/>
          <p:nvPr/>
        </p:nvSpPr>
        <p:spPr bwMode="grayWhite">
          <a:xfrm>
            <a:off x="4059565" y="5706734"/>
            <a:ext cx="1280555" cy="425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102</a:t>
            </a:r>
            <a:endParaRPr lang="en-US" dirty="0"/>
          </a:p>
        </p:txBody>
      </p:sp>
      <p:cxnSp>
        <p:nvCxnSpPr>
          <p:cNvPr id="107" name="Straight Connector 106"/>
          <p:cNvCxnSpPr/>
          <p:nvPr/>
        </p:nvCxnSpPr>
        <p:spPr bwMode="grayWhite">
          <a:xfrm>
            <a:off x="4320509" y="5694462"/>
            <a:ext cx="6737" cy="4378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 bwMode="grayWhite">
          <a:xfrm>
            <a:off x="5143173" y="5706734"/>
            <a:ext cx="0" cy="4256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Freeform 145"/>
          <p:cNvSpPr/>
          <p:nvPr/>
        </p:nvSpPr>
        <p:spPr>
          <a:xfrm>
            <a:off x="2447778" y="3840480"/>
            <a:ext cx="1224094" cy="548640"/>
          </a:xfrm>
          <a:custGeom>
            <a:avLst/>
            <a:gdLst>
              <a:gd name="connsiteX0" fmla="*/ 0 w 1224094"/>
              <a:gd name="connsiteY0" fmla="*/ 548640 h 548640"/>
              <a:gd name="connsiteX1" fmla="*/ 28136 w 1224094"/>
              <a:gd name="connsiteY1" fmla="*/ 478302 h 548640"/>
              <a:gd name="connsiteX2" fmla="*/ 98474 w 1224094"/>
              <a:gd name="connsiteY2" fmla="*/ 407963 h 548640"/>
              <a:gd name="connsiteX3" fmla="*/ 126610 w 1224094"/>
              <a:gd name="connsiteY3" fmla="*/ 379828 h 548640"/>
              <a:gd name="connsiteX4" fmla="*/ 211016 w 1224094"/>
              <a:gd name="connsiteY4" fmla="*/ 281354 h 548640"/>
              <a:gd name="connsiteX5" fmla="*/ 253219 w 1224094"/>
              <a:gd name="connsiteY5" fmla="*/ 267286 h 548640"/>
              <a:gd name="connsiteX6" fmla="*/ 323557 w 1224094"/>
              <a:gd name="connsiteY6" fmla="*/ 196948 h 548640"/>
              <a:gd name="connsiteX7" fmla="*/ 393896 w 1224094"/>
              <a:gd name="connsiteY7" fmla="*/ 154745 h 548640"/>
              <a:gd name="connsiteX8" fmla="*/ 450167 w 1224094"/>
              <a:gd name="connsiteY8" fmla="*/ 98474 h 548640"/>
              <a:gd name="connsiteX9" fmla="*/ 478302 w 1224094"/>
              <a:gd name="connsiteY9" fmla="*/ 70338 h 548640"/>
              <a:gd name="connsiteX10" fmla="*/ 520505 w 1224094"/>
              <a:gd name="connsiteY10" fmla="*/ 56271 h 548640"/>
              <a:gd name="connsiteX11" fmla="*/ 548640 w 1224094"/>
              <a:gd name="connsiteY11" fmla="*/ 28135 h 548640"/>
              <a:gd name="connsiteX12" fmla="*/ 689317 w 1224094"/>
              <a:gd name="connsiteY12" fmla="*/ 0 h 548640"/>
              <a:gd name="connsiteX13" fmla="*/ 928468 w 1224094"/>
              <a:gd name="connsiteY13" fmla="*/ 14068 h 548640"/>
              <a:gd name="connsiteX14" fmla="*/ 970671 w 1224094"/>
              <a:gd name="connsiteY14" fmla="*/ 42203 h 548640"/>
              <a:gd name="connsiteX15" fmla="*/ 1012874 w 1224094"/>
              <a:gd name="connsiteY15" fmla="*/ 56271 h 548640"/>
              <a:gd name="connsiteX16" fmla="*/ 1069145 w 1224094"/>
              <a:gd name="connsiteY16" fmla="*/ 112542 h 548640"/>
              <a:gd name="connsiteX17" fmla="*/ 1139484 w 1224094"/>
              <a:gd name="connsiteY17" fmla="*/ 168812 h 548640"/>
              <a:gd name="connsiteX18" fmla="*/ 1195754 w 1224094"/>
              <a:gd name="connsiteY18" fmla="*/ 281354 h 548640"/>
              <a:gd name="connsiteX19" fmla="*/ 1223890 w 1224094"/>
              <a:gd name="connsiteY19" fmla="*/ 407963 h 548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224094" h="548640">
                <a:moveTo>
                  <a:pt x="0" y="548640"/>
                </a:moveTo>
                <a:cubicBezTo>
                  <a:pt x="9379" y="525194"/>
                  <a:pt x="13655" y="498989"/>
                  <a:pt x="28136" y="478302"/>
                </a:cubicBezTo>
                <a:cubicBezTo>
                  <a:pt x="47151" y="451138"/>
                  <a:pt x="75028" y="431409"/>
                  <a:pt x="98474" y="407963"/>
                </a:cubicBezTo>
                <a:cubicBezTo>
                  <a:pt x="107853" y="398584"/>
                  <a:pt x="119253" y="390864"/>
                  <a:pt x="126610" y="379828"/>
                </a:cubicBezTo>
                <a:cubicBezTo>
                  <a:pt x="144611" y="352827"/>
                  <a:pt x="181775" y="291101"/>
                  <a:pt x="211016" y="281354"/>
                </a:cubicBezTo>
                <a:lnTo>
                  <a:pt x="253219" y="267286"/>
                </a:lnTo>
                <a:cubicBezTo>
                  <a:pt x="301451" y="194938"/>
                  <a:pt x="256568" y="250539"/>
                  <a:pt x="323557" y="196948"/>
                </a:cubicBezTo>
                <a:cubicBezTo>
                  <a:pt x="378730" y="152810"/>
                  <a:pt x="320605" y="179174"/>
                  <a:pt x="393896" y="154745"/>
                </a:cubicBezTo>
                <a:lnTo>
                  <a:pt x="450167" y="98474"/>
                </a:lnTo>
                <a:cubicBezTo>
                  <a:pt x="459545" y="89095"/>
                  <a:pt x="465719" y="74532"/>
                  <a:pt x="478302" y="70338"/>
                </a:cubicBezTo>
                <a:lnTo>
                  <a:pt x="520505" y="56271"/>
                </a:lnTo>
                <a:cubicBezTo>
                  <a:pt x="529883" y="46892"/>
                  <a:pt x="537267" y="34959"/>
                  <a:pt x="548640" y="28135"/>
                </a:cubicBezTo>
                <a:cubicBezTo>
                  <a:pt x="579328" y="9722"/>
                  <a:pt x="672251" y="2438"/>
                  <a:pt x="689317" y="0"/>
                </a:cubicBezTo>
                <a:cubicBezTo>
                  <a:pt x="769034" y="4689"/>
                  <a:pt x="849497" y="2222"/>
                  <a:pt x="928468" y="14068"/>
                </a:cubicBezTo>
                <a:cubicBezTo>
                  <a:pt x="945188" y="16576"/>
                  <a:pt x="955549" y="34642"/>
                  <a:pt x="970671" y="42203"/>
                </a:cubicBezTo>
                <a:cubicBezTo>
                  <a:pt x="983934" y="48835"/>
                  <a:pt x="998806" y="51582"/>
                  <a:pt x="1012874" y="56271"/>
                </a:cubicBezTo>
                <a:cubicBezTo>
                  <a:pt x="1031631" y="75028"/>
                  <a:pt x="1047074" y="97828"/>
                  <a:pt x="1069145" y="112542"/>
                </a:cubicBezTo>
                <a:cubicBezTo>
                  <a:pt x="1122384" y="148034"/>
                  <a:pt x="1099393" y="128722"/>
                  <a:pt x="1139484" y="168812"/>
                </a:cubicBezTo>
                <a:cubicBezTo>
                  <a:pt x="1171813" y="265801"/>
                  <a:pt x="1146649" y="232247"/>
                  <a:pt x="1195754" y="281354"/>
                </a:cubicBezTo>
                <a:cubicBezTo>
                  <a:pt x="1228339" y="379106"/>
                  <a:pt x="1223890" y="336103"/>
                  <a:pt x="1223890" y="40796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Freeform 146"/>
          <p:cNvSpPr/>
          <p:nvPr/>
        </p:nvSpPr>
        <p:spPr>
          <a:xfrm>
            <a:off x="1885071" y="4656406"/>
            <a:ext cx="1406769" cy="464234"/>
          </a:xfrm>
          <a:custGeom>
            <a:avLst/>
            <a:gdLst>
              <a:gd name="connsiteX0" fmla="*/ 1406769 w 1406769"/>
              <a:gd name="connsiteY0" fmla="*/ 0 h 464234"/>
              <a:gd name="connsiteX1" fmla="*/ 1209821 w 1406769"/>
              <a:gd name="connsiteY1" fmla="*/ 196948 h 464234"/>
              <a:gd name="connsiteX2" fmla="*/ 1167618 w 1406769"/>
              <a:gd name="connsiteY2" fmla="*/ 225083 h 464234"/>
              <a:gd name="connsiteX3" fmla="*/ 1111347 w 1406769"/>
              <a:gd name="connsiteY3" fmla="*/ 281354 h 464234"/>
              <a:gd name="connsiteX4" fmla="*/ 1026941 w 1406769"/>
              <a:gd name="connsiteY4" fmla="*/ 323557 h 464234"/>
              <a:gd name="connsiteX5" fmla="*/ 942535 w 1406769"/>
              <a:gd name="connsiteY5" fmla="*/ 365760 h 464234"/>
              <a:gd name="connsiteX6" fmla="*/ 914400 w 1406769"/>
              <a:gd name="connsiteY6" fmla="*/ 393896 h 464234"/>
              <a:gd name="connsiteX7" fmla="*/ 829994 w 1406769"/>
              <a:gd name="connsiteY7" fmla="*/ 422031 h 464234"/>
              <a:gd name="connsiteX8" fmla="*/ 787791 w 1406769"/>
              <a:gd name="connsiteY8" fmla="*/ 436099 h 464234"/>
              <a:gd name="connsiteX9" fmla="*/ 661181 w 1406769"/>
              <a:gd name="connsiteY9" fmla="*/ 464234 h 464234"/>
              <a:gd name="connsiteX10" fmla="*/ 351692 w 1406769"/>
              <a:gd name="connsiteY10" fmla="*/ 450166 h 464234"/>
              <a:gd name="connsiteX11" fmla="*/ 267286 w 1406769"/>
              <a:gd name="connsiteY11" fmla="*/ 422031 h 464234"/>
              <a:gd name="connsiteX12" fmla="*/ 182880 w 1406769"/>
              <a:gd name="connsiteY12" fmla="*/ 351692 h 464234"/>
              <a:gd name="connsiteX13" fmla="*/ 140677 w 1406769"/>
              <a:gd name="connsiteY13" fmla="*/ 337625 h 464234"/>
              <a:gd name="connsiteX14" fmla="*/ 84406 w 1406769"/>
              <a:gd name="connsiteY14" fmla="*/ 267286 h 464234"/>
              <a:gd name="connsiteX15" fmla="*/ 70338 w 1406769"/>
              <a:gd name="connsiteY15" fmla="*/ 225083 h 464234"/>
              <a:gd name="connsiteX16" fmla="*/ 28135 w 1406769"/>
              <a:gd name="connsiteY16" fmla="*/ 196948 h 464234"/>
              <a:gd name="connsiteX17" fmla="*/ 14067 w 1406769"/>
              <a:gd name="connsiteY17" fmla="*/ 140677 h 464234"/>
              <a:gd name="connsiteX18" fmla="*/ 0 w 1406769"/>
              <a:gd name="connsiteY18" fmla="*/ 98474 h 464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406769" h="464234">
                <a:moveTo>
                  <a:pt x="1406769" y="0"/>
                </a:moveTo>
                <a:cubicBezTo>
                  <a:pt x="1341120" y="65649"/>
                  <a:pt x="1287071" y="145449"/>
                  <a:pt x="1209821" y="196948"/>
                </a:cubicBezTo>
                <a:cubicBezTo>
                  <a:pt x="1195753" y="206326"/>
                  <a:pt x="1180455" y="214080"/>
                  <a:pt x="1167618" y="225083"/>
                </a:cubicBezTo>
                <a:cubicBezTo>
                  <a:pt x="1147478" y="242346"/>
                  <a:pt x="1133418" y="266640"/>
                  <a:pt x="1111347" y="281354"/>
                </a:cubicBezTo>
                <a:cubicBezTo>
                  <a:pt x="990399" y="361985"/>
                  <a:pt x="1143426" y="265314"/>
                  <a:pt x="1026941" y="323557"/>
                </a:cubicBezTo>
                <a:cubicBezTo>
                  <a:pt x="917859" y="378098"/>
                  <a:pt x="1048614" y="330400"/>
                  <a:pt x="942535" y="365760"/>
                </a:cubicBezTo>
                <a:cubicBezTo>
                  <a:pt x="933157" y="375139"/>
                  <a:pt x="926263" y="387964"/>
                  <a:pt x="914400" y="393896"/>
                </a:cubicBezTo>
                <a:cubicBezTo>
                  <a:pt x="887874" y="407159"/>
                  <a:pt x="858129" y="412653"/>
                  <a:pt x="829994" y="422031"/>
                </a:cubicBezTo>
                <a:cubicBezTo>
                  <a:pt x="815926" y="426720"/>
                  <a:pt x="802177" y="432503"/>
                  <a:pt x="787791" y="436099"/>
                </a:cubicBezTo>
                <a:cubicBezTo>
                  <a:pt x="708323" y="455965"/>
                  <a:pt x="750479" y="446374"/>
                  <a:pt x="661181" y="464234"/>
                </a:cubicBezTo>
                <a:cubicBezTo>
                  <a:pt x="558018" y="459545"/>
                  <a:pt x="454374" y="461168"/>
                  <a:pt x="351692" y="450166"/>
                </a:cubicBezTo>
                <a:cubicBezTo>
                  <a:pt x="322204" y="447007"/>
                  <a:pt x="267286" y="422031"/>
                  <a:pt x="267286" y="422031"/>
                </a:cubicBezTo>
                <a:cubicBezTo>
                  <a:pt x="236176" y="390921"/>
                  <a:pt x="222049" y="371276"/>
                  <a:pt x="182880" y="351692"/>
                </a:cubicBezTo>
                <a:cubicBezTo>
                  <a:pt x="169617" y="345060"/>
                  <a:pt x="154745" y="342314"/>
                  <a:pt x="140677" y="337625"/>
                </a:cubicBezTo>
                <a:cubicBezTo>
                  <a:pt x="114507" y="311455"/>
                  <a:pt x="102153" y="302779"/>
                  <a:pt x="84406" y="267286"/>
                </a:cubicBezTo>
                <a:cubicBezTo>
                  <a:pt x="77774" y="254023"/>
                  <a:pt x="79601" y="236662"/>
                  <a:pt x="70338" y="225083"/>
                </a:cubicBezTo>
                <a:cubicBezTo>
                  <a:pt x="59776" y="211881"/>
                  <a:pt x="42203" y="206326"/>
                  <a:pt x="28135" y="196948"/>
                </a:cubicBezTo>
                <a:cubicBezTo>
                  <a:pt x="23446" y="178191"/>
                  <a:pt x="19378" y="159267"/>
                  <a:pt x="14067" y="140677"/>
                </a:cubicBezTo>
                <a:cubicBezTo>
                  <a:pt x="9993" y="126419"/>
                  <a:pt x="0" y="98474"/>
                  <a:pt x="0" y="9847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Freeform 147"/>
          <p:cNvSpPr/>
          <p:nvPr/>
        </p:nvSpPr>
        <p:spPr>
          <a:xfrm>
            <a:off x="1730326" y="5444197"/>
            <a:ext cx="1111348" cy="450166"/>
          </a:xfrm>
          <a:custGeom>
            <a:avLst/>
            <a:gdLst>
              <a:gd name="connsiteX0" fmla="*/ 0 w 1111348"/>
              <a:gd name="connsiteY0" fmla="*/ 450166 h 450166"/>
              <a:gd name="connsiteX1" fmla="*/ 42203 w 1111348"/>
              <a:gd name="connsiteY1" fmla="*/ 239151 h 450166"/>
              <a:gd name="connsiteX2" fmla="*/ 70339 w 1111348"/>
              <a:gd name="connsiteY2" fmla="*/ 211015 h 450166"/>
              <a:gd name="connsiteX3" fmla="*/ 84406 w 1111348"/>
              <a:gd name="connsiteY3" fmla="*/ 168812 h 450166"/>
              <a:gd name="connsiteX4" fmla="*/ 126609 w 1111348"/>
              <a:gd name="connsiteY4" fmla="*/ 154745 h 450166"/>
              <a:gd name="connsiteX5" fmla="*/ 154745 w 1111348"/>
              <a:gd name="connsiteY5" fmla="*/ 126609 h 450166"/>
              <a:gd name="connsiteX6" fmla="*/ 211016 w 1111348"/>
              <a:gd name="connsiteY6" fmla="*/ 56271 h 450166"/>
              <a:gd name="connsiteX7" fmla="*/ 337625 w 1111348"/>
              <a:gd name="connsiteY7" fmla="*/ 14068 h 450166"/>
              <a:gd name="connsiteX8" fmla="*/ 379828 w 1111348"/>
              <a:gd name="connsiteY8" fmla="*/ 0 h 450166"/>
              <a:gd name="connsiteX9" fmla="*/ 801859 w 1111348"/>
              <a:gd name="connsiteY9" fmla="*/ 14068 h 450166"/>
              <a:gd name="connsiteX10" fmla="*/ 886265 w 1111348"/>
              <a:gd name="connsiteY10" fmla="*/ 42203 h 450166"/>
              <a:gd name="connsiteX11" fmla="*/ 928468 w 1111348"/>
              <a:gd name="connsiteY11" fmla="*/ 56271 h 450166"/>
              <a:gd name="connsiteX12" fmla="*/ 956603 w 1111348"/>
              <a:gd name="connsiteY12" fmla="*/ 98474 h 450166"/>
              <a:gd name="connsiteX13" fmla="*/ 998806 w 1111348"/>
              <a:gd name="connsiteY13" fmla="*/ 112541 h 450166"/>
              <a:gd name="connsiteX14" fmla="*/ 1097280 w 1111348"/>
              <a:gd name="connsiteY14" fmla="*/ 225083 h 450166"/>
              <a:gd name="connsiteX15" fmla="*/ 1111348 w 1111348"/>
              <a:gd name="connsiteY15" fmla="*/ 267286 h 450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111348" h="450166">
                <a:moveTo>
                  <a:pt x="0" y="450166"/>
                </a:moveTo>
                <a:cubicBezTo>
                  <a:pt x="2465" y="427979"/>
                  <a:pt x="11031" y="270323"/>
                  <a:pt x="42203" y="239151"/>
                </a:cubicBezTo>
                <a:lnTo>
                  <a:pt x="70339" y="211015"/>
                </a:lnTo>
                <a:cubicBezTo>
                  <a:pt x="75028" y="196947"/>
                  <a:pt x="73921" y="179297"/>
                  <a:pt x="84406" y="168812"/>
                </a:cubicBezTo>
                <a:cubicBezTo>
                  <a:pt x="94891" y="158327"/>
                  <a:pt x="113894" y="162374"/>
                  <a:pt x="126609" y="154745"/>
                </a:cubicBezTo>
                <a:cubicBezTo>
                  <a:pt x="137982" y="147921"/>
                  <a:pt x="146459" y="136966"/>
                  <a:pt x="154745" y="126609"/>
                </a:cubicBezTo>
                <a:cubicBezTo>
                  <a:pt x="168000" y="110040"/>
                  <a:pt x="188369" y="67595"/>
                  <a:pt x="211016" y="56271"/>
                </a:cubicBezTo>
                <a:cubicBezTo>
                  <a:pt x="211033" y="56263"/>
                  <a:pt x="316514" y="21105"/>
                  <a:pt x="337625" y="14068"/>
                </a:cubicBezTo>
                <a:lnTo>
                  <a:pt x="379828" y="0"/>
                </a:lnTo>
                <a:cubicBezTo>
                  <a:pt x="520505" y="4689"/>
                  <a:pt x="661590" y="2379"/>
                  <a:pt x="801859" y="14068"/>
                </a:cubicBezTo>
                <a:cubicBezTo>
                  <a:pt x="831414" y="16531"/>
                  <a:pt x="858130" y="32825"/>
                  <a:pt x="886265" y="42203"/>
                </a:cubicBezTo>
                <a:lnTo>
                  <a:pt x="928468" y="56271"/>
                </a:lnTo>
                <a:cubicBezTo>
                  <a:pt x="937846" y="70339"/>
                  <a:pt x="943401" y="87912"/>
                  <a:pt x="956603" y="98474"/>
                </a:cubicBezTo>
                <a:cubicBezTo>
                  <a:pt x="968182" y="107737"/>
                  <a:pt x="988321" y="102056"/>
                  <a:pt x="998806" y="112541"/>
                </a:cubicBezTo>
                <a:cubicBezTo>
                  <a:pt x="1162929" y="276664"/>
                  <a:pt x="977705" y="145367"/>
                  <a:pt x="1097280" y="225083"/>
                </a:cubicBezTo>
                <a:lnTo>
                  <a:pt x="1111348" y="267286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Freeform 148"/>
          <p:cNvSpPr/>
          <p:nvPr/>
        </p:nvSpPr>
        <p:spPr>
          <a:xfrm>
            <a:off x="1097261" y="6035040"/>
            <a:ext cx="1280179" cy="407963"/>
          </a:xfrm>
          <a:custGeom>
            <a:avLst/>
            <a:gdLst>
              <a:gd name="connsiteX0" fmla="*/ 1280179 w 1280179"/>
              <a:gd name="connsiteY0" fmla="*/ 0 h 407963"/>
              <a:gd name="connsiteX1" fmla="*/ 1012893 w 1280179"/>
              <a:gd name="connsiteY1" fmla="*/ 351692 h 407963"/>
              <a:gd name="connsiteX2" fmla="*/ 928487 w 1280179"/>
              <a:gd name="connsiteY2" fmla="*/ 379828 h 407963"/>
              <a:gd name="connsiteX3" fmla="*/ 703404 w 1280179"/>
              <a:gd name="connsiteY3" fmla="*/ 407963 h 407963"/>
              <a:gd name="connsiteX4" fmla="*/ 323576 w 1280179"/>
              <a:gd name="connsiteY4" fmla="*/ 393895 h 407963"/>
              <a:gd name="connsiteX5" fmla="*/ 281373 w 1280179"/>
              <a:gd name="connsiteY5" fmla="*/ 365760 h 407963"/>
              <a:gd name="connsiteX6" fmla="*/ 239170 w 1280179"/>
              <a:gd name="connsiteY6" fmla="*/ 351692 h 407963"/>
              <a:gd name="connsiteX7" fmla="*/ 140696 w 1280179"/>
              <a:gd name="connsiteY7" fmla="*/ 253218 h 407963"/>
              <a:gd name="connsiteX8" fmla="*/ 98493 w 1280179"/>
              <a:gd name="connsiteY8" fmla="*/ 211015 h 407963"/>
              <a:gd name="connsiteX9" fmla="*/ 70357 w 1280179"/>
              <a:gd name="connsiteY9" fmla="*/ 182880 h 407963"/>
              <a:gd name="connsiteX10" fmla="*/ 14087 w 1280179"/>
              <a:gd name="connsiteY10" fmla="*/ 98474 h 407963"/>
              <a:gd name="connsiteX11" fmla="*/ 19 w 1280179"/>
              <a:gd name="connsiteY11" fmla="*/ 28135 h 407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80179" h="407963">
                <a:moveTo>
                  <a:pt x="1280179" y="0"/>
                </a:moveTo>
                <a:cubicBezTo>
                  <a:pt x="1191084" y="117231"/>
                  <a:pt x="1112932" y="243650"/>
                  <a:pt x="1012893" y="351692"/>
                </a:cubicBezTo>
                <a:cubicBezTo>
                  <a:pt x="992744" y="373453"/>
                  <a:pt x="957846" y="375634"/>
                  <a:pt x="928487" y="379828"/>
                </a:cubicBezTo>
                <a:cubicBezTo>
                  <a:pt x="787977" y="399900"/>
                  <a:pt x="862968" y="390233"/>
                  <a:pt x="703404" y="407963"/>
                </a:cubicBezTo>
                <a:cubicBezTo>
                  <a:pt x="576795" y="403274"/>
                  <a:pt x="449643" y="406502"/>
                  <a:pt x="323576" y="393895"/>
                </a:cubicBezTo>
                <a:cubicBezTo>
                  <a:pt x="306753" y="392213"/>
                  <a:pt x="296495" y="373321"/>
                  <a:pt x="281373" y="365760"/>
                </a:cubicBezTo>
                <a:cubicBezTo>
                  <a:pt x="268110" y="359128"/>
                  <a:pt x="253238" y="356381"/>
                  <a:pt x="239170" y="351692"/>
                </a:cubicBezTo>
                <a:lnTo>
                  <a:pt x="140696" y="253218"/>
                </a:lnTo>
                <a:lnTo>
                  <a:pt x="98493" y="211015"/>
                </a:lnTo>
                <a:cubicBezTo>
                  <a:pt x="89114" y="201637"/>
                  <a:pt x="77714" y="193916"/>
                  <a:pt x="70357" y="182880"/>
                </a:cubicBezTo>
                <a:lnTo>
                  <a:pt x="14087" y="98474"/>
                </a:lnTo>
                <a:cubicBezTo>
                  <a:pt x="-1118" y="37654"/>
                  <a:pt x="19" y="61537"/>
                  <a:pt x="19" y="2813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Freeform 150"/>
          <p:cNvSpPr/>
          <p:nvPr/>
        </p:nvSpPr>
        <p:spPr>
          <a:xfrm>
            <a:off x="3432517" y="5275385"/>
            <a:ext cx="1237957" cy="604910"/>
          </a:xfrm>
          <a:custGeom>
            <a:avLst/>
            <a:gdLst>
              <a:gd name="connsiteX0" fmla="*/ 0 w 1237957"/>
              <a:gd name="connsiteY0" fmla="*/ 604910 h 604910"/>
              <a:gd name="connsiteX1" fmla="*/ 14068 w 1237957"/>
              <a:gd name="connsiteY1" fmla="*/ 534572 h 604910"/>
              <a:gd name="connsiteX2" fmla="*/ 140677 w 1237957"/>
              <a:gd name="connsiteY2" fmla="*/ 393895 h 604910"/>
              <a:gd name="connsiteX3" fmla="*/ 154745 w 1237957"/>
              <a:gd name="connsiteY3" fmla="*/ 351692 h 604910"/>
              <a:gd name="connsiteX4" fmla="*/ 225083 w 1237957"/>
              <a:gd name="connsiteY4" fmla="*/ 281353 h 604910"/>
              <a:gd name="connsiteX5" fmla="*/ 281354 w 1237957"/>
              <a:gd name="connsiteY5" fmla="*/ 196947 h 604910"/>
              <a:gd name="connsiteX6" fmla="*/ 323557 w 1237957"/>
              <a:gd name="connsiteY6" fmla="*/ 182880 h 604910"/>
              <a:gd name="connsiteX7" fmla="*/ 393895 w 1237957"/>
              <a:gd name="connsiteY7" fmla="*/ 126609 h 604910"/>
              <a:gd name="connsiteX8" fmla="*/ 464234 w 1237957"/>
              <a:gd name="connsiteY8" fmla="*/ 70338 h 604910"/>
              <a:gd name="connsiteX9" fmla="*/ 548640 w 1237957"/>
              <a:gd name="connsiteY9" fmla="*/ 42203 h 604910"/>
              <a:gd name="connsiteX10" fmla="*/ 576775 w 1237957"/>
              <a:gd name="connsiteY10" fmla="*/ 14067 h 604910"/>
              <a:gd name="connsiteX11" fmla="*/ 618978 w 1237957"/>
              <a:gd name="connsiteY11" fmla="*/ 0 h 604910"/>
              <a:gd name="connsiteX12" fmla="*/ 886265 w 1237957"/>
              <a:gd name="connsiteY12" fmla="*/ 14067 h 604910"/>
              <a:gd name="connsiteX13" fmla="*/ 914400 w 1237957"/>
              <a:gd name="connsiteY13" fmla="*/ 42203 h 604910"/>
              <a:gd name="connsiteX14" fmla="*/ 956603 w 1237957"/>
              <a:gd name="connsiteY14" fmla="*/ 56270 h 604910"/>
              <a:gd name="connsiteX15" fmla="*/ 970671 w 1237957"/>
              <a:gd name="connsiteY15" fmla="*/ 98473 h 604910"/>
              <a:gd name="connsiteX16" fmla="*/ 998806 w 1237957"/>
              <a:gd name="connsiteY16" fmla="*/ 126609 h 604910"/>
              <a:gd name="connsiteX17" fmla="*/ 1055077 w 1237957"/>
              <a:gd name="connsiteY17" fmla="*/ 211015 h 604910"/>
              <a:gd name="connsiteX18" fmla="*/ 1083212 w 1237957"/>
              <a:gd name="connsiteY18" fmla="*/ 253218 h 604910"/>
              <a:gd name="connsiteX19" fmla="*/ 1111348 w 1237957"/>
              <a:gd name="connsiteY19" fmla="*/ 281353 h 604910"/>
              <a:gd name="connsiteX20" fmla="*/ 1153551 w 1237957"/>
              <a:gd name="connsiteY20" fmla="*/ 365760 h 604910"/>
              <a:gd name="connsiteX21" fmla="*/ 1181686 w 1237957"/>
              <a:gd name="connsiteY21" fmla="*/ 407963 h 604910"/>
              <a:gd name="connsiteX22" fmla="*/ 1097280 w 1237957"/>
              <a:gd name="connsiteY22" fmla="*/ 379827 h 604910"/>
              <a:gd name="connsiteX23" fmla="*/ 1055077 w 1237957"/>
              <a:gd name="connsiteY23" fmla="*/ 365760 h 604910"/>
              <a:gd name="connsiteX24" fmla="*/ 1012874 w 1237957"/>
              <a:gd name="connsiteY24" fmla="*/ 351692 h 604910"/>
              <a:gd name="connsiteX25" fmla="*/ 1125415 w 1237957"/>
              <a:gd name="connsiteY25" fmla="*/ 365760 h 604910"/>
              <a:gd name="connsiteX26" fmla="*/ 1223889 w 1237957"/>
              <a:gd name="connsiteY26" fmla="*/ 295421 h 604910"/>
              <a:gd name="connsiteX27" fmla="*/ 1237957 w 1237957"/>
              <a:gd name="connsiteY27" fmla="*/ 281353 h 604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237957" h="604910">
                <a:moveTo>
                  <a:pt x="0" y="604910"/>
                </a:moveTo>
                <a:cubicBezTo>
                  <a:pt x="4689" y="581464"/>
                  <a:pt x="2732" y="555624"/>
                  <a:pt x="14068" y="534572"/>
                </a:cubicBezTo>
                <a:cubicBezTo>
                  <a:pt x="67017" y="436238"/>
                  <a:pt x="74456" y="438042"/>
                  <a:pt x="140677" y="393895"/>
                </a:cubicBezTo>
                <a:cubicBezTo>
                  <a:pt x="145366" y="379827"/>
                  <a:pt x="145848" y="363555"/>
                  <a:pt x="154745" y="351692"/>
                </a:cubicBezTo>
                <a:cubicBezTo>
                  <a:pt x="174640" y="325166"/>
                  <a:pt x="225083" y="281353"/>
                  <a:pt x="225083" y="281353"/>
                </a:cubicBezTo>
                <a:cubicBezTo>
                  <a:pt x="239832" y="237107"/>
                  <a:pt x="236193" y="227054"/>
                  <a:pt x="281354" y="196947"/>
                </a:cubicBezTo>
                <a:cubicBezTo>
                  <a:pt x="293692" y="188722"/>
                  <a:pt x="309489" y="187569"/>
                  <a:pt x="323557" y="182880"/>
                </a:cubicBezTo>
                <a:cubicBezTo>
                  <a:pt x="379593" y="98825"/>
                  <a:pt x="318396" y="171909"/>
                  <a:pt x="393895" y="126609"/>
                </a:cubicBezTo>
                <a:cubicBezTo>
                  <a:pt x="477408" y="76501"/>
                  <a:pt x="355645" y="118599"/>
                  <a:pt x="464234" y="70338"/>
                </a:cubicBezTo>
                <a:cubicBezTo>
                  <a:pt x="491335" y="58293"/>
                  <a:pt x="548640" y="42203"/>
                  <a:pt x="548640" y="42203"/>
                </a:cubicBezTo>
                <a:cubicBezTo>
                  <a:pt x="558018" y="32824"/>
                  <a:pt x="565402" y="20891"/>
                  <a:pt x="576775" y="14067"/>
                </a:cubicBezTo>
                <a:cubicBezTo>
                  <a:pt x="589490" y="6438"/>
                  <a:pt x="604149" y="0"/>
                  <a:pt x="618978" y="0"/>
                </a:cubicBezTo>
                <a:cubicBezTo>
                  <a:pt x="708197" y="0"/>
                  <a:pt x="797169" y="9378"/>
                  <a:pt x="886265" y="14067"/>
                </a:cubicBezTo>
                <a:cubicBezTo>
                  <a:pt x="895643" y="23446"/>
                  <a:pt x="903027" y="35379"/>
                  <a:pt x="914400" y="42203"/>
                </a:cubicBezTo>
                <a:cubicBezTo>
                  <a:pt x="927115" y="49832"/>
                  <a:pt x="946118" y="45785"/>
                  <a:pt x="956603" y="56270"/>
                </a:cubicBezTo>
                <a:cubicBezTo>
                  <a:pt x="967089" y="66755"/>
                  <a:pt x="963042" y="85757"/>
                  <a:pt x="970671" y="98473"/>
                </a:cubicBezTo>
                <a:cubicBezTo>
                  <a:pt x="977495" y="109846"/>
                  <a:pt x="990848" y="115998"/>
                  <a:pt x="998806" y="126609"/>
                </a:cubicBezTo>
                <a:cubicBezTo>
                  <a:pt x="1019095" y="153661"/>
                  <a:pt x="1036320" y="182880"/>
                  <a:pt x="1055077" y="211015"/>
                </a:cubicBezTo>
                <a:cubicBezTo>
                  <a:pt x="1064455" y="225083"/>
                  <a:pt x="1071257" y="241263"/>
                  <a:pt x="1083212" y="253218"/>
                </a:cubicBezTo>
                <a:cubicBezTo>
                  <a:pt x="1092591" y="262596"/>
                  <a:pt x="1103063" y="270996"/>
                  <a:pt x="1111348" y="281353"/>
                </a:cubicBezTo>
                <a:cubicBezTo>
                  <a:pt x="1165099" y="348542"/>
                  <a:pt x="1118884" y="296425"/>
                  <a:pt x="1153551" y="365760"/>
                </a:cubicBezTo>
                <a:cubicBezTo>
                  <a:pt x="1161112" y="380882"/>
                  <a:pt x="1198088" y="403863"/>
                  <a:pt x="1181686" y="407963"/>
                </a:cubicBezTo>
                <a:cubicBezTo>
                  <a:pt x="1152914" y="415156"/>
                  <a:pt x="1125415" y="389205"/>
                  <a:pt x="1097280" y="379827"/>
                </a:cubicBezTo>
                <a:lnTo>
                  <a:pt x="1055077" y="365760"/>
                </a:lnTo>
                <a:cubicBezTo>
                  <a:pt x="1041009" y="361071"/>
                  <a:pt x="998160" y="349853"/>
                  <a:pt x="1012874" y="351692"/>
                </a:cubicBezTo>
                <a:lnTo>
                  <a:pt x="1125415" y="365760"/>
                </a:lnTo>
                <a:cubicBezTo>
                  <a:pt x="1252586" y="408150"/>
                  <a:pt x="1192984" y="419040"/>
                  <a:pt x="1223889" y="295421"/>
                </a:cubicBezTo>
                <a:cubicBezTo>
                  <a:pt x="1225497" y="288987"/>
                  <a:pt x="1233268" y="286042"/>
                  <a:pt x="1237957" y="28135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Freeform 153"/>
          <p:cNvSpPr/>
          <p:nvPr/>
        </p:nvSpPr>
        <p:spPr>
          <a:xfrm>
            <a:off x="2869809" y="6049108"/>
            <a:ext cx="1336431" cy="633046"/>
          </a:xfrm>
          <a:custGeom>
            <a:avLst/>
            <a:gdLst>
              <a:gd name="connsiteX0" fmla="*/ 1336431 w 1336431"/>
              <a:gd name="connsiteY0" fmla="*/ 0 h 633046"/>
              <a:gd name="connsiteX1" fmla="*/ 1308296 w 1336431"/>
              <a:gd name="connsiteY1" fmla="*/ 126609 h 633046"/>
              <a:gd name="connsiteX2" fmla="*/ 1294228 w 1336431"/>
              <a:gd name="connsiteY2" fmla="*/ 168812 h 633046"/>
              <a:gd name="connsiteX3" fmla="*/ 1280160 w 1336431"/>
              <a:gd name="connsiteY3" fmla="*/ 225083 h 633046"/>
              <a:gd name="connsiteX4" fmla="*/ 1252025 w 1336431"/>
              <a:gd name="connsiteY4" fmla="*/ 281354 h 633046"/>
              <a:gd name="connsiteX5" fmla="*/ 1209822 w 1336431"/>
              <a:gd name="connsiteY5" fmla="*/ 365760 h 633046"/>
              <a:gd name="connsiteX6" fmla="*/ 1167619 w 1336431"/>
              <a:gd name="connsiteY6" fmla="*/ 379827 h 633046"/>
              <a:gd name="connsiteX7" fmla="*/ 1111348 w 1336431"/>
              <a:gd name="connsiteY7" fmla="*/ 450166 h 633046"/>
              <a:gd name="connsiteX8" fmla="*/ 1069145 w 1336431"/>
              <a:gd name="connsiteY8" fmla="*/ 464234 h 633046"/>
              <a:gd name="connsiteX9" fmla="*/ 1041009 w 1336431"/>
              <a:gd name="connsiteY9" fmla="*/ 492369 h 633046"/>
              <a:gd name="connsiteX10" fmla="*/ 956603 w 1336431"/>
              <a:gd name="connsiteY10" fmla="*/ 520504 h 633046"/>
              <a:gd name="connsiteX11" fmla="*/ 858129 w 1336431"/>
              <a:gd name="connsiteY11" fmla="*/ 562707 h 633046"/>
              <a:gd name="connsiteX12" fmla="*/ 815926 w 1336431"/>
              <a:gd name="connsiteY12" fmla="*/ 590843 h 633046"/>
              <a:gd name="connsiteX13" fmla="*/ 731520 w 1336431"/>
              <a:gd name="connsiteY13" fmla="*/ 618978 h 633046"/>
              <a:gd name="connsiteX14" fmla="*/ 689317 w 1336431"/>
              <a:gd name="connsiteY14" fmla="*/ 633046 h 633046"/>
              <a:gd name="connsiteX15" fmla="*/ 436099 w 1336431"/>
              <a:gd name="connsiteY15" fmla="*/ 618978 h 633046"/>
              <a:gd name="connsiteX16" fmla="*/ 351693 w 1336431"/>
              <a:gd name="connsiteY16" fmla="*/ 590843 h 633046"/>
              <a:gd name="connsiteX17" fmla="*/ 295422 w 1336431"/>
              <a:gd name="connsiteY17" fmla="*/ 576775 h 633046"/>
              <a:gd name="connsiteX18" fmla="*/ 267286 w 1336431"/>
              <a:gd name="connsiteY18" fmla="*/ 548640 h 633046"/>
              <a:gd name="connsiteX19" fmla="*/ 182880 w 1336431"/>
              <a:gd name="connsiteY19" fmla="*/ 492369 h 633046"/>
              <a:gd name="connsiteX20" fmla="*/ 154745 w 1336431"/>
              <a:gd name="connsiteY20" fmla="*/ 450166 h 633046"/>
              <a:gd name="connsiteX21" fmla="*/ 126609 w 1336431"/>
              <a:gd name="connsiteY21" fmla="*/ 422030 h 633046"/>
              <a:gd name="connsiteX22" fmla="*/ 84406 w 1336431"/>
              <a:gd name="connsiteY22" fmla="*/ 351692 h 633046"/>
              <a:gd name="connsiteX23" fmla="*/ 28136 w 1336431"/>
              <a:gd name="connsiteY23" fmla="*/ 225083 h 633046"/>
              <a:gd name="connsiteX24" fmla="*/ 14068 w 1336431"/>
              <a:gd name="connsiteY24" fmla="*/ 126609 h 633046"/>
              <a:gd name="connsiteX25" fmla="*/ 0 w 1336431"/>
              <a:gd name="connsiteY25" fmla="*/ 84406 h 633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336431" h="633046">
                <a:moveTo>
                  <a:pt x="1336431" y="0"/>
                </a:moveTo>
                <a:cubicBezTo>
                  <a:pt x="1326764" y="48333"/>
                  <a:pt x="1321537" y="80265"/>
                  <a:pt x="1308296" y="126609"/>
                </a:cubicBezTo>
                <a:cubicBezTo>
                  <a:pt x="1304222" y="140867"/>
                  <a:pt x="1298302" y="154554"/>
                  <a:pt x="1294228" y="168812"/>
                </a:cubicBezTo>
                <a:cubicBezTo>
                  <a:pt x="1288916" y="187402"/>
                  <a:pt x="1286949" y="206980"/>
                  <a:pt x="1280160" y="225083"/>
                </a:cubicBezTo>
                <a:cubicBezTo>
                  <a:pt x="1272797" y="244719"/>
                  <a:pt x="1260286" y="262079"/>
                  <a:pt x="1252025" y="281354"/>
                </a:cubicBezTo>
                <a:cubicBezTo>
                  <a:pt x="1238729" y="312377"/>
                  <a:pt x="1239206" y="342253"/>
                  <a:pt x="1209822" y="365760"/>
                </a:cubicBezTo>
                <a:cubicBezTo>
                  <a:pt x="1198243" y="375023"/>
                  <a:pt x="1181687" y="375138"/>
                  <a:pt x="1167619" y="379827"/>
                </a:cubicBezTo>
                <a:cubicBezTo>
                  <a:pt x="1154842" y="398993"/>
                  <a:pt x="1133618" y="436803"/>
                  <a:pt x="1111348" y="450166"/>
                </a:cubicBezTo>
                <a:cubicBezTo>
                  <a:pt x="1098633" y="457795"/>
                  <a:pt x="1083213" y="459545"/>
                  <a:pt x="1069145" y="464234"/>
                </a:cubicBezTo>
                <a:cubicBezTo>
                  <a:pt x="1059766" y="473612"/>
                  <a:pt x="1052872" y="486438"/>
                  <a:pt x="1041009" y="492369"/>
                </a:cubicBezTo>
                <a:cubicBezTo>
                  <a:pt x="1014483" y="505632"/>
                  <a:pt x="956603" y="520504"/>
                  <a:pt x="956603" y="520504"/>
                </a:cubicBezTo>
                <a:cubicBezTo>
                  <a:pt x="850650" y="591141"/>
                  <a:pt x="985307" y="508202"/>
                  <a:pt x="858129" y="562707"/>
                </a:cubicBezTo>
                <a:cubicBezTo>
                  <a:pt x="842589" y="569367"/>
                  <a:pt x="831376" y="583976"/>
                  <a:pt x="815926" y="590843"/>
                </a:cubicBezTo>
                <a:cubicBezTo>
                  <a:pt x="788825" y="602888"/>
                  <a:pt x="759655" y="609600"/>
                  <a:pt x="731520" y="618978"/>
                </a:cubicBezTo>
                <a:lnTo>
                  <a:pt x="689317" y="633046"/>
                </a:lnTo>
                <a:cubicBezTo>
                  <a:pt x="604911" y="628357"/>
                  <a:pt x="519982" y="629463"/>
                  <a:pt x="436099" y="618978"/>
                </a:cubicBezTo>
                <a:cubicBezTo>
                  <a:pt x="406671" y="615299"/>
                  <a:pt x="380465" y="598036"/>
                  <a:pt x="351693" y="590843"/>
                </a:cubicBezTo>
                <a:lnTo>
                  <a:pt x="295422" y="576775"/>
                </a:lnTo>
                <a:cubicBezTo>
                  <a:pt x="286043" y="567397"/>
                  <a:pt x="277897" y="556598"/>
                  <a:pt x="267286" y="548640"/>
                </a:cubicBezTo>
                <a:cubicBezTo>
                  <a:pt x="240234" y="528351"/>
                  <a:pt x="182880" y="492369"/>
                  <a:pt x="182880" y="492369"/>
                </a:cubicBezTo>
                <a:cubicBezTo>
                  <a:pt x="173502" y="478301"/>
                  <a:pt x="165307" y="463368"/>
                  <a:pt x="154745" y="450166"/>
                </a:cubicBezTo>
                <a:cubicBezTo>
                  <a:pt x="146459" y="439809"/>
                  <a:pt x="133433" y="433403"/>
                  <a:pt x="126609" y="422030"/>
                </a:cubicBezTo>
                <a:cubicBezTo>
                  <a:pt x="71825" y="330723"/>
                  <a:pt x="155695" y="422978"/>
                  <a:pt x="84406" y="351692"/>
                </a:cubicBezTo>
                <a:cubicBezTo>
                  <a:pt x="50925" y="251246"/>
                  <a:pt x="72722" y="291962"/>
                  <a:pt x="28136" y="225083"/>
                </a:cubicBezTo>
                <a:cubicBezTo>
                  <a:pt x="23447" y="192258"/>
                  <a:pt x="20571" y="159123"/>
                  <a:pt x="14068" y="126609"/>
                </a:cubicBezTo>
                <a:cubicBezTo>
                  <a:pt x="11160" y="112068"/>
                  <a:pt x="0" y="84406"/>
                  <a:pt x="0" y="84406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TextBox 158"/>
          <p:cNvSpPr txBox="1"/>
          <p:nvPr/>
        </p:nvSpPr>
        <p:spPr>
          <a:xfrm>
            <a:off x="210620" y="2250831"/>
            <a:ext cx="811356" cy="376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Head</a:t>
            </a:r>
            <a:endParaRPr lang="en-US" dirty="0"/>
          </a:p>
        </p:txBody>
      </p:sp>
      <p:sp>
        <p:nvSpPr>
          <p:cNvPr id="161" name="Freeform 160"/>
          <p:cNvSpPr/>
          <p:nvPr/>
        </p:nvSpPr>
        <p:spPr>
          <a:xfrm>
            <a:off x="872197" y="2475914"/>
            <a:ext cx="956641" cy="154744"/>
          </a:xfrm>
          <a:custGeom>
            <a:avLst/>
            <a:gdLst>
              <a:gd name="connsiteX0" fmla="*/ 0 w 956641"/>
              <a:gd name="connsiteY0" fmla="*/ 0 h 154744"/>
              <a:gd name="connsiteX1" fmla="*/ 745588 w 956641"/>
              <a:gd name="connsiteY1" fmla="*/ 14068 h 154744"/>
              <a:gd name="connsiteX2" fmla="*/ 872197 w 956641"/>
              <a:gd name="connsiteY2" fmla="*/ 56271 h 154744"/>
              <a:gd name="connsiteX3" fmla="*/ 914400 w 956641"/>
              <a:gd name="connsiteY3" fmla="*/ 70338 h 154744"/>
              <a:gd name="connsiteX4" fmla="*/ 942535 w 956641"/>
              <a:gd name="connsiteY4" fmla="*/ 98474 h 154744"/>
              <a:gd name="connsiteX5" fmla="*/ 956603 w 956641"/>
              <a:gd name="connsiteY5" fmla="*/ 154744 h 154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56641" h="154744">
                <a:moveTo>
                  <a:pt x="0" y="0"/>
                </a:moveTo>
                <a:cubicBezTo>
                  <a:pt x="248529" y="4689"/>
                  <a:pt x="497335" y="1445"/>
                  <a:pt x="745588" y="14068"/>
                </a:cubicBezTo>
                <a:cubicBezTo>
                  <a:pt x="745594" y="14068"/>
                  <a:pt x="851093" y="49236"/>
                  <a:pt x="872197" y="56271"/>
                </a:cubicBezTo>
                <a:lnTo>
                  <a:pt x="914400" y="70338"/>
                </a:lnTo>
                <a:cubicBezTo>
                  <a:pt x="923778" y="79717"/>
                  <a:pt x="935711" y="87101"/>
                  <a:pt x="942535" y="98474"/>
                </a:cubicBezTo>
                <a:cubicBezTo>
                  <a:pt x="958086" y="124392"/>
                  <a:pt x="956603" y="132404"/>
                  <a:pt x="956603" y="15474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Rectangle 168"/>
          <p:cNvSpPr/>
          <p:nvPr/>
        </p:nvSpPr>
        <p:spPr bwMode="grayWhite">
          <a:xfrm>
            <a:off x="136448" y="3883368"/>
            <a:ext cx="722860" cy="37837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Head</a:t>
            </a:r>
            <a:endParaRPr lang="en-US" dirty="0"/>
          </a:p>
        </p:txBody>
      </p:sp>
      <p:sp>
        <p:nvSpPr>
          <p:cNvPr id="171" name="Rectangle 170"/>
          <p:cNvSpPr/>
          <p:nvPr/>
        </p:nvSpPr>
        <p:spPr bwMode="grayWhite">
          <a:xfrm>
            <a:off x="-48265" y="5205744"/>
            <a:ext cx="722860" cy="37837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Head</a:t>
            </a:r>
            <a:endParaRPr lang="en-US" dirty="0"/>
          </a:p>
        </p:txBody>
      </p:sp>
      <p:sp>
        <p:nvSpPr>
          <p:cNvPr id="172" name="Freeform 171"/>
          <p:cNvSpPr/>
          <p:nvPr/>
        </p:nvSpPr>
        <p:spPr>
          <a:xfrm>
            <a:off x="647114" y="5444197"/>
            <a:ext cx="520504" cy="225083"/>
          </a:xfrm>
          <a:custGeom>
            <a:avLst/>
            <a:gdLst>
              <a:gd name="connsiteX0" fmla="*/ 0 w 520504"/>
              <a:gd name="connsiteY0" fmla="*/ 0 h 225083"/>
              <a:gd name="connsiteX1" fmla="*/ 168812 w 520504"/>
              <a:gd name="connsiteY1" fmla="*/ 28135 h 225083"/>
              <a:gd name="connsiteX2" fmla="*/ 225083 w 520504"/>
              <a:gd name="connsiteY2" fmla="*/ 42203 h 225083"/>
              <a:gd name="connsiteX3" fmla="*/ 351692 w 520504"/>
              <a:gd name="connsiteY3" fmla="*/ 70338 h 225083"/>
              <a:gd name="connsiteX4" fmla="*/ 422031 w 520504"/>
              <a:gd name="connsiteY4" fmla="*/ 112541 h 225083"/>
              <a:gd name="connsiteX5" fmla="*/ 450166 w 520504"/>
              <a:gd name="connsiteY5" fmla="*/ 140677 h 225083"/>
              <a:gd name="connsiteX6" fmla="*/ 492369 w 520504"/>
              <a:gd name="connsiteY6" fmla="*/ 168812 h 225083"/>
              <a:gd name="connsiteX7" fmla="*/ 520504 w 520504"/>
              <a:gd name="connsiteY7" fmla="*/ 225083 h 225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20504" h="225083">
                <a:moveTo>
                  <a:pt x="0" y="0"/>
                </a:moveTo>
                <a:cubicBezTo>
                  <a:pt x="56271" y="9378"/>
                  <a:pt x="112742" y="17622"/>
                  <a:pt x="168812" y="28135"/>
                </a:cubicBezTo>
                <a:cubicBezTo>
                  <a:pt x="187815" y="31698"/>
                  <a:pt x="206124" y="38411"/>
                  <a:pt x="225083" y="42203"/>
                </a:cubicBezTo>
                <a:cubicBezTo>
                  <a:pt x="348878" y="66963"/>
                  <a:pt x="269556" y="42961"/>
                  <a:pt x="351692" y="70338"/>
                </a:cubicBezTo>
                <a:cubicBezTo>
                  <a:pt x="422985" y="141631"/>
                  <a:pt x="330718" y="57753"/>
                  <a:pt x="422031" y="112541"/>
                </a:cubicBezTo>
                <a:cubicBezTo>
                  <a:pt x="433404" y="119365"/>
                  <a:pt x="439809" y="132391"/>
                  <a:pt x="450166" y="140677"/>
                </a:cubicBezTo>
                <a:cubicBezTo>
                  <a:pt x="463368" y="151239"/>
                  <a:pt x="478301" y="159434"/>
                  <a:pt x="492369" y="168812"/>
                </a:cubicBezTo>
                <a:cubicBezTo>
                  <a:pt x="508534" y="217306"/>
                  <a:pt x="495952" y="200529"/>
                  <a:pt x="520504" y="22508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Freeform 174"/>
          <p:cNvSpPr/>
          <p:nvPr/>
        </p:nvSpPr>
        <p:spPr>
          <a:xfrm>
            <a:off x="844062" y="3981157"/>
            <a:ext cx="942535" cy="295421"/>
          </a:xfrm>
          <a:custGeom>
            <a:avLst/>
            <a:gdLst>
              <a:gd name="connsiteX0" fmla="*/ 0 w 942535"/>
              <a:gd name="connsiteY0" fmla="*/ 28135 h 295421"/>
              <a:gd name="connsiteX1" fmla="*/ 70338 w 942535"/>
              <a:gd name="connsiteY1" fmla="*/ 14068 h 295421"/>
              <a:gd name="connsiteX2" fmla="*/ 126609 w 942535"/>
              <a:gd name="connsiteY2" fmla="*/ 0 h 295421"/>
              <a:gd name="connsiteX3" fmla="*/ 618978 w 942535"/>
              <a:gd name="connsiteY3" fmla="*/ 14068 h 295421"/>
              <a:gd name="connsiteX4" fmla="*/ 703384 w 942535"/>
              <a:gd name="connsiteY4" fmla="*/ 42203 h 295421"/>
              <a:gd name="connsiteX5" fmla="*/ 745587 w 942535"/>
              <a:gd name="connsiteY5" fmla="*/ 56271 h 295421"/>
              <a:gd name="connsiteX6" fmla="*/ 773723 w 942535"/>
              <a:gd name="connsiteY6" fmla="*/ 84406 h 295421"/>
              <a:gd name="connsiteX7" fmla="*/ 815926 w 942535"/>
              <a:gd name="connsiteY7" fmla="*/ 98474 h 295421"/>
              <a:gd name="connsiteX8" fmla="*/ 914400 w 942535"/>
              <a:gd name="connsiteY8" fmla="*/ 211015 h 295421"/>
              <a:gd name="connsiteX9" fmla="*/ 942535 w 942535"/>
              <a:gd name="connsiteY9" fmla="*/ 295421 h 295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42535" h="295421">
                <a:moveTo>
                  <a:pt x="0" y="28135"/>
                </a:moveTo>
                <a:cubicBezTo>
                  <a:pt x="23446" y="23446"/>
                  <a:pt x="46997" y="19255"/>
                  <a:pt x="70338" y="14068"/>
                </a:cubicBezTo>
                <a:cubicBezTo>
                  <a:pt x="89212" y="9874"/>
                  <a:pt x="107275" y="0"/>
                  <a:pt x="126609" y="0"/>
                </a:cubicBezTo>
                <a:cubicBezTo>
                  <a:pt x="290799" y="0"/>
                  <a:pt x="454855" y="9379"/>
                  <a:pt x="618978" y="14068"/>
                </a:cubicBezTo>
                <a:lnTo>
                  <a:pt x="703384" y="42203"/>
                </a:lnTo>
                <a:lnTo>
                  <a:pt x="745587" y="56271"/>
                </a:lnTo>
                <a:cubicBezTo>
                  <a:pt x="754966" y="65649"/>
                  <a:pt x="762350" y="77582"/>
                  <a:pt x="773723" y="84406"/>
                </a:cubicBezTo>
                <a:cubicBezTo>
                  <a:pt x="786439" y="92035"/>
                  <a:pt x="805441" y="87989"/>
                  <a:pt x="815926" y="98474"/>
                </a:cubicBezTo>
                <a:cubicBezTo>
                  <a:pt x="980039" y="262588"/>
                  <a:pt x="794828" y="131303"/>
                  <a:pt x="914400" y="211015"/>
                </a:cubicBezTo>
                <a:lnTo>
                  <a:pt x="942535" y="295421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Rectangle 175"/>
          <p:cNvSpPr/>
          <p:nvPr/>
        </p:nvSpPr>
        <p:spPr bwMode="grayWhite">
          <a:xfrm>
            <a:off x="5263788" y="4311895"/>
            <a:ext cx="722860" cy="37837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NULL</a:t>
            </a:r>
            <a:endParaRPr lang="en-US" dirty="0"/>
          </a:p>
        </p:txBody>
      </p:sp>
      <p:sp>
        <p:nvSpPr>
          <p:cNvPr id="177" name="Freeform 176"/>
          <p:cNvSpPr/>
          <p:nvPr/>
        </p:nvSpPr>
        <p:spPr>
          <a:xfrm>
            <a:off x="4332849" y="4515480"/>
            <a:ext cx="886265" cy="14317"/>
          </a:xfrm>
          <a:custGeom>
            <a:avLst/>
            <a:gdLst>
              <a:gd name="connsiteX0" fmla="*/ 0 w 886265"/>
              <a:gd name="connsiteY0" fmla="*/ 14317 h 14317"/>
              <a:gd name="connsiteX1" fmla="*/ 886265 w 886265"/>
              <a:gd name="connsiteY1" fmla="*/ 249 h 14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86265" h="14317">
                <a:moveTo>
                  <a:pt x="0" y="14317"/>
                </a:moveTo>
                <a:cubicBezTo>
                  <a:pt x="642380" y="-3045"/>
                  <a:pt x="346940" y="249"/>
                  <a:pt x="886265" y="249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Rectangle 177"/>
          <p:cNvSpPr/>
          <p:nvPr/>
        </p:nvSpPr>
        <p:spPr bwMode="grayWhite">
          <a:xfrm>
            <a:off x="6028404" y="5856676"/>
            <a:ext cx="722860" cy="37837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NULL</a:t>
            </a:r>
            <a:endParaRPr lang="en-US" dirty="0"/>
          </a:p>
        </p:txBody>
      </p:sp>
      <p:sp>
        <p:nvSpPr>
          <p:cNvPr id="179" name="Freeform 178"/>
          <p:cNvSpPr/>
          <p:nvPr/>
        </p:nvSpPr>
        <p:spPr>
          <a:xfrm>
            <a:off x="5219114" y="5880295"/>
            <a:ext cx="773723" cy="42708"/>
          </a:xfrm>
          <a:custGeom>
            <a:avLst/>
            <a:gdLst>
              <a:gd name="connsiteX0" fmla="*/ 0 w 773723"/>
              <a:gd name="connsiteY0" fmla="*/ 0 h 42708"/>
              <a:gd name="connsiteX1" fmla="*/ 661181 w 773723"/>
              <a:gd name="connsiteY1" fmla="*/ 14068 h 42708"/>
              <a:gd name="connsiteX2" fmla="*/ 759655 w 773723"/>
              <a:gd name="connsiteY2" fmla="*/ 42203 h 42708"/>
              <a:gd name="connsiteX3" fmla="*/ 773723 w 773723"/>
              <a:gd name="connsiteY3" fmla="*/ 42203 h 42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73723" h="42708">
                <a:moveTo>
                  <a:pt x="0" y="0"/>
                </a:moveTo>
                <a:lnTo>
                  <a:pt x="661181" y="14068"/>
                </a:lnTo>
                <a:cubicBezTo>
                  <a:pt x="692386" y="15292"/>
                  <a:pt x="729368" y="34632"/>
                  <a:pt x="759655" y="42203"/>
                </a:cubicBezTo>
                <a:cubicBezTo>
                  <a:pt x="764204" y="43340"/>
                  <a:pt x="769034" y="42203"/>
                  <a:pt x="773723" y="4220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Rectangle 180"/>
          <p:cNvSpPr/>
          <p:nvPr/>
        </p:nvSpPr>
        <p:spPr bwMode="grayWhite">
          <a:xfrm>
            <a:off x="88248" y="2932909"/>
            <a:ext cx="722860" cy="37837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NULL</a:t>
            </a:r>
            <a:endParaRPr lang="en-US" dirty="0"/>
          </a:p>
        </p:txBody>
      </p:sp>
      <p:sp>
        <p:nvSpPr>
          <p:cNvPr id="182" name="Freeform 181"/>
          <p:cNvSpPr/>
          <p:nvPr/>
        </p:nvSpPr>
        <p:spPr>
          <a:xfrm>
            <a:off x="773704" y="2941402"/>
            <a:ext cx="647114" cy="253223"/>
          </a:xfrm>
          <a:custGeom>
            <a:avLst/>
            <a:gdLst>
              <a:gd name="connsiteX0" fmla="*/ 0 w 647114"/>
              <a:gd name="connsiteY0" fmla="*/ 239151 h 253223"/>
              <a:gd name="connsiteX1" fmla="*/ 422031 w 647114"/>
              <a:gd name="connsiteY1" fmla="*/ 239151 h 253223"/>
              <a:gd name="connsiteX2" fmla="*/ 506437 w 647114"/>
              <a:gd name="connsiteY2" fmla="*/ 196948 h 253223"/>
              <a:gd name="connsiteX3" fmla="*/ 534572 w 647114"/>
              <a:gd name="connsiteY3" fmla="*/ 168812 h 253223"/>
              <a:gd name="connsiteX4" fmla="*/ 576775 w 647114"/>
              <a:gd name="connsiteY4" fmla="*/ 154745 h 253223"/>
              <a:gd name="connsiteX5" fmla="*/ 633046 w 647114"/>
              <a:gd name="connsiteY5" fmla="*/ 42203 h 253223"/>
              <a:gd name="connsiteX6" fmla="*/ 647114 w 647114"/>
              <a:gd name="connsiteY6" fmla="*/ 0 h 2532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47114" h="253223">
                <a:moveTo>
                  <a:pt x="0" y="239151"/>
                </a:moveTo>
                <a:cubicBezTo>
                  <a:pt x="210511" y="251533"/>
                  <a:pt x="228190" y="263381"/>
                  <a:pt x="422031" y="239151"/>
                </a:cubicBezTo>
                <a:cubicBezTo>
                  <a:pt x="452847" y="235299"/>
                  <a:pt x="483167" y="215564"/>
                  <a:pt x="506437" y="196948"/>
                </a:cubicBezTo>
                <a:cubicBezTo>
                  <a:pt x="516794" y="188662"/>
                  <a:pt x="523199" y="175636"/>
                  <a:pt x="534572" y="168812"/>
                </a:cubicBezTo>
                <a:cubicBezTo>
                  <a:pt x="547287" y="161183"/>
                  <a:pt x="562707" y="159434"/>
                  <a:pt x="576775" y="154745"/>
                </a:cubicBezTo>
                <a:cubicBezTo>
                  <a:pt x="625882" y="105638"/>
                  <a:pt x="600716" y="139192"/>
                  <a:pt x="633046" y="42203"/>
                </a:cubicBezTo>
                <a:lnTo>
                  <a:pt x="647114" y="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Rectangle 182"/>
          <p:cNvSpPr/>
          <p:nvPr/>
        </p:nvSpPr>
        <p:spPr bwMode="grayWhite">
          <a:xfrm>
            <a:off x="76178" y="4604070"/>
            <a:ext cx="722860" cy="37837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NULL</a:t>
            </a:r>
            <a:endParaRPr lang="en-US" dirty="0"/>
          </a:p>
        </p:txBody>
      </p:sp>
      <p:sp>
        <p:nvSpPr>
          <p:cNvPr id="184" name="Freeform 183"/>
          <p:cNvSpPr/>
          <p:nvPr/>
        </p:nvSpPr>
        <p:spPr>
          <a:xfrm>
            <a:off x="761634" y="4612563"/>
            <a:ext cx="647114" cy="253223"/>
          </a:xfrm>
          <a:custGeom>
            <a:avLst/>
            <a:gdLst>
              <a:gd name="connsiteX0" fmla="*/ 0 w 647114"/>
              <a:gd name="connsiteY0" fmla="*/ 239151 h 253223"/>
              <a:gd name="connsiteX1" fmla="*/ 422031 w 647114"/>
              <a:gd name="connsiteY1" fmla="*/ 239151 h 253223"/>
              <a:gd name="connsiteX2" fmla="*/ 506437 w 647114"/>
              <a:gd name="connsiteY2" fmla="*/ 196948 h 253223"/>
              <a:gd name="connsiteX3" fmla="*/ 534572 w 647114"/>
              <a:gd name="connsiteY3" fmla="*/ 168812 h 253223"/>
              <a:gd name="connsiteX4" fmla="*/ 576775 w 647114"/>
              <a:gd name="connsiteY4" fmla="*/ 154745 h 253223"/>
              <a:gd name="connsiteX5" fmla="*/ 633046 w 647114"/>
              <a:gd name="connsiteY5" fmla="*/ 42203 h 253223"/>
              <a:gd name="connsiteX6" fmla="*/ 647114 w 647114"/>
              <a:gd name="connsiteY6" fmla="*/ 0 h 2532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47114" h="253223">
                <a:moveTo>
                  <a:pt x="0" y="239151"/>
                </a:moveTo>
                <a:cubicBezTo>
                  <a:pt x="210511" y="251533"/>
                  <a:pt x="228190" y="263381"/>
                  <a:pt x="422031" y="239151"/>
                </a:cubicBezTo>
                <a:cubicBezTo>
                  <a:pt x="452847" y="235299"/>
                  <a:pt x="483167" y="215564"/>
                  <a:pt x="506437" y="196948"/>
                </a:cubicBezTo>
                <a:cubicBezTo>
                  <a:pt x="516794" y="188662"/>
                  <a:pt x="523199" y="175636"/>
                  <a:pt x="534572" y="168812"/>
                </a:cubicBezTo>
                <a:cubicBezTo>
                  <a:pt x="547287" y="161183"/>
                  <a:pt x="562707" y="159434"/>
                  <a:pt x="576775" y="154745"/>
                </a:cubicBezTo>
                <a:cubicBezTo>
                  <a:pt x="625882" y="105638"/>
                  <a:pt x="600716" y="139192"/>
                  <a:pt x="633046" y="42203"/>
                </a:cubicBezTo>
                <a:lnTo>
                  <a:pt x="647114" y="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Rectangle 188"/>
          <p:cNvSpPr/>
          <p:nvPr/>
        </p:nvSpPr>
        <p:spPr bwMode="grayWhite">
          <a:xfrm>
            <a:off x="-4812" y="6176443"/>
            <a:ext cx="722860" cy="37837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NULL</a:t>
            </a:r>
            <a:endParaRPr lang="en-US" dirty="0"/>
          </a:p>
        </p:txBody>
      </p:sp>
      <p:sp>
        <p:nvSpPr>
          <p:cNvPr id="190" name="Freeform 189"/>
          <p:cNvSpPr/>
          <p:nvPr/>
        </p:nvSpPr>
        <p:spPr>
          <a:xfrm>
            <a:off x="211008" y="5866228"/>
            <a:ext cx="436106" cy="365760"/>
          </a:xfrm>
          <a:custGeom>
            <a:avLst/>
            <a:gdLst>
              <a:gd name="connsiteX0" fmla="*/ 436106 w 436106"/>
              <a:gd name="connsiteY0" fmla="*/ 0 h 365760"/>
              <a:gd name="connsiteX1" fmla="*/ 281361 w 436106"/>
              <a:gd name="connsiteY1" fmla="*/ 56270 h 365760"/>
              <a:gd name="connsiteX2" fmla="*/ 239158 w 436106"/>
              <a:gd name="connsiteY2" fmla="*/ 70338 h 365760"/>
              <a:gd name="connsiteX3" fmla="*/ 126617 w 436106"/>
              <a:gd name="connsiteY3" fmla="*/ 98474 h 365760"/>
              <a:gd name="connsiteX4" fmla="*/ 28143 w 436106"/>
              <a:gd name="connsiteY4" fmla="*/ 126609 h 365760"/>
              <a:gd name="connsiteX5" fmla="*/ 14075 w 436106"/>
              <a:gd name="connsiteY5" fmla="*/ 168812 h 365760"/>
              <a:gd name="connsiteX6" fmla="*/ 7 w 436106"/>
              <a:gd name="connsiteY6" fmla="*/ 365760 h 36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6106" h="365760">
                <a:moveTo>
                  <a:pt x="436106" y="0"/>
                </a:moveTo>
                <a:cubicBezTo>
                  <a:pt x="338225" y="39151"/>
                  <a:pt x="389730" y="20147"/>
                  <a:pt x="281361" y="56270"/>
                </a:cubicBezTo>
                <a:cubicBezTo>
                  <a:pt x="267293" y="60959"/>
                  <a:pt x="253699" y="67430"/>
                  <a:pt x="239158" y="70338"/>
                </a:cubicBezTo>
                <a:cubicBezTo>
                  <a:pt x="96132" y="98944"/>
                  <a:pt x="227565" y="69632"/>
                  <a:pt x="126617" y="98474"/>
                </a:cubicBezTo>
                <a:cubicBezTo>
                  <a:pt x="2968" y="133802"/>
                  <a:pt x="129331" y="92879"/>
                  <a:pt x="28143" y="126609"/>
                </a:cubicBezTo>
                <a:cubicBezTo>
                  <a:pt x="23454" y="140677"/>
                  <a:pt x="16035" y="154113"/>
                  <a:pt x="14075" y="168812"/>
                </a:cubicBezTo>
                <a:cubicBezTo>
                  <a:pt x="-772" y="280161"/>
                  <a:pt x="7" y="292255"/>
                  <a:pt x="7" y="36576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Rectangle 193"/>
          <p:cNvSpPr/>
          <p:nvPr/>
        </p:nvSpPr>
        <p:spPr bwMode="grayWhite">
          <a:xfrm>
            <a:off x="3358744" y="2521982"/>
            <a:ext cx="675123" cy="37837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NULL</a:t>
            </a:r>
            <a:endParaRPr lang="en-US" dirty="0"/>
          </a:p>
        </p:txBody>
      </p:sp>
      <p:sp>
        <p:nvSpPr>
          <p:cNvPr id="195" name="Freeform 194"/>
          <p:cNvSpPr/>
          <p:nvPr/>
        </p:nvSpPr>
        <p:spPr>
          <a:xfrm>
            <a:off x="2427805" y="2725567"/>
            <a:ext cx="827737" cy="14317"/>
          </a:xfrm>
          <a:custGeom>
            <a:avLst/>
            <a:gdLst>
              <a:gd name="connsiteX0" fmla="*/ 0 w 886265"/>
              <a:gd name="connsiteY0" fmla="*/ 14317 h 14317"/>
              <a:gd name="connsiteX1" fmla="*/ 886265 w 886265"/>
              <a:gd name="connsiteY1" fmla="*/ 249 h 14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86265" h="14317">
                <a:moveTo>
                  <a:pt x="0" y="14317"/>
                </a:moveTo>
                <a:cubicBezTo>
                  <a:pt x="642380" y="-3045"/>
                  <a:pt x="346940" y="249"/>
                  <a:pt x="886265" y="249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4"/>
          <p:cNvSpPr/>
          <p:nvPr/>
        </p:nvSpPr>
        <p:spPr bwMode="grayWhite">
          <a:xfrm>
            <a:off x="1350494" y="2754289"/>
            <a:ext cx="1280555" cy="425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Box 73"/>
          <p:cNvSpPr txBox="1"/>
          <p:nvPr/>
        </p:nvSpPr>
        <p:spPr>
          <a:xfrm>
            <a:off x="1315137" y="581026"/>
            <a:ext cx="2602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4.InsertAtPosition(150,2)</a:t>
            </a:r>
            <a:endParaRPr lang="en-US" dirty="0"/>
          </a:p>
        </p:txBody>
      </p:sp>
      <p:sp>
        <p:nvSpPr>
          <p:cNvPr id="75" name="Rectangle 74"/>
          <p:cNvSpPr/>
          <p:nvPr/>
        </p:nvSpPr>
        <p:spPr bwMode="grayWhite">
          <a:xfrm>
            <a:off x="3040674" y="1227985"/>
            <a:ext cx="1280555" cy="425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150</a:t>
            </a:r>
            <a:endParaRPr lang="en-US" dirty="0"/>
          </a:p>
        </p:txBody>
      </p:sp>
      <p:cxnSp>
        <p:nvCxnSpPr>
          <p:cNvPr id="76" name="Straight Connector 75"/>
          <p:cNvCxnSpPr/>
          <p:nvPr/>
        </p:nvCxnSpPr>
        <p:spPr bwMode="grayWhite">
          <a:xfrm>
            <a:off x="3301618" y="1215713"/>
            <a:ext cx="6737" cy="4378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 bwMode="grayWhite">
          <a:xfrm>
            <a:off x="4124282" y="1227985"/>
            <a:ext cx="0" cy="4256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/>
          <p:cNvSpPr/>
          <p:nvPr/>
        </p:nvSpPr>
        <p:spPr bwMode="grayWhite">
          <a:xfrm>
            <a:off x="4582173" y="1259565"/>
            <a:ext cx="1280555" cy="425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101</a:t>
            </a:r>
            <a:endParaRPr lang="en-US" dirty="0"/>
          </a:p>
        </p:txBody>
      </p:sp>
      <p:cxnSp>
        <p:nvCxnSpPr>
          <p:cNvPr id="79" name="Straight Connector 78"/>
          <p:cNvCxnSpPr/>
          <p:nvPr/>
        </p:nvCxnSpPr>
        <p:spPr bwMode="grayWhite">
          <a:xfrm>
            <a:off x="4843117" y="1247293"/>
            <a:ext cx="6737" cy="4378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 bwMode="grayWhite">
          <a:xfrm>
            <a:off x="5665781" y="1259565"/>
            <a:ext cx="0" cy="4256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/>
          <p:cNvSpPr/>
          <p:nvPr/>
        </p:nvSpPr>
        <p:spPr bwMode="grayWhite">
          <a:xfrm>
            <a:off x="6323113" y="1271837"/>
            <a:ext cx="1280555" cy="425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102</a:t>
            </a:r>
            <a:endParaRPr lang="en-US" dirty="0"/>
          </a:p>
        </p:txBody>
      </p:sp>
      <p:cxnSp>
        <p:nvCxnSpPr>
          <p:cNvPr id="82" name="Straight Connector 81"/>
          <p:cNvCxnSpPr/>
          <p:nvPr/>
        </p:nvCxnSpPr>
        <p:spPr bwMode="grayWhite">
          <a:xfrm>
            <a:off x="6584057" y="1259565"/>
            <a:ext cx="6737" cy="4378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 bwMode="grayWhite">
          <a:xfrm>
            <a:off x="7378586" y="1271837"/>
            <a:ext cx="0" cy="4256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83"/>
          <p:cNvSpPr/>
          <p:nvPr/>
        </p:nvSpPr>
        <p:spPr bwMode="grayWhite">
          <a:xfrm>
            <a:off x="1380785" y="1240257"/>
            <a:ext cx="1280555" cy="425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200</a:t>
            </a:r>
            <a:endParaRPr lang="en-US" dirty="0"/>
          </a:p>
        </p:txBody>
      </p:sp>
      <p:cxnSp>
        <p:nvCxnSpPr>
          <p:cNvPr id="85" name="Straight Connector 84"/>
          <p:cNvCxnSpPr/>
          <p:nvPr/>
        </p:nvCxnSpPr>
        <p:spPr bwMode="grayWhite">
          <a:xfrm>
            <a:off x="1641729" y="1227985"/>
            <a:ext cx="6737" cy="4378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 bwMode="grayWhite">
          <a:xfrm>
            <a:off x="2464393" y="1240257"/>
            <a:ext cx="0" cy="4256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Freeform 144"/>
          <p:cNvSpPr/>
          <p:nvPr/>
        </p:nvSpPr>
        <p:spPr>
          <a:xfrm>
            <a:off x="2087307" y="1648176"/>
            <a:ext cx="1139483" cy="376443"/>
          </a:xfrm>
          <a:custGeom>
            <a:avLst/>
            <a:gdLst>
              <a:gd name="connsiteX0" fmla="*/ 1139483 w 1139483"/>
              <a:gd name="connsiteY0" fmla="*/ 0 h 376443"/>
              <a:gd name="connsiteX1" fmla="*/ 829994 w 1139483"/>
              <a:gd name="connsiteY1" fmla="*/ 351692 h 376443"/>
              <a:gd name="connsiteX2" fmla="*/ 422031 w 1139483"/>
              <a:gd name="connsiteY2" fmla="*/ 337624 h 376443"/>
              <a:gd name="connsiteX3" fmla="*/ 337625 w 1139483"/>
              <a:gd name="connsiteY3" fmla="*/ 309489 h 376443"/>
              <a:gd name="connsiteX4" fmla="*/ 295422 w 1139483"/>
              <a:gd name="connsiteY4" fmla="*/ 281353 h 376443"/>
              <a:gd name="connsiteX5" fmla="*/ 253219 w 1139483"/>
              <a:gd name="connsiteY5" fmla="*/ 267286 h 376443"/>
              <a:gd name="connsiteX6" fmla="*/ 225083 w 1139483"/>
              <a:gd name="connsiteY6" fmla="*/ 239150 h 376443"/>
              <a:gd name="connsiteX7" fmla="*/ 140677 w 1139483"/>
              <a:gd name="connsiteY7" fmla="*/ 211015 h 376443"/>
              <a:gd name="connsiteX8" fmla="*/ 112542 w 1139483"/>
              <a:gd name="connsiteY8" fmla="*/ 168812 h 376443"/>
              <a:gd name="connsiteX9" fmla="*/ 42203 w 1139483"/>
              <a:gd name="connsiteY9" fmla="*/ 112541 h 376443"/>
              <a:gd name="connsiteX10" fmla="*/ 0 w 1139483"/>
              <a:gd name="connsiteY10" fmla="*/ 56270 h 376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39483" h="376443">
                <a:moveTo>
                  <a:pt x="1139483" y="0"/>
                </a:moveTo>
                <a:cubicBezTo>
                  <a:pt x="1036320" y="117231"/>
                  <a:pt x="971290" y="285200"/>
                  <a:pt x="829994" y="351692"/>
                </a:cubicBezTo>
                <a:cubicBezTo>
                  <a:pt x="706877" y="409629"/>
                  <a:pt x="557602" y="349244"/>
                  <a:pt x="422031" y="337624"/>
                </a:cubicBezTo>
                <a:cubicBezTo>
                  <a:pt x="392482" y="335091"/>
                  <a:pt x="337625" y="309489"/>
                  <a:pt x="337625" y="309489"/>
                </a:cubicBezTo>
                <a:cubicBezTo>
                  <a:pt x="323557" y="300110"/>
                  <a:pt x="310544" y="288914"/>
                  <a:pt x="295422" y="281353"/>
                </a:cubicBezTo>
                <a:cubicBezTo>
                  <a:pt x="282159" y="274721"/>
                  <a:pt x="265934" y="274915"/>
                  <a:pt x="253219" y="267286"/>
                </a:cubicBezTo>
                <a:cubicBezTo>
                  <a:pt x="241846" y="260462"/>
                  <a:pt x="236946" y="245082"/>
                  <a:pt x="225083" y="239150"/>
                </a:cubicBezTo>
                <a:cubicBezTo>
                  <a:pt x="198557" y="225887"/>
                  <a:pt x="140677" y="211015"/>
                  <a:pt x="140677" y="211015"/>
                </a:cubicBezTo>
                <a:cubicBezTo>
                  <a:pt x="131299" y="196947"/>
                  <a:pt x="123104" y="182014"/>
                  <a:pt x="112542" y="168812"/>
                </a:cubicBezTo>
                <a:cubicBezTo>
                  <a:pt x="89633" y="140175"/>
                  <a:pt x="73540" y="133432"/>
                  <a:pt x="42203" y="112541"/>
                </a:cubicBezTo>
                <a:cubicBezTo>
                  <a:pt x="24819" y="60391"/>
                  <a:pt x="41398" y="76970"/>
                  <a:pt x="0" y="5627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Freeform 145"/>
          <p:cNvSpPr/>
          <p:nvPr/>
        </p:nvSpPr>
        <p:spPr>
          <a:xfrm>
            <a:off x="2565609" y="790046"/>
            <a:ext cx="1353134" cy="731520"/>
          </a:xfrm>
          <a:custGeom>
            <a:avLst/>
            <a:gdLst>
              <a:gd name="connsiteX0" fmla="*/ 0 w 1353134"/>
              <a:gd name="connsiteY0" fmla="*/ 731520 h 731520"/>
              <a:gd name="connsiteX1" fmla="*/ 14067 w 1353134"/>
              <a:gd name="connsiteY1" fmla="*/ 576776 h 731520"/>
              <a:gd name="connsiteX2" fmla="*/ 42203 w 1353134"/>
              <a:gd name="connsiteY2" fmla="*/ 520505 h 731520"/>
              <a:gd name="connsiteX3" fmla="*/ 56270 w 1353134"/>
              <a:gd name="connsiteY3" fmla="*/ 478302 h 731520"/>
              <a:gd name="connsiteX4" fmla="*/ 98473 w 1353134"/>
              <a:gd name="connsiteY4" fmla="*/ 365760 h 731520"/>
              <a:gd name="connsiteX5" fmla="*/ 126609 w 1353134"/>
              <a:gd name="connsiteY5" fmla="*/ 337625 h 731520"/>
              <a:gd name="connsiteX6" fmla="*/ 154744 w 1353134"/>
              <a:gd name="connsiteY6" fmla="*/ 281354 h 731520"/>
              <a:gd name="connsiteX7" fmla="*/ 182880 w 1353134"/>
              <a:gd name="connsiteY7" fmla="*/ 253219 h 731520"/>
              <a:gd name="connsiteX8" fmla="*/ 196947 w 1353134"/>
              <a:gd name="connsiteY8" fmla="*/ 211016 h 731520"/>
              <a:gd name="connsiteX9" fmla="*/ 267286 w 1353134"/>
              <a:gd name="connsiteY9" fmla="*/ 154745 h 731520"/>
              <a:gd name="connsiteX10" fmla="*/ 337624 w 1353134"/>
              <a:gd name="connsiteY10" fmla="*/ 84406 h 731520"/>
              <a:gd name="connsiteX11" fmla="*/ 464233 w 1353134"/>
              <a:gd name="connsiteY11" fmla="*/ 42203 h 731520"/>
              <a:gd name="connsiteX12" fmla="*/ 506437 w 1353134"/>
              <a:gd name="connsiteY12" fmla="*/ 28136 h 731520"/>
              <a:gd name="connsiteX13" fmla="*/ 604910 w 1353134"/>
              <a:gd name="connsiteY13" fmla="*/ 0 h 731520"/>
              <a:gd name="connsiteX14" fmla="*/ 1012873 w 1353134"/>
              <a:gd name="connsiteY14" fmla="*/ 14068 h 731520"/>
              <a:gd name="connsiteX15" fmla="*/ 1097280 w 1353134"/>
              <a:gd name="connsiteY15" fmla="*/ 42203 h 731520"/>
              <a:gd name="connsiteX16" fmla="*/ 1125415 w 1353134"/>
              <a:gd name="connsiteY16" fmla="*/ 70339 h 731520"/>
              <a:gd name="connsiteX17" fmla="*/ 1181686 w 1353134"/>
              <a:gd name="connsiteY17" fmla="*/ 98474 h 731520"/>
              <a:gd name="connsiteX18" fmla="*/ 1209821 w 1353134"/>
              <a:gd name="connsiteY18" fmla="*/ 140677 h 731520"/>
              <a:gd name="connsiteX19" fmla="*/ 1237957 w 1353134"/>
              <a:gd name="connsiteY19" fmla="*/ 168813 h 731520"/>
              <a:gd name="connsiteX20" fmla="*/ 1252024 w 1353134"/>
              <a:gd name="connsiteY20" fmla="*/ 211016 h 731520"/>
              <a:gd name="connsiteX21" fmla="*/ 1280160 w 1353134"/>
              <a:gd name="connsiteY21" fmla="*/ 239151 h 731520"/>
              <a:gd name="connsiteX22" fmla="*/ 1308295 w 1353134"/>
              <a:gd name="connsiteY22" fmla="*/ 281354 h 731520"/>
              <a:gd name="connsiteX23" fmla="*/ 1322363 w 1353134"/>
              <a:gd name="connsiteY23" fmla="*/ 323557 h 731520"/>
              <a:gd name="connsiteX24" fmla="*/ 1350498 w 1353134"/>
              <a:gd name="connsiteY24" fmla="*/ 351693 h 731520"/>
              <a:gd name="connsiteX25" fmla="*/ 1350498 w 1353134"/>
              <a:gd name="connsiteY25" fmla="*/ 407963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353134" h="731520">
                <a:moveTo>
                  <a:pt x="0" y="731520"/>
                </a:moveTo>
                <a:cubicBezTo>
                  <a:pt x="4689" y="679939"/>
                  <a:pt x="3909" y="627564"/>
                  <a:pt x="14067" y="576776"/>
                </a:cubicBezTo>
                <a:cubicBezTo>
                  <a:pt x="18180" y="556212"/>
                  <a:pt x="33942" y="539780"/>
                  <a:pt x="42203" y="520505"/>
                </a:cubicBezTo>
                <a:cubicBezTo>
                  <a:pt x="48044" y="506875"/>
                  <a:pt x="52196" y="492560"/>
                  <a:pt x="56270" y="478302"/>
                </a:cubicBezTo>
                <a:cubicBezTo>
                  <a:pt x="71733" y="424180"/>
                  <a:pt x="65695" y="414927"/>
                  <a:pt x="98473" y="365760"/>
                </a:cubicBezTo>
                <a:cubicBezTo>
                  <a:pt x="105830" y="354724"/>
                  <a:pt x="117230" y="347003"/>
                  <a:pt x="126609" y="337625"/>
                </a:cubicBezTo>
                <a:cubicBezTo>
                  <a:pt x="135987" y="318868"/>
                  <a:pt x="143111" y="298803"/>
                  <a:pt x="154744" y="281354"/>
                </a:cubicBezTo>
                <a:cubicBezTo>
                  <a:pt x="162101" y="270318"/>
                  <a:pt x="176056" y="264592"/>
                  <a:pt x="182880" y="253219"/>
                </a:cubicBezTo>
                <a:cubicBezTo>
                  <a:pt x="190509" y="240504"/>
                  <a:pt x="189318" y="223731"/>
                  <a:pt x="196947" y="211016"/>
                </a:cubicBezTo>
                <a:cubicBezTo>
                  <a:pt x="214268" y="182147"/>
                  <a:pt x="243072" y="175932"/>
                  <a:pt x="267286" y="154745"/>
                </a:cubicBezTo>
                <a:cubicBezTo>
                  <a:pt x="292240" y="132910"/>
                  <a:pt x="306168" y="94891"/>
                  <a:pt x="337624" y="84406"/>
                </a:cubicBezTo>
                <a:lnTo>
                  <a:pt x="464233" y="42203"/>
                </a:lnTo>
                <a:cubicBezTo>
                  <a:pt x="478301" y="37514"/>
                  <a:pt x="492051" y="31733"/>
                  <a:pt x="506437" y="28136"/>
                </a:cubicBezTo>
                <a:cubicBezTo>
                  <a:pt x="577093" y="10471"/>
                  <a:pt x="544365" y="20182"/>
                  <a:pt x="604910" y="0"/>
                </a:cubicBezTo>
                <a:cubicBezTo>
                  <a:pt x="740898" y="4689"/>
                  <a:pt x="877302" y="2448"/>
                  <a:pt x="1012873" y="14068"/>
                </a:cubicBezTo>
                <a:cubicBezTo>
                  <a:pt x="1042422" y="16601"/>
                  <a:pt x="1097280" y="42203"/>
                  <a:pt x="1097280" y="42203"/>
                </a:cubicBezTo>
                <a:cubicBezTo>
                  <a:pt x="1106658" y="51582"/>
                  <a:pt x="1114379" y="62982"/>
                  <a:pt x="1125415" y="70339"/>
                </a:cubicBezTo>
                <a:cubicBezTo>
                  <a:pt x="1142864" y="81972"/>
                  <a:pt x="1165576" y="85049"/>
                  <a:pt x="1181686" y="98474"/>
                </a:cubicBezTo>
                <a:cubicBezTo>
                  <a:pt x="1194674" y="109298"/>
                  <a:pt x="1199259" y="127475"/>
                  <a:pt x="1209821" y="140677"/>
                </a:cubicBezTo>
                <a:cubicBezTo>
                  <a:pt x="1218107" y="151034"/>
                  <a:pt x="1228578" y="159434"/>
                  <a:pt x="1237957" y="168813"/>
                </a:cubicBezTo>
                <a:cubicBezTo>
                  <a:pt x="1242646" y="182881"/>
                  <a:pt x="1244395" y="198301"/>
                  <a:pt x="1252024" y="211016"/>
                </a:cubicBezTo>
                <a:cubicBezTo>
                  <a:pt x="1258848" y="222389"/>
                  <a:pt x="1271874" y="228794"/>
                  <a:pt x="1280160" y="239151"/>
                </a:cubicBezTo>
                <a:cubicBezTo>
                  <a:pt x="1290722" y="252353"/>
                  <a:pt x="1300734" y="266232"/>
                  <a:pt x="1308295" y="281354"/>
                </a:cubicBezTo>
                <a:cubicBezTo>
                  <a:pt x="1314927" y="294617"/>
                  <a:pt x="1314734" y="310841"/>
                  <a:pt x="1322363" y="323557"/>
                </a:cubicBezTo>
                <a:cubicBezTo>
                  <a:pt x="1329187" y="334930"/>
                  <a:pt x="1346304" y="339110"/>
                  <a:pt x="1350498" y="351693"/>
                </a:cubicBezTo>
                <a:cubicBezTo>
                  <a:pt x="1356429" y="369487"/>
                  <a:pt x="1350498" y="389206"/>
                  <a:pt x="1350498" y="40796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Freeform 146"/>
          <p:cNvSpPr/>
          <p:nvPr/>
        </p:nvSpPr>
        <p:spPr>
          <a:xfrm>
            <a:off x="4267799" y="604863"/>
            <a:ext cx="1044814" cy="874500"/>
          </a:xfrm>
          <a:custGeom>
            <a:avLst/>
            <a:gdLst>
              <a:gd name="connsiteX0" fmla="*/ 0 w 1044814"/>
              <a:gd name="connsiteY0" fmla="*/ 874500 h 874500"/>
              <a:gd name="connsiteX1" fmla="*/ 14068 w 1044814"/>
              <a:gd name="connsiteY1" fmla="*/ 550943 h 874500"/>
              <a:gd name="connsiteX2" fmla="*/ 70339 w 1044814"/>
              <a:gd name="connsiteY2" fmla="*/ 452469 h 874500"/>
              <a:gd name="connsiteX3" fmla="*/ 98474 w 1044814"/>
              <a:gd name="connsiteY3" fmla="*/ 396199 h 874500"/>
              <a:gd name="connsiteX4" fmla="*/ 140677 w 1044814"/>
              <a:gd name="connsiteY4" fmla="*/ 297725 h 874500"/>
              <a:gd name="connsiteX5" fmla="*/ 168813 w 1044814"/>
              <a:gd name="connsiteY5" fmla="*/ 269589 h 874500"/>
              <a:gd name="connsiteX6" fmla="*/ 182880 w 1044814"/>
              <a:gd name="connsiteY6" fmla="*/ 227386 h 874500"/>
              <a:gd name="connsiteX7" fmla="*/ 253219 w 1044814"/>
              <a:gd name="connsiteY7" fmla="*/ 171116 h 874500"/>
              <a:gd name="connsiteX8" fmla="*/ 267287 w 1044814"/>
              <a:gd name="connsiteY8" fmla="*/ 128913 h 874500"/>
              <a:gd name="connsiteX9" fmla="*/ 351693 w 1044814"/>
              <a:gd name="connsiteY9" fmla="*/ 72642 h 874500"/>
              <a:gd name="connsiteX10" fmla="*/ 436099 w 1044814"/>
              <a:gd name="connsiteY10" fmla="*/ 30439 h 874500"/>
              <a:gd name="connsiteX11" fmla="*/ 478302 w 1044814"/>
              <a:gd name="connsiteY11" fmla="*/ 2303 h 874500"/>
              <a:gd name="connsiteX12" fmla="*/ 731520 w 1044814"/>
              <a:gd name="connsiteY12" fmla="*/ 16371 h 874500"/>
              <a:gd name="connsiteX13" fmla="*/ 787791 w 1044814"/>
              <a:gd name="connsiteY13" fmla="*/ 72642 h 874500"/>
              <a:gd name="connsiteX14" fmla="*/ 815927 w 1044814"/>
              <a:gd name="connsiteY14" fmla="*/ 100777 h 874500"/>
              <a:gd name="connsiteX15" fmla="*/ 872197 w 1044814"/>
              <a:gd name="connsiteY15" fmla="*/ 171116 h 874500"/>
              <a:gd name="connsiteX16" fmla="*/ 956603 w 1044814"/>
              <a:gd name="connsiteY16" fmla="*/ 283657 h 874500"/>
              <a:gd name="connsiteX17" fmla="*/ 998807 w 1044814"/>
              <a:gd name="connsiteY17" fmla="*/ 368063 h 874500"/>
              <a:gd name="connsiteX18" fmla="*/ 1026942 w 1044814"/>
              <a:gd name="connsiteY18" fmla="*/ 452469 h 874500"/>
              <a:gd name="connsiteX19" fmla="*/ 1041010 w 1044814"/>
              <a:gd name="connsiteY19" fmla="*/ 635349 h 874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044814" h="874500">
                <a:moveTo>
                  <a:pt x="0" y="874500"/>
                </a:moveTo>
                <a:cubicBezTo>
                  <a:pt x="4689" y="766648"/>
                  <a:pt x="2146" y="658237"/>
                  <a:pt x="14068" y="550943"/>
                </a:cubicBezTo>
                <a:cubicBezTo>
                  <a:pt x="17000" y="524557"/>
                  <a:pt x="56987" y="475835"/>
                  <a:pt x="70339" y="452469"/>
                </a:cubicBezTo>
                <a:cubicBezTo>
                  <a:pt x="80743" y="434261"/>
                  <a:pt x="90213" y="415474"/>
                  <a:pt x="98474" y="396199"/>
                </a:cubicBezTo>
                <a:cubicBezTo>
                  <a:pt x="120981" y="343683"/>
                  <a:pt x="103354" y="353709"/>
                  <a:pt x="140677" y="297725"/>
                </a:cubicBezTo>
                <a:cubicBezTo>
                  <a:pt x="148034" y="286689"/>
                  <a:pt x="159434" y="278968"/>
                  <a:pt x="168813" y="269589"/>
                </a:cubicBezTo>
                <a:cubicBezTo>
                  <a:pt x="173502" y="255521"/>
                  <a:pt x="175251" y="240101"/>
                  <a:pt x="182880" y="227386"/>
                </a:cubicBezTo>
                <a:cubicBezTo>
                  <a:pt x="196243" y="205115"/>
                  <a:pt x="234053" y="183894"/>
                  <a:pt x="253219" y="171116"/>
                </a:cubicBezTo>
                <a:cubicBezTo>
                  <a:pt x="257908" y="157048"/>
                  <a:pt x="256802" y="139398"/>
                  <a:pt x="267287" y="128913"/>
                </a:cubicBezTo>
                <a:cubicBezTo>
                  <a:pt x="291197" y="105003"/>
                  <a:pt x="323558" y="91399"/>
                  <a:pt x="351693" y="72642"/>
                </a:cubicBezTo>
                <a:cubicBezTo>
                  <a:pt x="406235" y="36280"/>
                  <a:pt x="377855" y="49853"/>
                  <a:pt x="436099" y="30439"/>
                </a:cubicBezTo>
                <a:cubicBezTo>
                  <a:pt x="450167" y="21060"/>
                  <a:pt x="461414" y="3107"/>
                  <a:pt x="478302" y="2303"/>
                </a:cubicBezTo>
                <a:cubicBezTo>
                  <a:pt x="562742" y="-1718"/>
                  <a:pt x="649086" y="-2364"/>
                  <a:pt x="731520" y="16371"/>
                </a:cubicBezTo>
                <a:cubicBezTo>
                  <a:pt x="757387" y="22250"/>
                  <a:pt x="769034" y="53885"/>
                  <a:pt x="787791" y="72642"/>
                </a:cubicBezTo>
                <a:lnTo>
                  <a:pt x="815927" y="100777"/>
                </a:lnTo>
                <a:cubicBezTo>
                  <a:pt x="883859" y="168709"/>
                  <a:pt x="801214" y="82388"/>
                  <a:pt x="872197" y="171116"/>
                </a:cubicBezTo>
                <a:cubicBezTo>
                  <a:pt x="910289" y="218730"/>
                  <a:pt x="928554" y="199511"/>
                  <a:pt x="956603" y="283657"/>
                </a:cubicBezTo>
                <a:cubicBezTo>
                  <a:pt x="976018" y="341900"/>
                  <a:pt x="962445" y="313522"/>
                  <a:pt x="998807" y="368063"/>
                </a:cubicBezTo>
                <a:lnTo>
                  <a:pt x="1026942" y="452469"/>
                </a:lnTo>
                <a:cubicBezTo>
                  <a:pt x="1055839" y="539159"/>
                  <a:pt x="1041010" y="479842"/>
                  <a:pt x="1041010" y="635349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Freeform 147"/>
          <p:cNvSpPr/>
          <p:nvPr/>
        </p:nvSpPr>
        <p:spPr>
          <a:xfrm>
            <a:off x="3648821" y="1648176"/>
            <a:ext cx="1111348" cy="464233"/>
          </a:xfrm>
          <a:custGeom>
            <a:avLst/>
            <a:gdLst>
              <a:gd name="connsiteX0" fmla="*/ 1111348 w 1111348"/>
              <a:gd name="connsiteY0" fmla="*/ 28135 h 464233"/>
              <a:gd name="connsiteX1" fmla="*/ 998806 w 1111348"/>
              <a:gd name="connsiteY1" fmla="*/ 295421 h 464233"/>
              <a:gd name="connsiteX2" fmla="*/ 956603 w 1111348"/>
              <a:gd name="connsiteY2" fmla="*/ 309489 h 464233"/>
              <a:gd name="connsiteX3" fmla="*/ 886265 w 1111348"/>
              <a:gd name="connsiteY3" fmla="*/ 365760 h 464233"/>
              <a:gd name="connsiteX4" fmla="*/ 844061 w 1111348"/>
              <a:gd name="connsiteY4" fmla="*/ 379827 h 464233"/>
              <a:gd name="connsiteX5" fmla="*/ 731520 w 1111348"/>
              <a:gd name="connsiteY5" fmla="*/ 436098 h 464233"/>
              <a:gd name="connsiteX6" fmla="*/ 689317 w 1111348"/>
              <a:gd name="connsiteY6" fmla="*/ 450166 h 464233"/>
              <a:gd name="connsiteX7" fmla="*/ 647114 w 1111348"/>
              <a:gd name="connsiteY7" fmla="*/ 464233 h 464233"/>
              <a:gd name="connsiteX8" fmla="*/ 436098 w 1111348"/>
              <a:gd name="connsiteY8" fmla="*/ 450166 h 464233"/>
              <a:gd name="connsiteX9" fmla="*/ 365760 w 1111348"/>
              <a:gd name="connsiteY9" fmla="*/ 379827 h 464233"/>
              <a:gd name="connsiteX10" fmla="*/ 323557 w 1111348"/>
              <a:gd name="connsiteY10" fmla="*/ 365760 h 464233"/>
              <a:gd name="connsiteX11" fmla="*/ 295421 w 1111348"/>
              <a:gd name="connsiteY11" fmla="*/ 337624 h 464233"/>
              <a:gd name="connsiteX12" fmla="*/ 267286 w 1111348"/>
              <a:gd name="connsiteY12" fmla="*/ 295421 h 464233"/>
              <a:gd name="connsiteX13" fmla="*/ 225083 w 1111348"/>
              <a:gd name="connsiteY13" fmla="*/ 267286 h 464233"/>
              <a:gd name="connsiteX14" fmla="*/ 140677 w 1111348"/>
              <a:gd name="connsiteY14" fmla="*/ 154744 h 464233"/>
              <a:gd name="connsiteX15" fmla="*/ 84406 w 1111348"/>
              <a:gd name="connsiteY15" fmla="*/ 98473 h 464233"/>
              <a:gd name="connsiteX16" fmla="*/ 56271 w 1111348"/>
              <a:gd name="connsiteY16" fmla="*/ 56270 h 464233"/>
              <a:gd name="connsiteX17" fmla="*/ 28135 w 1111348"/>
              <a:gd name="connsiteY17" fmla="*/ 28135 h 464233"/>
              <a:gd name="connsiteX18" fmla="*/ 0 w 1111348"/>
              <a:gd name="connsiteY18" fmla="*/ 0 h 464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111348" h="464233">
                <a:moveTo>
                  <a:pt x="1111348" y="28135"/>
                </a:moveTo>
                <a:cubicBezTo>
                  <a:pt x="1073834" y="117230"/>
                  <a:pt x="1045394" y="210716"/>
                  <a:pt x="998806" y="295421"/>
                </a:cubicBezTo>
                <a:cubicBezTo>
                  <a:pt x="991660" y="308414"/>
                  <a:pt x="969866" y="302857"/>
                  <a:pt x="956603" y="309489"/>
                </a:cubicBezTo>
                <a:cubicBezTo>
                  <a:pt x="787646" y="393967"/>
                  <a:pt x="1017133" y="287240"/>
                  <a:pt x="886265" y="365760"/>
                </a:cubicBezTo>
                <a:cubicBezTo>
                  <a:pt x="873549" y="373389"/>
                  <a:pt x="858129" y="375138"/>
                  <a:pt x="844061" y="379827"/>
                </a:cubicBezTo>
                <a:cubicBezTo>
                  <a:pt x="794955" y="428934"/>
                  <a:pt x="828509" y="403768"/>
                  <a:pt x="731520" y="436098"/>
                </a:cubicBezTo>
                <a:lnTo>
                  <a:pt x="689317" y="450166"/>
                </a:lnTo>
                <a:lnTo>
                  <a:pt x="647114" y="464233"/>
                </a:lnTo>
                <a:cubicBezTo>
                  <a:pt x="576775" y="459544"/>
                  <a:pt x="505634" y="461755"/>
                  <a:pt x="436098" y="450166"/>
                </a:cubicBezTo>
                <a:cubicBezTo>
                  <a:pt x="382789" y="441281"/>
                  <a:pt x="400312" y="407468"/>
                  <a:pt x="365760" y="379827"/>
                </a:cubicBezTo>
                <a:cubicBezTo>
                  <a:pt x="354181" y="370564"/>
                  <a:pt x="337625" y="370449"/>
                  <a:pt x="323557" y="365760"/>
                </a:cubicBezTo>
                <a:cubicBezTo>
                  <a:pt x="314178" y="356381"/>
                  <a:pt x="303707" y="347981"/>
                  <a:pt x="295421" y="337624"/>
                </a:cubicBezTo>
                <a:cubicBezTo>
                  <a:pt x="284859" y="324422"/>
                  <a:pt x="279241" y="307376"/>
                  <a:pt x="267286" y="295421"/>
                </a:cubicBezTo>
                <a:cubicBezTo>
                  <a:pt x="255331" y="283466"/>
                  <a:pt x="239151" y="276664"/>
                  <a:pt x="225083" y="267286"/>
                </a:cubicBezTo>
                <a:cubicBezTo>
                  <a:pt x="200530" y="193628"/>
                  <a:pt x="221500" y="235567"/>
                  <a:pt x="140677" y="154744"/>
                </a:cubicBezTo>
                <a:lnTo>
                  <a:pt x="84406" y="98473"/>
                </a:lnTo>
                <a:cubicBezTo>
                  <a:pt x="75028" y="84405"/>
                  <a:pt x="66833" y="69472"/>
                  <a:pt x="56271" y="56270"/>
                </a:cubicBezTo>
                <a:cubicBezTo>
                  <a:pt x="47985" y="45913"/>
                  <a:pt x="37514" y="37513"/>
                  <a:pt x="28135" y="28135"/>
                </a:cubicBezTo>
                <a:lnTo>
                  <a:pt x="0" y="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Freeform 148"/>
          <p:cNvSpPr/>
          <p:nvPr/>
        </p:nvSpPr>
        <p:spPr>
          <a:xfrm>
            <a:off x="5758975" y="775979"/>
            <a:ext cx="1266092" cy="675249"/>
          </a:xfrm>
          <a:custGeom>
            <a:avLst/>
            <a:gdLst>
              <a:gd name="connsiteX0" fmla="*/ 0 w 1266092"/>
              <a:gd name="connsiteY0" fmla="*/ 675249 h 675249"/>
              <a:gd name="connsiteX1" fmla="*/ 337624 w 1266092"/>
              <a:gd name="connsiteY1" fmla="*/ 70338 h 675249"/>
              <a:gd name="connsiteX2" fmla="*/ 393895 w 1266092"/>
              <a:gd name="connsiteY2" fmla="*/ 42203 h 675249"/>
              <a:gd name="connsiteX3" fmla="*/ 506437 w 1266092"/>
              <a:gd name="connsiteY3" fmla="*/ 14067 h 675249"/>
              <a:gd name="connsiteX4" fmla="*/ 562707 w 1266092"/>
              <a:gd name="connsiteY4" fmla="*/ 0 h 675249"/>
              <a:gd name="connsiteX5" fmla="*/ 1097280 w 1266092"/>
              <a:gd name="connsiteY5" fmla="*/ 14067 h 675249"/>
              <a:gd name="connsiteX6" fmla="*/ 1153551 w 1266092"/>
              <a:gd name="connsiteY6" fmla="*/ 70338 h 675249"/>
              <a:gd name="connsiteX7" fmla="*/ 1167618 w 1266092"/>
              <a:gd name="connsiteY7" fmla="*/ 112541 h 675249"/>
              <a:gd name="connsiteX8" fmla="*/ 1195754 w 1266092"/>
              <a:gd name="connsiteY8" fmla="*/ 140677 h 675249"/>
              <a:gd name="connsiteX9" fmla="*/ 1223889 w 1266092"/>
              <a:gd name="connsiteY9" fmla="*/ 225083 h 675249"/>
              <a:gd name="connsiteX10" fmla="*/ 1252024 w 1266092"/>
              <a:gd name="connsiteY10" fmla="*/ 309489 h 675249"/>
              <a:gd name="connsiteX11" fmla="*/ 1266092 w 1266092"/>
              <a:gd name="connsiteY11" fmla="*/ 351692 h 675249"/>
              <a:gd name="connsiteX12" fmla="*/ 1266092 w 1266092"/>
              <a:gd name="connsiteY12" fmla="*/ 506437 h 675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66092" h="675249">
                <a:moveTo>
                  <a:pt x="0" y="675249"/>
                </a:moveTo>
                <a:cubicBezTo>
                  <a:pt x="112541" y="473612"/>
                  <a:pt x="215630" y="266400"/>
                  <a:pt x="337624" y="70338"/>
                </a:cubicBezTo>
                <a:cubicBezTo>
                  <a:pt x="348703" y="52533"/>
                  <a:pt x="374000" y="48835"/>
                  <a:pt x="393895" y="42203"/>
                </a:cubicBezTo>
                <a:cubicBezTo>
                  <a:pt x="430579" y="29975"/>
                  <a:pt x="468923" y="23446"/>
                  <a:pt x="506437" y="14067"/>
                </a:cubicBezTo>
                <a:lnTo>
                  <a:pt x="562707" y="0"/>
                </a:lnTo>
                <a:lnTo>
                  <a:pt x="1097280" y="14067"/>
                </a:lnTo>
                <a:cubicBezTo>
                  <a:pt x="1123620" y="17203"/>
                  <a:pt x="1153551" y="70338"/>
                  <a:pt x="1153551" y="70338"/>
                </a:cubicBezTo>
                <a:cubicBezTo>
                  <a:pt x="1158240" y="84406"/>
                  <a:pt x="1159989" y="99826"/>
                  <a:pt x="1167618" y="112541"/>
                </a:cubicBezTo>
                <a:cubicBezTo>
                  <a:pt x="1174442" y="123914"/>
                  <a:pt x="1189822" y="128814"/>
                  <a:pt x="1195754" y="140677"/>
                </a:cubicBezTo>
                <a:cubicBezTo>
                  <a:pt x="1209017" y="167203"/>
                  <a:pt x="1214511" y="196948"/>
                  <a:pt x="1223889" y="225083"/>
                </a:cubicBezTo>
                <a:lnTo>
                  <a:pt x="1252024" y="309489"/>
                </a:lnTo>
                <a:cubicBezTo>
                  <a:pt x="1256713" y="323557"/>
                  <a:pt x="1266092" y="336863"/>
                  <a:pt x="1266092" y="351692"/>
                </a:cubicBezTo>
                <a:lnTo>
                  <a:pt x="1266092" y="506437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Freeform 149"/>
          <p:cNvSpPr/>
          <p:nvPr/>
        </p:nvSpPr>
        <p:spPr>
          <a:xfrm>
            <a:off x="5125929" y="1620040"/>
            <a:ext cx="1364566" cy="618979"/>
          </a:xfrm>
          <a:custGeom>
            <a:avLst/>
            <a:gdLst>
              <a:gd name="connsiteX0" fmla="*/ 1364566 w 1364566"/>
              <a:gd name="connsiteY0" fmla="*/ 0 h 618979"/>
              <a:gd name="connsiteX1" fmla="*/ 1125415 w 1364566"/>
              <a:gd name="connsiteY1" fmla="*/ 393896 h 618979"/>
              <a:gd name="connsiteX2" fmla="*/ 1083212 w 1364566"/>
              <a:gd name="connsiteY2" fmla="*/ 407963 h 618979"/>
              <a:gd name="connsiteX3" fmla="*/ 970670 w 1364566"/>
              <a:gd name="connsiteY3" fmla="*/ 464234 h 618979"/>
              <a:gd name="connsiteX4" fmla="*/ 928467 w 1364566"/>
              <a:gd name="connsiteY4" fmla="*/ 478302 h 618979"/>
              <a:gd name="connsiteX5" fmla="*/ 900332 w 1364566"/>
              <a:gd name="connsiteY5" fmla="*/ 520505 h 618979"/>
              <a:gd name="connsiteX6" fmla="*/ 858129 w 1364566"/>
              <a:gd name="connsiteY6" fmla="*/ 534572 h 618979"/>
              <a:gd name="connsiteX7" fmla="*/ 815926 w 1364566"/>
              <a:gd name="connsiteY7" fmla="*/ 562708 h 618979"/>
              <a:gd name="connsiteX8" fmla="*/ 787790 w 1364566"/>
              <a:gd name="connsiteY8" fmla="*/ 590843 h 618979"/>
              <a:gd name="connsiteX9" fmla="*/ 717452 w 1364566"/>
              <a:gd name="connsiteY9" fmla="*/ 604911 h 618979"/>
              <a:gd name="connsiteX10" fmla="*/ 675249 w 1364566"/>
              <a:gd name="connsiteY10" fmla="*/ 618979 h 618979"/>
              <a:gd name="connsiteX11" fmla="*/ 267286 w 1364566"/>
              <a:gd name="connsiteY11" fmla="*/ 604911 h 618979"/>
              <a:gd name="connsiteX12" fmla="*/ 225083 w 1364566"/>
              <a:gd name="connsiteY12" fmla="*/ 590843 h 618979"/>
              <a:gd name="connsiteX13" fmla="*/ 168812 w 1364566"/>
              <a:gd name="connsiteY13" fmla="*/ 506437 h 618979"/>
              <a:gd name="connsiteX14" fmla="*/ 112541 w 1364566"/>
              <a:gd name="connsiteY14" fmla="*/ 436099 h 618979"/>
              <a:gd name="connsiteX15" fmla="*/ 84406 w 1364566"/>
              <a:gd name="connsiteY15" fmla="*/ 351692 h 618979"/>
              <a:gd name="connsiteX16" fmla="*/ 0 w 1364566"/>
              <a:gd name="connsiteY16" fmla="*/ 182880 h 618979"/>
              <a:gd name="connsiteX17" fmla="*/ 0 w 1364566"/>
              <a:gd name="connsiteY17" fmla="*/ 84406 h 618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364566" h="618979">
                <a:moveTo>
                  <a:pt x="1364566" y="0"/>
                </a:moveTo>
                <a:cubicBezTo>
                  <a:pt x="1284849" y="131299"/>
                  <a:pt x="1212621" y="267447"/>
                  <a:pt x="1125415" y="393896"/>
                </a:cubicBezTo>
                <a:cubicBezTo>
                  <a:pt x="1116996" y="406103"/>
                  <a:pt x="1095927" y="400334"/>
                  <a:pt x="1083212" y="407963"/>
                </a:cubicBezTo>
                <a:cubicBezTo>
                  <a:pt x="960442" y="481625"/>
                  <a:pt x="1232378" y="376999"/>
                  <a:pt x="970670" y="464234"/>
                </a:cubicBezTo>
                <a:lnTo>
                  <a:pt x="928467" y="478302"/>
                </a:lnTo>
                <a:cubicBezTo>
                  <a:pt x="919089" y="492370"/>
                  <a:pt x="913534" y="509943"/>
                  <a:pt x="900332" y="520505"/>
                </a:cubicBezTo>
                <a:cubicBezTo>
                  <a:pt x="888753" y="529768"/>
                  <a:pt x="871392" y="527940"/>
                  <a:pt x="858129" y="534572"/>
                </a:cubicBezTo>
                <a:cubicBezTo>
                  <a:pt x="843007" y="542133"/>
                  <a:pt x="829128" y="552146"/>
                  <a:pt x="815926" y="562708"/>
                </a:cubicBezTo>
                <a:cubicBezTo>
                  <a:pt x="805569" y="570993"/>
                  <a:pt x="799981" y="585618"/>
                  <a:pt x="787790" y="590843"/>
                </a:cubicBezTo>
                <a:cubicBezTo>
                  <a:pt x="765813" y="600262"/>
                  <a:pt x="740648" y="599112"/>
                  <a:pt x="717452" y="604911"/>
                </a:cubicBezTo>
                <a:cubicBezTo>
                  <a:pt x="703066" y="608508"/>
                  <a:pt x="689317" y="614290"/>
                  <a:pt x="675249" y="618979"/>
                </a:cubicBezTo>
                <a:cubicBezTo>
                  <a:pt x="539261" y="614290"/>
                  <a:pt x="403090" y="613399"/>
                  <a:pt x="267286" y="604911"/>
                </a:cubicBezTo>
                <a:cubicBezTo>
                  <a:pt x="252486" y="603986"/>
                  <a:pt x="235568" y="601328"/>
                  <a:pt x="225083" y="590843"/>
                </a:cubicBezTo>
                <a:cubicBezTo>
                  <a:pt x="201173" y="566933"/>
                  <a:pt x="187569" y="534572"/>
                  <a:pt x="168812" y="506437"/>
                </a:cubicBezTo>
                <a:cubicBezTo>
                  <a:pt x="133319" y="453197"/>
                  <a:pt x="152633" y="476190"/>
                  <a:pt x="112541" y="436099"/>
                </a:cubicBezTo>
                <a:cubicBezTo>
                  <a:pt x="103163" y="407963"/>
                  <a:pt x="100857" y="376369"/>
                  <a:pt x="84406" y="351692"/>
                </a:cubicBezTo>
                <a:cubicBezTo>
                  <a:pt x="55955" y="309016"/>
                  <a:pt x="0" y="241124"/>
                  <a:pt x="0" y="182880"/>
                </a:cubicBezTo>
                <a:lnTo>
                  <a:pt x="0" y="84406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TextBox 198"/>
          <p:cNvSpPr txBox="1"/>
          <p:nvPr/>
        </p:nvSpPr>
        <p:spPr>
          <a:xfrm>
            <a:off x="1140297" y="4992976"/>
            <a:ext cx="2602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6.InsertAtEnd(300)</a:t>
            </a:r>
            <a:endParaRPr lang="en-US" dirty="0"/>
          </a:p>
        </p:txBody>
      </p:sp>
      <p:sp>
        <p:nvSpPr>
          <p:cNvPr id="200" name="Rectangle 199"/>
          <p:cNvSpPr/>
          <p:nvPr/>
        </p:nvSpPr>
        <p:spPr bwMode="grayWhite">
          <a:xfrm>
            <a:off x="1252638" y="5652590"/>
            <a:ext cx="1280555" cy="425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150</a:t>
            </a:r>
            <a:endParaRPr lang="en-US" dirty="0"/>
          </a:p>
        </p:txBody>
      </p:sp>
      <p:cxnSp>
        <p:nvCxnSpPr>
          <p:cNvPr id="201" name="Straight Connector 200"/>
          <p:cNvCxnSpPr/>
          <p:nvPr/>
        </p:nvCxnSpPr>
        <p:spPr bwMode="grayWhite">
          <a:xfrm>
            <a:off x="1513582" y="5640318"/>
            <a:ext cx="6737" cy="4378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/>
          <p:cNvCxnSpPr/>
          <p:nvPr/>
        </p:nvCxnSpPr>
        <p:spPr bwMode="grayWhite">
          <a:xfrm>
            <a:off x="2336246" y="5652590"/>
            <a:ext cx="0" cy="4256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Rectangle 202"/>
          <p:cNvSpPr/>
          <p:nvPr/>
        </p:nvSpPr>
        <p:spPr bwMode="grayWhite">
          <a:xfrm>
            <a:off x="2794137" y="5684170"/>
            <a:ext cx="1280555" cy="425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101</a:t>
            </a:r>
            <a:endParaRPr lang="en-US" dirty="0"/>
          </a:p>
        </p:txBody>
      </p:sp>
      <p:cxnSp>
        <p:nvCxnSpPr>
          <p:cNvPr id="204" name="Straight Connector 203"/>
          <p:cNvCxnSpPr/>
          <p:nvPr/>
        </p:nvCxnSpPr>
        <p:spPr bwMode="grayWhite">
          <a:xfrm>
            <a:off x="3055081" y="5671898"/>
            <a:ext cx="6737" cy="4378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/>
          <p:cNvCxnSpPr/>
          <p:nvPr/>
        </p:nvCxnSpPr>
        <p:spPr bwMode="grayWhite">
          <a:xfrm>
            <a:off x="3877745" y="5684170"/>
            <a:ext cx="0" cy="4256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Rectangle 205"/>
          <p:cNvSpPr/>
          <p:nvPr/>
        </p:nvSpPr>
        <p:spPr bwMode="grayWhite">
          <a:xfrm>
            <a:off x="4535077" y="5696442"/>
            <a:ext cx="1280555" cy="425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102</a:t>
            </a:r>
            <a:endParaRPr lang="en-US" dirty="0"/>
          </a:p>
        </p:txBody>
      </p:sp>
      <p:cxnSp>
        <p:nvCxnSpPr>
          <p:cNvPr id="207" name="Straight Connector 206"/>
          <p:cNvCxnSpPr/>
          <p:nvPr/>
        </p:nvCxnSpPr>
        <p:spPr bwMode="grayWhite">
          <a:xfrm>
            <a:off x="4796021" y="5684170"/>
            <a:ext cx="6737" cy="4378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/>
          <p:cNvCxnSpPr/>
          <p:nvPr/>
        </p:nvCxnSpPr>
        <p:spPr bwMode="grayWhite">
          <a:xfrm>
            <a:off x="5590550" y="5696442"/>
            <a:ext cx="0" cy="4256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Rectangle 208"/>
          <p:cNvSpPr/>
          <p:nvPr/>
        </p:nvSpPr>
        <p:spPr bwMode="grayWhite">
          <a:xfrm>
            <a:off x="6076576" y="5708023"/>
            <a:ext cx="1280555" cy="425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300</a:t>
            </a:r>
            <a:endParaRPr lang="en-US" dirty="0"/>
          </a:p>
        </p:txBody>
      </p:sp>
      <p:cxnSp>
        <p:nvCxnSpPr>
          <p:cNvPr id="210" name="Straight Connector 209"/>
          <p:cNvCxnSpPr/>
          <p:nvPr/>
        </p:nvCxnSpPr>
        <p:spPr bwMode="grayWhite">
          <a:xfrm>
            <a:off x="6337520" y="5695751"/>
            <a:ext cx="6737" cy="4378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/>
          <p:cNvCxnSpPr/>
          <p:nvPr/>
        </p:nvCxnSpPr>
        <p:spPr bwMode="grayWhite">
          <a:xfrm>
            <a:off x="7160184" y="5708023"/>
            <a:ext cx="0" cy="4256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Freeform 211"/>
          <p:cNvSpPr/>
          <p:nvPr/>
        </p:nvSpPr>
        <p:spPr>
          <a:xfrm>
            <a:off x="2447040" y="5331655"/>
            <a:ext cx="1027146" cy="520504"/>
          </a:xfrm>
          <a:custGeom>
            <a:avLst/>
            <a:gdLst>
              <a:gd name="connsiteX0" fmla="*/ 0 w 1027146"/>
              <a:gd name="connsiteY0" fmla="*/ 520504 h 520504"/>
              <a:gd name="connsiteX1" fmla="*/ 42203 w 1027146"/>
              <a:gd name="connsiteY1" fmla="*/ 436098 h 520504"/>
              <a:gd name="connsiteX2" fmla="*/ 70339 w 1027146"/>
              <a:gd name="connsiteY2" fmla="*/ 393895 h 520504"/>
              <a:gd name="connsiteX3" fmla="*/ 98474 w 1027146"/>
              <a:gd name="connsiteY3" fmla="*/ 337624 h 520504"/>
              <a:gd name="connsiteX4" fmla="*/ 140677 w 1027146"/>
              <a:gd name="connsiteY4" fmla="*/ 309489 h 520504"/>
              <a:gd name="connsiteX5" fmla="*/ 154745 w 1027146"/>
              <a:gd name="connsiteY5" fmla="*/ 267286 h 520504"/>
              <a:gd name="connsiteX6" fmla="*/ 225083 w 1027146"/>
              <a:gd name="connsiteY6" fmla="*/ 211015 h 520504"/>
              <a:gd name="connsiteX7" fmla="*/ 281354 w 1027146"/>
              <a:gd name="connsiteY7" fmla="*/ 154744 h 520504"/>
              <a:gd name="connsiteX8" fmla="*/ 309490 w 1027146"/>
              <a:gd name="connsiteY8" fmla="*/ 126609 h 520504"/>
              <a:gd name="connsiteX9" fmla="*/ 393896 w 1027146"/>
              <a:gd name="connsiteY9" fmla="*/ 70338 h 520504"/>
              <a:gd name="connsiteX10" fmla="*/ 436099 w 1027146"/>
              <a:gd name="connsiteY10" fmla="*/ 42203 h 520504"/>
              <a:gd name="connsiteX11" fmla="*/ 478302 w 1027146"/>
              <a:gd name="connsiteY11" fmla="*/ 14067 h 520504"/>
              <a:gd name="connsiteX12" fmla="*/ 548640 w 1027146"/>
              <a:gd name="connsiteY12" fmla="*/ 0 h 520504"/>
              <a:gd name="connsiteX13" fmla="*/ 815927 w 1027146"/>
              <a:gd name="connsiteY13" fmla="*/ 14067 h 520504"/>
              <a:gd name="connsiteX14" fmla="*/ 900333 w 1027146"/>
              <a:gd name="connsiteY14" fmla="*/ 42203 h 520504"/>
              <a:gd name="connsiteX15" fmla="*/ 928468 w 1027146"/>
              <a:gd name="connsiteY15" fmla="*/ 84406 h 520504"/>
              <a:gd name="connsiteX16" fmla="*/ 942536 w 1027146"/>
              <a:gd name="connsiteY16" fmla="*/ 126609 h 520504"/>
              <a:gd name="connsiteX17" fmla="*/ 998807 w 1027146"/>
              <a:gd name="connsiteY17" fmla="*/ 211015 h 520504"/>
              <a:gd name="connsiteX18" fmla="*/ 1026942 w 1027146"/>
              <a:gd name="connsiteY18" fmla="*/ 337624 h 520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027146" h="520504">
                <a:moveTo>
                  <a:pt x="0" y="520504"/>
                </a:moveTo>
                <a:cubicBezTo>
                  <a:pt x="14068" y="492369"/>
                  <a:pt x="26926" y="463596"/>
                  <a:pt x="42203" y="436098"/>
                </a:cubicBezTo>
                <a:cubicBezTo>
                  <a:pt x="50414" y="421318"/>
                  <a:pt x="61951" y="408575"/>
                  <a:pt x="70339" y="393895"/>
                </a:cubicBezTo>
                <a:cubicBezTo>
                  <a:pt x="80743" y="375687"/>
                  <a:pt x="85049" y="353734"/>
                  <a:pt x="98474" y="337624"/>
                </a:cubicBezTo>
                <a:cubicBezTo>
                  <a:pt x="109298" y="324636"/>
                  <a:pt x="126609" y="318867"/>
                  <a:pt x="140677" y="309489"/>
                </a:cubicBezTo>
                <a:cubicBezTo>
                  <a:pt x="145366" y="295421"/>
                  <a:pt x="147116" y="280002"/>
                  <a:pt x="154745" y="267286"/>
                </a:cubicBezTo>
                <a:cubicBezTo>
                  <a:pt x="171648" y="239113"/>
                  <a:pt x="201401" y="231314"/>
                  <a:pt x="225083" y="211015"/>
                </a:cubicBezTo>
                <a:cubicBezTo>
                  <a:pt x="245223" y="193752"/>
                  <a:pt x="262597" y="173501"/>
                  <a:pt x="281354" y="154744"/>
                </a:cubicBezTo>
                <a:cubicBezTo>
                  <a:pt x="290733" y="145366"/>
                  <a:pt x="298454" y="133966"/>
                  <a:pt x="309490" y="126609"/>
                </a:cubicBezTo>
                <a:lnTo>
                  <a:pt x="393896" y="70338"/>
                </a:lnTo>
                <a:lnTo>
                  <a:pt x="436099" y="42203"/>
                </a:lnTo>
                <a:cubicBezTo>
                  <a:pt x="450167" y="32824"/>
                  <a:pt x="461723" y="17383"/>
                  <a:pt x="478302" y="14067"/>
                </a:cubicBezTo>
                <a:lnTo>
                  <a:pt x="548640" y="0"/>
                </a:lnTo>
                <a:cubicBezTo>
                  <a:pt x="637736" y="4689"/>
                  <a:pt x="727344" y="3437"/>
                  <a:pt x="815927" y="14067"/>
                </a:cubicBezTo>
                <a:cubicBezTo>
                  <a:pt x="845373" y="17601"/>
                  <a:pt x="900333" y="42203"/>
                  <a:pt x="900333" y="42203"/>
                </a:cubicBezTo>
                <a:cubicBezTo>
                  <a:pt x="909711" y="56271"/>
                  <a:pt x="920907" y="69284"/>
                  <a:pt x="928468" y="84406"/>
                </a:cubicBezTo>
                <a:cubicBezTo>
                  <a:pt x="935100" y="97669"/>
                  <a:pt x="935335" y="113646"/>
                  <a:pt x="942536" y="126609"/>
                </a:cubicBezTo>
                <a:cubicBezTo>
                  <a:pt x="958958" y="156168"/>
                  <a:pt x="998807" y="211015"/>
                  <a:pt x="998807" y="211015"/>
                </a:cubicBezTo>
                <a:cubicBezTo>
                  <a:pt x="1031391" y="308767"/>
                  <a:pt x="1026942" y="265764"/>
                  <a:pt x="1026942" y="33762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Freeform 212"/>
          <p:cNvSpPr/>
          <p:nvPr/>
        </p:nvSpPr>
        <p:spPr>
          <a:xfrm>
            <a:off x="4008554" y="5387479"/>
            <a:ext cx="1181724" cy="478748"/>
          </a:xfrm>
          <a:custGeom>
            <a:avLst/>
            <a:gdLst>
              <a:gd name="connsiteX0" fmla="*/ 0 w 1181724"/>
              <a:gd name="connsiteY0" fmla="*/ 478748 h 478748"/>
              <a:gd name="connsiteX1" fmla="*/ 1012874 w 1181724"/>
              <a:gd name="connsiteY1" fmla="*/ 28582 h 478748"/>
              <a:gd name="connsiteX2" fmla="*/ 1083213 w 1181724"/>
              <a:gd name="connsiteY2" fmla="*/ 84853 h 478748"/>
              <a:gd name="connsiteX3" fmla="*/ 1097280 w 1181724"/>
              <a:gd name="connsiteY3" fmla="*/ 127056 h 478748"/>
              <a:gd name="connsiteX4" fmla="*/ 1125416 w 1181724"/>
              <a:gd name="connsiteY4" fmla="*/ 155191 h 478748"/>
              <a:gd name="connsiteX5" fmla="*/ 1153551 w 1181724"/>
              <a:gd name="connsiteY5" fmla="*/ 239597 h 478748"/>
              <a:gd name="connsiteX6" fmla="*/ 1167619 w 1181724"/>
              <a:gd name="connsiteY6" fmla="*/ 281800 h 478748"/>
              <a:gd name="connsiteX7" fmla="*/ 1181686 w 1181724"/>
              <a:gd name="connsiteY7" fmla="*/ 338071 h 478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81724" h="478748">
                <a:moveTo>
                  <a:pt x="0" y="478748"/>
                </a:moveTo>
                <a:cubicBezTo>
                  <a:pt x="572959" y="-61471"/>
                  <a:pt x="302039" y="-24730"/>
                  <a:pt x="1012874" y="28582"/>
                </a:cubicBezTo>
                <a:cubicBezTo>
                  <a:pt x="1032060" y="30021"/>
                  <a:pt x="1069836" y="71476"/>
                  <a:pt x="1083213" y="84853"/>
                </a:cubicBezTo>
                <a:cubicBezTo>
                  <a:pt x="1087902" y="98921"/>
                  <a:pt x="1089651" y="114341"/>
                  <a:pt x="1097280" y="127056"/>
                </a:cubicBezTo>
                <a:cubicBezTo>
                  <a:pt x="1104104" y="138429"/>
                  <a:pt x="1119484" y="143328"/>
                  <a:pt x="1125416" y="155191"/>
                </a:cubicBezTo>
                <a:cubicBezTo>
                  <a:pt x="1138679" y="181717"/>
                  <a:pt x="1144173" y="211462"/>
                  <a:pt x="1153551" y="239597"/>
                </a:cubicBezTo>
                <a:lnTo>
                  <a:pt x="1167619" y="281800"/>
                </a:lnTo>
                <a:cubicBezTo>
                  <a:pt x="1183169" y="328450"/>
                  <a:pt x="1181686" y="309175"/>
                  <a:pt x="1181686" y="33807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Freeform 213"/>
          <p:cNvSpPr/>
          <p:nvPr/>
        </p:nvSpPr>
        <p:spPr>
          <a:xfrm>
            <a:off x="5710745" y="5387925"/>
            <a:ext cx="1083212" cy="520505"/>
          </a:xfrm>
          <a:custGeom>
            <a:avLst/>
            <a:gdLst>
              <a:gd name="connsiteX0" fmla="*/ 0 w 1083212"/>
              <a:gd name="connsiteY0" fmla="*/ 520505 h 520505"/>
              <a:gd name="connsiteX1" fmla="*/ 42203 w 1083212"/>
              <a:gd name="connsiteY1" fmla="*/ 365760 h 520505"/>
              <a:gd name="connsiteX2" fmla="*/ 70338 w 1083212"/>
              <a:gd name="connsiteY2" fmla="*/ 323557 h 520505"/>
              <a:gd name="connsiteX3" fmla="*/ 84406 w 1083212"/>
              <a:gd name="connsiteY3" fmla="*/ 281354 h 520505"/>
              <a:gd name="connsiteX4" fmla="*/ 112542 w 1083212"/>
              <a:gd name="connsiteY4" fmla="*/ 253219 h 520505"/>
              <a:gd name="connsiteX5" fmla="*/ 140677 w 1083212"/>
              <a:gd name="connsiteY5" fmla="*/ 211016 h 520505"/>
              <a:gd name="connsiteX6" fmla="*/ 168812 w 1083212"/>
              <a:gd name="connsiteY6" fmla="*/ 182880 h 520505"/>
              <a:gd name="connsiteX7" fmla="*/ 267286 w 1083212"/>
              <a:gd name="connsiteY7" fmla="*/ 84407 h 520505"/>
              <a:gd name="connsiteX8" fmla="*/ 337625 w 1083212"/>
              <a:gd name="connsiteY8" fmla="*/ 28136 h 520505"/>
              <a:gd name="connsiteX9" fmla="*/ 422031 w 1083212"/>
              <a:gd name="connsiteY9" fmla="*/ 0 h 520505"/>
              <a:gd name="connsiteX10" fmla="*/ 801858 w 1083212"/>
              <a:gd name="connsiteY10" fmla="*/ 14068 h 520505"/>
              <a:gd name="connsiteX11" fmla="*/ 844062 w 1083212"/>
              <a:gd name="connsiteY11" fmla="*/ 28136 h 520505"/>
              <a:gd name="connsiteX12" fmla="*/ 900332 w 1083212"/>
              <a:gd name="connsiteY12" fmla="*/ 42203 h 520505"/>
              <a:gd name="connsiteX13" fmla="*/ 928468 w 1083212"/>
              <a:gd name="connsiteY13" fmla="*/ 70339 h 520505"/>
              <a:gd name="connsiteX14" fmla="*/ 970671 w 1083212"/>
              <a:gd name="connsiteY14" fmla="*/ 98474 h 520505"/>
              <a:gd name="connsiteX15" fmla="*/ 984738 w 1083212"/>
              <a:gd name="connsiteY15" fmla="*/ 140677 h 520505"/>
              <a:gd name="connsiteX16" fmla="*/ 1012874 w 1083212"/>
              <a:gd name="connsiteY16" fmla="*/ 182880 h 520505"/>
              <a:gd name="connsiteX17" fmla="*/ 1041009 w 1083212"/>
              <a:gd name="connsiteY17" fmla="*/ 267287 h 520505"/>
              <a:gd name="connsiteX18" fmla="*/ 1055077 w 1083212"/>
              <a:gd name="connsiteY18" fmla="*/ 309490 h 520505"/>
              <a:gd name="connsiteX19" fmla="*/ 1083212 w 1083212"/>
              <a:gd name="connsiteY19" fmla="*/ 337625 h 520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083212" h="520505">
                <a:moveTo>
                  <a:pt x="0" y="520505"/>
                </a:moveTo>
                <a:cubicBezTo>
                  <a:pt x="7550" y="482757"/>
                  <a:pt x="21807" y="396355"/>
                  <a:pt x="42203" y="365760"/>
                </a:cubicBezTo>
                <a:cubicBezTo>
                  <a:pt x="51581" y="351692"/>
                  <a:pt x="62777" y="338679"/>
                  <a:pt x="70338" y="323557"/>
                </a:cubicBezTo>
                <a:cubicBezTo>
                  <a:pt x="76970" y="310294"/>
                  <a:pt x="76777" y="294069"/>
                  <a:pt x="84406" y="281354"/>
                </a:cubicBezTo>
                <a:cubicBezTo>
                  <a:pt x="91230" y="269981"/>
                  <a:pt x="104256" y="263576"/>
                  <a:pt x="112542" y="253219"/>
                </a:cubicBezTo>
                <a:cubicBezTo>
                  <a:pt x="123104" y="240017"/>
                  <a:pt x="130115" y="224218"/>
                  <a:pt x="140677" y="211016"/>
                </a:cubicBezTo>
                <a:cubicBezTo>
                  <a:pt x="148962" y="200659"/>
                  <a:pt x="160854" y="193491"/>
                  <a:pt x="168812" y="182880"/>
                </a:cubicBezTo>
                <a:cubicBezTo>
                  <a:pt x="244057" y="82553"/>
                  <a:pt x="188290" y="110738"/>
                  <a:pt x="267286" y="84407"/>
                </a:cubicBezTo>
                <a:cubicBezTo>
                  <a:pt x="290672" y="61021"/>
                  <a:pt x="305681" y="42334"/>
                  <a:pt x="337625" y="28136"/>
                </a:cubicBezTo>
                <a:cubicBezTo>
                  <a:pt x="364726" y="16091"/>
                  <a:pt x="422031" y="0"/>
                  <a:pt x="422031" y="0"/>
                </a:cubicBezTo>
                <a:cubicBezTo>
                  <a:pt x="548640" y="4689"/>
                  <a:pt x="675443" y="5640"/>
                  <a:pt x="801858" y="14068"/>
                </a:cubicBezTo>
                <a:cubicBezTo>
                  <a:pt x="816654" y="15054"/>
                  <a:pt x="829804" y="24062"/>
                  <a:pt x="844062" y="28136"/>
                </a:cubicBezTo>
                <a:cubicBezTo>
                  <a:pt x="862652" y="33447"/>
                  <a:pt x="881575" y="37514"/>
                  <a:pt x="900332" y="42203"/>
                </a:cubicBezTo>
                <a:cubicBezTo>
                  <a:pt x="909711" y="51582"/>
                  <a:pt x="918111" y="62053"/>
                  <a:pt x="928468" y="70339"/>
                </a:cubicBezTo>
                <a:cubicBezTo>
                  <a:pt x="941670" y="80901"/>
                  <a:pt x="960109" y="85272"/>
                  <a:pt x="970671" y="98474"/>
                </a:cubicBezTo>
                <a:cubicBezTo>
                  <a:pt x="979934" y="110053"/>
                  <a:pt x="978106" y="127414"/>
                  <a:pt x="984738" y="140677"/>
                </a:cubicBezTo>
                <a:cubicBezTo>
                  <a:pt x="992299" y="155799"/>
                  <a:pt x="1006007" y="167430"/>
                  <a:pt x="1012874" y="182880"/>
                </a:cubicBezTo>
                <a:cubicBezTo>
                  <a:pt x="1024919" y="209981"/>
                  <a:pt x="1031631" y="239151"/>
                  <a:pt x="1041009" y="267287"/>
                </a:cubicBezTo>
                <a:cubicBezTo>
                  <a:pt x="1045698" y="281355"/>
                  <a:pt x="1044592" y="299005"/>
                  <a:pt x="1055077" y="309490"/>
                </a:cubicBezTo>
                <a:lnTo>
                  <a:pt x="1083212" y="337625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Freeform 214"/>
          <p:cNvSpPr/>
          <p:nvPr/>
        </p:nvSpPr>
        <p:spPr>
          <a:xfrm>
            <a:off x="5161600" y="6077242"/>
            <a:ext cx="1069650" cy="492370"/>
          </a:xfrm>
          <a:custGeom>
            <a:avLst/>
            <a:gdLst>
              <a:gd name="connsiteX0" fmla="*/ 1069650 w 1069650"/>
              <a:gd name="connsiteY0" fmla="*/ 0 h 492370"/>
              <a:gd name="connsiteX1" fmla="*/ 802363 w 1069650"/>
              <a:gd name="connsiteY1" fmla="*/ 379828 h 492370"/>
              <a:gd name="connsiteX2" fmla="*/ 717957 w 1069650"/>
              <a:gd name="connsiteY2" fmla="*/ 422031 h 492370"/>
              <a:gd name="connsiteX3" fmla="*/ 675754 w 1069650"/>
              <a:gd name="connsiteY3" fmla="*/ 450166 h 492370"/>
              <a:gd name="connsiteX4" fmla="*/ 591348 w 1069650"/>
              <a:gd name="connsiteY4" fmla="*/ 478302 h 492370"/>
              <a:gd name="connsiteX5" fmla="*/ 549145 w 1069650"/>
              <a:gd name="connsiteY5" fmla="*/ 492370 h 492370"/>
              <a:gd name="connsiteX6" fmla="*/ 352197 w 1069650"/>
              <a:gd name="connsiteY6" fmla="*/ 478302 h 492370"/>
              <a:gd name="connsiteX7" fmla="*/ 267791 w 1069650"/>
              <a:gd name="connsiteY7" fmla="*/ 436099 h 492370"/>
              <a:gd name="connsiteX8" fmla="*/ 225588 w 1069650"/>
              <a:gd name="connsiteY8" fmla="*/ 422031 h 492370"/>
              <a:gd name="connsiteX9" fmla="*/ 197453 w 1069650"/>
              <a:gd name="connsiteY9" fmla="*/ 379828 h 492370"/>
              <a:gd name="connsiteX10" fmla="*/ 141182 w 1069650"/>
              <a:gd name="connsiteY10" fmla="*/ 323557 h 492370"/>
              <a:gd name="connsiteX11" fmla="*/ 70843 w 1069650"/>
              <a:gd name="connsiteY11" fmla="*/ 196948 h 492370"/>
              <a:gd name="connsiteX12" fmla="*/ 42708 w 1069650"/>
              <a:gd name="connsiteY12" fmla="*/ 154745 h 492370"/>
              <a:gd name="connsiteX13" fmla="*/ 28640 w 1069650"/>
              <a:gd name="connsiteY13" fmla="*/ 112542 h 492370"/>
              <a:gd name="connsiteX14" fmla="*/ 505 w 1069650"/>
              <a:gd name="connsiteY14" fmla="*/ 56271 h 492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069650" h="492370">
                <a:moveTo>
                  <a:pt x="1069650" y="0"/>
                </a:moveTo>
                <a:cubicBezTo>
                  <a:pt x="870132" y="352993"/>
                  <a:pt x="989851" y="254837"/>
                  <a:pt x="802363" y="379828"/>
                </a:cubicBezTo>
                <a:cubicBezTo>
                  <a:pt x="681417" y="460458"/>
                  <a:pt x="834440" y="363789"/>
                  <a:pt x="717957" y="422031"/>
                </a:cubicBezTo>
                <a:cubicBezTo>
                  <a:pt x="702835" y="429592"/>
                  <a:pt x="691204" y="443299"/>
                  <a:pt x="675754" y="450166"/>
                </a:cubicBezTo>
                <a:cubicBezTo>
                  <a:pt x="648653" y="462211"/>
                  <a:pt x="619483" y="468923"/>
                  <a:pt x="591348" y="478302"/>
                </a:cubicBezTo>
                <a:lnTo>
                  <a:pt x="549145" y="492370"/>
                </a:lnTo>
                <a:cubicBezTo>
                  <a:pt x="483496" y="487681"/>
                  <a:pt x="417563" y="485992"/>
                  <a:pt x="352197" y="478302"/>
                </a:cubicBezTo>
                <a:cubicBezTo>
                  <a:pt x="305959" y="472862"/>
                  <a:pt x="308645" y="456526"/>
                  <a:pt x="267791" y="436099"/>
                </a:cubicBezTo>
                <a:cubicBezTo>
                  <a:pt x="254528" y="429467"/>
                  <a:pt x="239656" y="426720"/>
                  <a:pt x="225588" y="422031"/>
                </a:cubicBezTo>
                <a:cubicBezTo>
                  <a:pt x="216210" y="407963"/>
                  <a:pt x="208456" y="392665"/>
                  <a:pt x="197453" y="379828"/>
                </a:cubicBezTo>
                <a:cubicBezTo>
                  <a:pt x="180190" y="359688"/>
                  <a:pt x="141182" y="323557"/>
                  <a:pt x="141182" y="323557"/>
                </a:cubicBezTo>
                <a:cubicBezTo>
                  <a:pt x="116421" y="249274"/>
                  <a:pt x="135340" y="293693"/>
                  <a:pt x="70843" y="196948"/>
                </a:cubicBezTo>
                <a:cubicBezTo>
                  <a:pt x="61465" y="182880"/>
                  <a:pt x="48055" y="170785"/>
                  <a:pt x="42708" y="154745"/>
                </a:cubicBezTo>
                <a:cubicBezTo>
                  <a:pt x="38019" y="140677"/>
                  <a:pt x="36269" y="125258"/>
                  <a:pt x="28640" y="112542"/>
                </a:cubicBezTo>
                <a:cubicBezTo>
                  <a:pt x="-6126" y="54598"/>
                  <a:pt x="505" y="114057"/>
                  <a:pt x="505" y="5627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Freeform 215"/>
          <p:cNvSpPr/>
          <p:nvPr/>
        </p:nvSpPr>
        <p:spPr>
          <a:xfrm>
            <a:off x="1996874" y="5964701"/>
            <a:ext cx="900333" cy="464234"/>
          </a:xfrm>
          <a:custGeom>
            <a:avLst/>
            <a:gdLst>
              <a:gd name="connsiteX0" fmla="*/ 900333 w 900333"/>
              <a:gd name="connsiteY0" fmla="*/ 0 h 464234"/>
              <a:gd name="connsiteX1" fmla="*/ 886265 w 900333"/>
              <a:gd name="connsiteY1" fmla="*/ 239151 h 464234"/>
              <a:gd name="connsiteX2" fmla="*/ 858129 w 900333"/>
              <a:gd name="connsiteY2" fmla="*/ 267286 h 464234"/>
              <a:gd name="connsiteX3" fmla="*/ 844062 w 900333"/>
              <a:gd name="connsiteY3" fmla="*/ 309489 h 464234"/>
              <a:gd name="connsiteX4" fmla="*/ 731520 w 900333"/>
              <a:gd name="connsiteY4" fmla="*/ 393895 h 464234"/>
              <a:gd name="connsiteX5" fmla="*/ 647114 w 900333"/>
              <a:gd name="connsiteY5" fmla="*/ 422031 h 464234"/>
              <a:gd name="connsiteX6" fmla="*/ 520505 w 900333"/>
              <a:gd name="connsiteY6" fmla="*/ 464234 h 464234"/>
              <a:gd name="connsiteX7" fmla="*/ 225083 w 900333"/>
              <a:gd name="connsiteY7" fmla="*/ 450166 h 464234"/>
              <a:gd name="connsiteX8" fmla="*/ 140677 w 900333"/>
              <a:gd name="connsiteY8" fmla="*/ 407963 h 464234"/>
              <a:gd name="connsiteX9" fmla="*/ 84406 w 900333"/>
              <a:gd name="connsiteY9" fmla="*/ 351692 h 464234"/>
              <a:gd name="connsiteX10" fmla="*/ 42203 w 900333"/>
              <a:gd name="connsiteY10" fmla="*/ 253218 h 464234"/>
              <a:gd name="connsiteX11" fmla="*/ 28136 w 900333"/>
              <a:gd name="connsiteY11" fmla="*/ 211015 h 464234"/>
              <a:gd name="connsiteX12" fmla="*/ 0 w 900333"/>
              <a:gd name="connsiteY12" fmla="*/ 182880 h 464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00333" h="464234">
                <a:moveTo>
                  <a:pt x="900333" y="0"/>
                </a:moveTo>
                <a:cubicBezTo>
                  <a:pt x="895644" y="79717"/>
                  <a:pt x="898720" y="160273"/>
                  <a:pt x="886265" y="239151"/>
                </a:cubicBezTo>
                <a:cubicBezTo>
                  <a:pt x="884196" y="252252"/>
                  <a:pt x="864953" y="255913"/>
                  <a:pt x="858129" y="267286"/>
                </a:cubicBezTo>
                <a:cubicBezTo>
                  <a:pt x="850500" y="280001"/>
                  <a:pt x="851691" y="296774"/>
                  <a:pt x="844062" y="309489"/>
                </a:cubicBezTo>
                <a:cubicBezTo>
                  <a:pt x="827399" y="337261"/>
                  <a:pt x="736751" y="392151"/>
                  <a:pt x="731520" y="393895"/>
                </a:cubicBezTo>
                <a:cubicBezTo>
                  <a:pt x="703385" y="403274"/>
                  <a:pt x="671790" y="405580"/>
                  <a:pt x="647114" y="422031"/>
                </a:cubicBezTo>
                <a:cubicBezTo>
                  <a:pt x="581178" y="465988"/>
                  <a:pt x="621588" y="447386"/>
                  <a:pt x="520505" y="464234"/>
                </a:cubicBezTo>
                <a:cubicBezTo>
                  <a:pt x="422031" y="459545"/>
                  <a:pt x="323328" y="458353"/>
                  <a:pt x="225083" y="450166"/>
                </a:cubicBezTo>
                <a:cubicBezTo>
                  <a:pt x="197433" y="447862"/>
                  <a:pt x="160337" y="424815"/>
                  <a:pt x="140677" y="407963"/>
                </a:cubicBezTo>
                <a:cubicBezTo>
                  <a:pt x="120537" y="390700"/>
                  <a:pt x="84406" y="351692"/>
                  <a:pt x="84406" y="351692"/>
                </a:cubicBezTo>
                <a:cubicBezTo>
                  <a:pt x="55129" y="234579"/>
                  <a:pt x="90779" y="350369"/>
                  <a:pt x="42203" y="253218"/>
                </a:cubicBezTo>
                <a:cubicBezTo>
                  <a:pt x="35571" y="239955"/>
                  <a:pt x="35765" y="223730"/>
                  <a:pt x="28136" y="211015"/>
                </a:cubicBezTo>
                <a:cubicBezTo>
                  <a:pt x="21312" y="199642"/>
                  <a:pt x="0" y="182880"/>
                  <a:pt x="0" y="18288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TextBox 216"/>
          <p:cNvSpPr txBox="1"/>
          <p:nvPr/>
        </p:nvSpPr>
        <p:spPr>
          <a:xfrm>
            <a:off x="1228778" y="2788418"/>
            <a:ext cx="2602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5.DeleteFromBeginniing()</a:t>
            </a:r>
            <a:endParaRPr lang="en-US" dirty="0"/>
          </a:p>
        </p:txBody>
      </p:sp>
      <p:sp>
        <p:nvSpPr>
          <p:cNvPr id="218" name="Rectangle 217"/>
          <p:cNvSpPr/>
          <p:nvPr/>
        </p:nvSpPr>
        <p:spPr bwMode="grayWhite">
          <a:xfrm>
            <a:off x="1294427" y="3435760"/>
            <a:ext cx="1280555" cy="425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150</a:t>
            </a:r>
            <a:endParaRPr lang="en-US" dirty="0"/>
          </a:p>
        </p:txBody>
      </p:sp>
      <p:cxnSp>
        <p:nvCxnSpPr>
          <p:cNvPr id="219" name="Straight Connector 218"/>
          <p:cNvCxnSpPr/>
          <p:nvPr/>
        </p:nvCxnSpPr>
        <p:spPr bwMode="grayWhite">
          <a:xfrm>
            <a:off x="1555371" y="3423488"/>
            <a:ext cx="6737" cy="4378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Connector 219"/>
          <p:cNvCxnSpPr/>
          <p:nvPr/>
        </p:nvCxnSpPr>
        <p:spPr bwMode="grayWhite">
          <a:xfrm>
            <a:off x="2378035" y="3435760"/>
            <a:ext cx="0" cy="4256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Rectangle 220"/>
          <p:cNvSpPr/>
          <p:nvPr/>
        </p:nvSpPr>
        <p:spPr bwMode="grayWhite">
          <a:xfrm>
            <a:off x="2835926" y="3467340"/>
            <a:ext cx="1280555" cy="425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101</a:t>
            </a:r>
            <a:endParaRPr lang="en-US" dirty="0"/>
          </a:p>
        </p:txBody>
      </p:sp>
      <p:cxnSp>
        <p:nvCxnSpPr>
          <p:cNvPr id="222" name="Straight Connector 221"/>
          <p:cNvCxnSpPr/>
          <p:nvPr/>
        </p:nvCxnSpPr>
        <p:spPr bwMode="grayWhite">
          <a:xfrm>
            <a:off x="3096870" y="3455068"/>
            <a:ext cx="6737" cy="4378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Connector 222"/>
          <p:cNvCxnSpPr/>
          <p:nvPr/>
        </p:nvCxnSpPr>
        <p:spPr bwMode="grayWhite">
          <a:xfrm>
            <a:off x="3919534" y="3467340"/>
            <a:ext cx="0" cy="4256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Rectangle 223"/>
          <p:cNvSpPr/>
          <p:nvPr/>
        </p:nvSpPr>
        <p:spPr bwMode="grayWhite">
          <a:xfrm>
            <a:off x="4576866" y="3479612"/>
            <a:ext cx="1280555" cy="4256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102</a:t>
            </a:r>
            <a:endParaRPr lang="en-US" dirty="0"/>
          </a:p>
        </p:txBody>
      </p:sp>
      <p:cxnSp>
        <p:nvCxnSpPr>
          <p:cNvPr id="225" name="Straight Connector 224"/>
          <p:cNvCxnSpPr/>
          <p:nvPr/>
        </p:nvCxnSpPr>
        <p:spPr bwMode="grayWhite">
          <a:xfrm>
            <a:off x="4837810" y="3467340"/>
            <a:ext cx="6737" cy="4378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Connector 225"/>
          <p:cNvCxnSpPr/>
          <p:nvPr/>
        </p:nvCxnSpPr>
        <p:spPr bwMode="grayWhite">
          <a:xfrm>
            <a:off x="5632339" y="3479612"/>
            <a:ext cx="0" cy="4256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Freeform 226"/>
          <p:cNvSpPr/>
          <p:nvPr/>
        </p:nvSpPr>
        <p:spPr>
          <a:xfrm>
            <a:off x="2493318" y="3234719"/>
            <a:ext cx="958151" cy="407963"/>
          </a:xfrm>
          <a:custGeom>
            <a:avLst/>
            <a:gdLst>
              <a:gd name="connsiteX0" fmla="*/ 0 w 958151"/>
              <a:gd name="connsiteY0" fmla="*/ 407963 h 407963"/>
              <a:gd name="connsiteX1" fmla="*/ 84406 w 958151"/>
              <a:gd name="connsiteY1" fmla="*/ 225083 h 407963"/>
              <a:gd name="connsiteX2" fmla="*/ 112542 w 958151"/>
              <a:gd name="connsiteY2" fmla="*/ 196948 h 407963"/>
              <a:gd name="connsiteX3" fmla="*/ 168813 w 958151"/>
              <a:gd name="connsiteY3" fmla="*/ 140677 h 407963"/>
              <a:gd name="connsiteX4" fmla="*/ 281354 w 958151"/>
              <a:gd name="connsiteY4" fmla="*/ 56271 h 407963"/>
              <a:gd name="connsiteX5" fmla="*/ 365760 w 958151"/>
              <a:gd name="connsiteY5" fmla="*/ 28135 h 407963"/>
              <a:gd name="connsiteX6" fmla="*/ 506437 w 958151"/>
              <a:gd name="connsiteY6" fmla="*/ 0 h 407963"/>
              <a:gd name="connsiteX7" fmla="*/ 717453 w 958151"/>
              <a:gd name="connsiteY7" fmla="*/ 14068 h 407963"/>
              <a:gd name="connsiteX8" fmla="*/ 815926 w 958151"/>
              <a:gd name="connsiteY8" fmla="*/ 42203 h 407963"/>
              <a:gd name="connsiteX9" fmla="*/ 844062 w 958151"/>
              <a:gd name="connsiteY9" fmla="*/ 70338 h 407963"/>
              <a:gd name="connsiteX10" fmla="*/ 886265 w 958151"/>
              <a:gd name="connsiteY10" fmla="*/ 84406 h 407963"/>
              <a:gd name="connsiteX11" fmla="*/ 900333 w 958151"/>
              <a:gd name="connsiteY11" fmla="*/ 126609 h 407963"/>
              <a:gd name="connsiteX12" fmla="*/ 956603 w 958151"/>
              <a:gd name="connsiteY12" fmla="*/ 196948 h 407963"/>
              <a:gd name="connsiteX13" fmla="*/ 956603 w 958151"/>
              <a:gd name="connsiteY13" fmla="*/ 225083 h 407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958151" h="407963">
                <a:moveTo>
                  <a:pt x="0" y="407963"/>
                </a:moveTo>
                <a:cubicBezTo>
                  <a:pt x="16592" y="366485"/>
                  <a:pt x="61889" y="247599"/>
                  <a:pt x="84406" y="225083"/>
                </a:cubicBezTo>
                <a:lnTo>
                  <a:pt x="112542" y="196948"/>
                </a:lnTo>
                <a:cubicBezTo>
                  <a:pt x="137552" y="121920"/>
                  <a:pt x="106290" y="178192"/>
                  <a:pt x="168813" y="140677"/>
                </a:cubicBezTo>
                <a:cubicBezTo>
                  <a:pt x="252135" y="90682"/>
                  <a:pt x="106171" y="114667"/>
                  <a:pt x="281354" y="56271"/>
                </a:cubicBezTo>
                <a:cubicBezTo>
                  <a:pt x="309489" y="46892"/>
                  <a:pt x="336506" y="33010"/>
                  <a:pt x="365760" y="28135"/>
                </a:cubicBezTo>
                <a:cubicBezTo>
                  <a:pt x="469237" y="10890"/>
                  <a:pt x="422494" y="20986"/>
                  <a:pt x="506437" y="0"/>
                </a:cubicBezTo>
                <a:cubicBezTo>
                  <a:pt x="576776" y="4689"/>
                  <a:pt x="647346" y="6688"/>
                  <a:pt x="717453" y="14068"/>
                </a:cubicBezTo>
                <a:cubicBezTo>
                  <a:pt x="743274" y="16786"/>
                  <a:pt x="789769" y="33484"/>
                  <a:pt x="815926" y="42203"/>
                </a:cubicBezTo>
                <a:cubicBezTo>
                  <a:pt x="825305" y="51581"/>
                  <a:pt x="832689" y="63514"/>
                  <a:pt x="844062" y="70338"/>
                </a:cubicBezTo>
                <a:cubicBezTo>
                  <a:pt x="856778" y="77967"/>
                  <a:pt x="875780" y="73921"/>
                  <a:pt x="886265" y="84406"/>
                </a:cubicBezTo>
                <a:cubicBezTo>
                  <a:pt x="896750" y="94891"/>
                  <a:pt x="892704" y="113893"/>
                  <a:pt x="900333" y="126609"/>
                </a:cubicBezTo>
                <a:cubicBezTo>
                  <a:pt x="939083" y="191193"/>
                  <a:pt x="922819" y="112488"/>
                  <a:pt x="956603" y="196948"/>
                </a:cubicBezTo>
                <a:cubicBezTo>
                  <a:pt x="960086" y="205656"/>
                  <a:pt x="956603" y="215705"/>
                  <a:pt x="956603" y="22508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Freeform 227"/>
          <p:cNvSpPr/>
          <p:nvPr/>
        </p:nvSpPr>
        <p:spPr>
          <a:xfrm>
            <a:off x="4026697" y="3079974"/>
            <a:ext cx="1195754" cy="548640"/>
          </a:xfrm>
          <a:custGeom>
            <a:avLst/>
            <a:gdLst>
              <a:gd name="connsiteX0" fmla="*/ 0 w 1195754"/>
              <a:gd name="connsiteY0" fmla="*/ 548640 h 548640"/>
              <a:gd name="connsiteX1" fmla="*/ 309489 w 1195754"/>
              <a:gd name="connsiteY1" fmla="*/ 84406 h 548640"/>
              <a:gd name="connsiteX2" fmla="*/ 393895 w 1195754"/>
              <a:gd name="connsiteY2" fmla="*/ 56271 h 548640"/>
              <a:gd name="connsiteX3" fmla="*/ 436098 w 1195754"/>
              <a:gd name="connsiteY3" fmla="*/ 28136 h 548640"/>
              <a:gd name="connsiteX4" fmla="*/ 506437 w 1195754"/>
              <a:gd name="connsiteY4" fmla="*/ 14068 h 548640"/>
              <a:gd name="connsiteX5" fmla="*/ 562707 w 1195754"/>
              <a:gd name="connsiteY5" fmla="*/ 0 h 548640"/>
              <a:gd name="connsiteX6" fmla="*/ 928467 w 1195754"/>
              <a:gd name="connsiteY6" fmla="*/ 14068 h 548640"/>
              <a:gd name="connsiteX7" fmla="*/ 970671 w 1195754"/>
              <a:gd name="connsiteY7" fmla="*/ 28136 h 548640"/>
              <a:gd name="connsiteX8" fmla="*/ 1012874 w 1195754"/>
              <a:gd name="connsiteY8" fmla="*/ 56271 h 548640"/>
              <a:gd name="connsiteX9" fmla="*/ 1041009 w 1195754"/>
              <a:gd name="connsiteY9" fmla="*/ 98474 h 548640"/>
              <a:gd name="connsiteX10" fmla="*/ 1097280 w 1195754"/>
              <a:gd name="connsiteY10" fmla="*/ 154745 h 548640"/>
              <a:gd name="connsiteX11" fmla="*/ 1139483 w 1195754"/>
              <a:gd name="connsiteY11" fmla="*/ 239151 h 548640"/>
              <a:gd name="connsiteX12" fmla="*/ 1167618 w 1195754"/>
              <a:gd name="connsiteY12" fmla="*/ 281354 h 548640"/>
              <a:gd name="connsiteX13" fmla="*/ 1195754 w 1195754"/>
              <a:gd name="connsiteY13" fmla="*/ 365760 h 548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95754" h="548640">
                <a:moveTo>
                  <a:pt x="0" y="548640"/>
                </a:moveTo>
                <a:cubicBezTo>
                  <a:pt x="103163" y="393895"/>
                  <a:pt x="193308" y="229632"/>
                  <a:pt x="309489" y="84406"/>
                </a:cubicBezTo>
                <a:cubicBezTo>
                  <a:pt x="328016" y="61248"/>
                  <a:pt x="369219" y="72722"/>
                  <a:pt x="393895" y="56271"/>
                </a:cubicBezTo>
                <a:cubicBezTo>
                  <a:pt x="407963" y="46893"/>
                  <a:pt x="420267" y="34072"/>
                  <a:pt x="436098" y="28136"/>
                </a:cubicBezTo>
                <a:cubicBezTo>
                  <a:pt x="458486" y="19740"/>
                  <a:pt x="483096" y="19255"/>
                  <a:pt x="506437" y="14068"/>
                </a:cubicBezTo>
                <a:cubicBezTo>
                  <a:pt x="525311" y="9874"/>
                  <a:pt x="543950" y="4689"/>
                  <a:pt x="562707" y="0"/>
                </a:cubicBezTo>
                <a:cubicBezTo>
                  <a:pt x="684627" y="4689"/>
                  <a:pt x="806746" y="5673"/>
                  <a:pt x="928467" y="14068"/>
                </a:cubicBezTo>
                <a:cubicBezTo>
                  <a:pt x="943261" y="15088"/>
                  <a:pt x="957408" y="21504"/>
                  <a:pt x="970671" y="28136"/>
                </a:cubicBezTo>
                <a:cubicBezTo>
                  <a:pt x="985793" y="35697"/>
                  <a:pt x="998806" y="46893"/>
                  <a:pt x="1012874" y="56271"/>
                </a:cubicBezTo>
                <a:cubicBezTo>
                  <a:pt x="1022252" y="70339"/>
                  <a:pt x="1030006" y="85637"/>
                  <a:pt x="1041009" y="98474"/>
                </a:cubicBezTo>
                <a:cubicBezTo>
                  <a:pt x="1058272" y="118614"/>
                  <a:pt x="1082566" y="132674"/>
                  <a:pt x="1097280" y="154745"/>
                </a:cubicBezTo>
                <a:cubicBezTo>
                  <a:pt x="1177911" y="275693"/>
                  <a:pt x="1081240" y="122666"/>
                  <a:pt x="1139483" y="239151"/>
                </a:cubicBezTo>
                <a:cubicBezTo>
                  <a:pt x="1147044" y="254273"/>
                  <a:pt x="1160751" y="265904"/>
                  <a:pt x="1167618" y="281354"/>
                </a:cubicBezTo>
                <a:cubicBezTo>
                  <a:pt x="1179663" y="308455"/>
                  <a:pt x="1195754" y="365760"/>
                  <a:pt x="1195754" y="36576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Freeform 228"/>
          <p:cNvSpPr/>
          <p:nvPr/>
        </p:nvSpPr>
        <p:spPr>
          <a:xfrm>
            <a:off x="3349584" y="3797427"/>
            <a:ext cx="1394565" cy="548640"/>
          </a:xfrm>
          <a:custGeom>
            <a:avLst/>
            <a:gdLst>
              <a:gd name="connsiteX0" fmla="*/ 1394565 w 1394565"/>
              <a:gd name="connsiteY0" fmla="*/ 0 h 548640"/>
              <a:gd name="connsiteX1" fmla="*/ 1197617 w 1394565"/>
              <a:gd name="connsiteY1" fmla="*/ 295421 h 548640"/>
              <a:gd name="connsiteX2" fmla="*/ 1169482 w 1394565"/>
              <a:gd name="connsiteY2" fmla="*/ 323557 h 548640"/>
              <a:gd name="connsiteX3" fmla="*/ 1085076 w 1394565"/>
              <a:gd name="connsiteY3" fmla="*/ 379827 h 548640"/>
              <a:gd name="connsiteX4" fmla="*/ 1014737 w 1394565"/>
              <a:gd name="connsiteY4" fmla="*/ 436098 h 548640"/>
              <a:gd name="connsiteX5" fmla="*/ 972534 w 1394565"/>
              <a:gd name="connsiteY5" fmla="*/ 464233 h 548640"/>
              <a:gd name="connsiteX6" fmla="*/ 888128 w 1394565"/>
              <a:gd name="connsiteY6" fmla="*/ 492369 h 548640"/>
              <a:gd name="connsiteX7" fmla="*/ 845925 w 1394565"/>
              <a:gd name="connsiteY7" fmla="*/ 506437 h 548640"/>
              <a:gd name="connsiteX8" fmla="*/ 705248 w 1394565"/>
              <a:gd name="connsiteY8" fmla="*/ 548640 h 548640"/>
              <a:gd name="connsiteX9" fmla="*/ 353556 w 1394565"/>
              <a:gd name="connsiteY9" fmla="*/ 534572 h 548640"/>
              <a:gd name="connsiteX10" fmla="*/ 269150 w 1394565"/>
              <a:gd name="connsiteY10" fmla="*/ 506437 h 548640"/>
              <a:gd name="connsiteX11" fmla="*/ 198811 w 1394565"/>
              <a:gd name="connsiteY11" fmla="*/ 436098 h 548640"/>
              <a:gd name="connsiteX12" fmla="*/ 128473 w 1394565"/>
              <a:gd name="connsiteY12" fmla="*/ 379827 h 548640"/>
              <a:gd name="connsiteX13" fmla="*/ 114405 w 1394565"/>
              <a:gd name="connsiteY13" fmla="*/ 337624 h 548640"/>
              <a:gd name="connsiteX14" fmla="*/ 58134 w 1394565"/>
              <a:gd name="connsiteY14" fmla="*/ 267286 h 548640"/>
              <a:gd name="connsiteX15" fmla="*/ 29999 w 1394565"/>
              <a:gd name="connsiteY15" fmla="*/ 182880 h 548640"/>
              <a:gd name="connsiteX16" fmla="*/ 1864 w 1394565"/>
              <a:gd name="connsiteY16" fmla="*/ 154744 h 548640"/>
              <a:gd name="connsiteX17" fmla="*/ 1864 w 1394565"/>
              <a:gd name="connsiteY17" fmla="*/ 126609 h 548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394565" h="548640">
                <a:moveTo>
                  <a:pt x="1394565" y="0"/>
                </a:moveTo>
                <a:cubicBezTo>
                  <a:pt x="1328916" y="98474"/>
                  <a:pt x="1265203" y="198266"/>
                  <a:pt x="1197617" y="295421"/>
                </a:cubicBezTo>
                <a:cubicBezTo>
                  <a:pt x="1190043" y="306309"/>
                  <a:pt x="1180093" y="315599"/>
                  <a:pt x="1169482" y="323557"/>
                </a:cubicBezTo>
                <a:cubicBezTo>
                  <a:pt x="1142431" y="343846"/>
                  <a:pt x="1085076" y="379827"/>
                  <a:pt x="1085076" y="379827"/>
                </a:cubicBezTo>
                <a:cubicBezTo>
                  <a:pt x="1037647" y="450969"/>
                  <a:pt x="1082687" y="402123"/>
                  <a:pt x="1014737" y="436098"/>
                </a:cubicBezTo>
                <a:cubicBezTo>
                  <a:pt x="999615" y="443659"/>
                  <a:pt x="987984" y="457366"/>
                  <a:pt x="972534" y="464233"/>
                </a:cubicBezTo>
                <a:cubicBezTo>
                  <a:pt x="945433" y="476278"/>
                  <a:pt x="916263" y="482990"/>
                  <a:pt x="888128" y="492369"/>
                </a:cubicBezTo>
                <a:cubicBezTo>
                  <a:pt x="874060" y="497058"/>
                  <a:pt x="858263" y="498212"/>
                  <a:pt x="845925" y="506437"/>
                </a:cubicBezTo>
                <a:cubicBezTo>
                  <a:pt x="776133" y="552965"/>
                  <a:pt x="820459" y="532181"/>
                  <a:pt x="705248" y="548640"/>
                </a:cubicBezTo>
                <a:cubicBezTo>
                  <a:pt x="588017" y="543951"/>
                  <a:pt x="470335" y="545873"/>
                  <a:pt x="353556" y="534572"/>
                </a:cubicBezTo>
                <a:cubicBezTo>
                  <a:pt x="324037" y="531715"/>
                  <a:pt x="269150" y="506437"/>
                  <a:pt x="269150" y="506437"/>
                </a:cubicBezTo>
                <a:cubicBezTo>
                  <a:pt x="245704" y="482991"/>
                  <a:pt x="226400" y="454491"/>
                  <a:pt x="198811" y="436098"/>
                </a:cubicBezTo>
                <a:cubicBezTo>
                  <a:pt x="145572" y="400606"/>
                  <a:pt x="168563" y="419918"/>
                  <a:pt x="128473" y="379827"/>
                </a:cubicBezTo>
                <a:cubicBezTo>
                  <a:pt x="123784" y="365759"/>
                  <a:pt x="121037" y="350887"/>
                  <a:pt x="114405" y="337624"/>
                </a:cubicBezTo>
                <a:cubicBezTo>
                  <a:pt x="96658" y="302129"/>
                  <a:pt x="84305" y="293456"/>
                  <a:pt x="58134" y="267286"/>
                </a:cubicBezTo>
                <a:cubicBezTo>
                  <a:pt x="48756" y="239151"/>
                  <a:pt x="50969" y="203851"/>
                  <a:pt x="29999" y="182880"/>
                </a:cubicBezTo>
                <a:cubicBezTo>
                  <a:pt x="20621" y="173501"/>
                  <a:pt x="7795" y="166607"/>
                  <a:pt x="1864" y="154744"/>
                </a:cubicBezTo>
                <a:cubicBezTo>
                  <a:pt x="-2330" y="146356"/>
                  <a:pt x="1864" y="135987"/>
                  <a:pt x="1864" y="126609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0" name="Freeform 229"/>
          <p:cNvSpPr/>
          <p:nvPr/>
        </p:nvSpPr>
        <p:spPr>
          <a:xfrm>
            <a:off x="2000444" y="3755224"/>
            <a:ext cx="957108" cy="379827"/>
          </a:xfrm>
          <a:custGeom>
            <a:avLst/>
            <a:gdLst>
              <a:gd name="connsiteX0" fmla="*/ 957108 w 957108"/>
              <a:gd name="connsiteY0" fmla="*/ 0 h 379827"/>
              <a:gd name="connsiteX1" fmla="*/ 844567 w 957108"/>
              <a:gd name="connsiteY1" fmla="*/ 281353 h 379827"/>
              <a:gd name="connsiteX2" fmla="*/ 802364 w 957108"/>
              <a:gd name="connsiteY2" fmla="*/ 295421 h 379827"/>
              <a:gd name="connsiteX3" fmla="*/ 760160 w 957108"/>
              <a:gd name="connsiteY3" fmla="*/ 323556 h 379827"/>
              <a:gd name="connsiteX4" fmla="*/ 591348 w 957108"/>
              <a:gd name="connsiteY4" fmla="*/ 365760 h 379827"/>
              <a:gd name="connsiteX5" fmla="*/ 549145 w 957108"/>
              <a:gd name="connsiteY5" fmla="*/ 379827 h 379827"/>
              <a:gd name="connsiteX6" fmla="*/ 281859 w 957108"/>
              <a:gd name="connsiteY6" fmla="*/ 365760 h 379827"/>
              <a:gd name="connsiteX7" fmla="*/ 211520 w 957108"/>
              <a:gd name="connsiteY7" fmla="*/ 323556 h 379827"/>
              <a:gd name="connsiteX8" fmla="*/ 127114 w 957108"/>
              <a:gd name="connsiteY8" fmla="*/ 267286 h 379827"/>
              <a:gd name="connsiteX9" fmla="*/ 70844 w 957108"/>
              <a:gd name="connsiteY9" fmla="*/ 196947 h 379827"/>
              <a:gd name="connsiteX10" fmla="*/ 42708 w 957108"/>
              <a:gd name="connsiteY10" fmla="*/ 168812 h 379827"/>
              <a:gd name="connsiteX11" fmla="*/ 28640 w 957108"/>
              <a:gd name="connsiteY11" fmla="*/ 126609 h 379827"/>
              <a:gd name="connsiteX12" fmla="*/ 505 w 957108"/>
              <a:gd name="connsiteY12" fmla="*/ 70338 h 3798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57108" h="379827">
                <a:moveTo>
                  <a:pt x="957108" y="0"/>
                </a:moveTo>
                <a:cubicBezTo>
                  <a:pt x="919594" y="93784"/>
                  <a:pt x="891436" y="191876"/>
                  <a:pt x="844567" y="281353"/>
                </a:cubicBezTo>
                <a:cubicBezTo>
                  <a:pt x="837686" y="294489"/>
                  <a:pt x="815627" y="288789"/>
                  <a:pt x="802364" y="295421"/>
                </a:cubicBezTo>
                <a:cubicBezTo>
                  <a:pt x="787241" y="302982"/>
                  <a:pt x="775610" y="316689"/>
                  <a:pt x="760160" y="323556"/>
                </a:cubicBezTo>
                <a:cubicBezTo>
                  <a:pt x="674882" y="361457"/>
                  <a:pt x="679822" y="346099"/>
                  <a:pt x="591348" y="365760"/>
                </a:cubicBezTo>
                <a:cubicBezTo>
                  <a:pt x="576873" y="368977"/>
                  <a:pt x="563213" y="375138"/>
                  <a:pt x="549145" y="379827"/>
                </a:cubicBezTo>
                <a:cubicBezTo>
                  <a:pt x="460050" y="375138"/>
                  <a:pt x="370711" y="373837"/>
                  <a:pt x="281859" y="365760"/>
                </a:cubicBezTo>
                <a:cubicBezTo>
                  <a:pt x="230846" y="361123"/>
                  <a:pt x="246766" y="349991"/>
                  <a:pt x="211520" y="323556"/>
                </a:cubicBezTo>
                <a:cubicBezTo>
                  <a:pt x="184468" y="303267"/>
                  <a:pt x="151024" y="291197"/>
                  <a:pt x="127114" y="267286"/>
                </a:cubicBezTo>
                <a:cubicBezTo>
                  <a:pt x="59173" y="199342"/>
                  <a:pt x="141839" y="285690"/>
                  <a:pt x="70844" y="196947"/>
                </a:cubicBezTo>
                <a:cubicBezTo>
                  <a:pt x="62558" y="186590"/>
                  <a:pt x="52087" y="178190"/>
                  <a:pt x="42708" y="168812"/>
                </a:cubicBezTo>
                <a:cubicBezTo>
                  <a:pt x="38019" y="154744"/>
                  <a:pt x="36269" y="139325"/>
                  <a:pt x="28640" y="126609"/>
                </a:cubicBezTo>
                <a:cubicBezTo>
                  <a:pt x="-6126" y="68665"/>
                  <a:pt x="505" y="128124"/>
                  <a:pt x="505" y="70338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Rectangle 244"/>
          <p:cNvSpPr/>
          <p:nvPr/>
        </p:nvSpPr>
        <p:spPr bwMode="grayWhite">
          <a:xfrm>
            <a:off x="62438" y="2820324"/>
            <a:ext cx="722860" cy="37837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Head</a:t>
            </a:r>
            <a:endParaRPr lang="en-US" dirty="0"/>
          </a:p>
        </p:txBody>
      </p:sp>
      <p:sp>
        <p:nvSpPr>
          <p:cNvPr id="246" name="Rectangle 245"/>
          <p:cNvSpPr/>
          <p:nvPr/>
        </p:nvSpPr>
        <p:spPr bwMode="grayWhite">
          <a:xfrm>
            <a:off x="61321" y="5338578"/>
            <a:ext cx="722860" cy="37837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Head</a:t>
            </a:r>
            <a:endParaRPr lang="en-US" dirty="0"/>
          </a:p>
        </p:txBody>
      </p:sp>
      <p:sp>
        <p:nvSpPr>
          <p:cNvPr id="247" name="Rectangle 246"/>
          <p:cNvSpPr/>
          <p:nvPr/>
        </p:nvSpPr>
        <p:spPr bwMode="grayWhite">
          <a:xfrm>
            <a:off x="231411" y="837338"/>
            <a:ext cx="722860" cy="37837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Head</a:t>
            </a:r>
            <a:endParaRPr lang="en-US" dirty="0"/>
          </a:p>
        </p:txBody>
      </p:sp>
      <p:sp>
        <p:nvSpPr>
          <p:cNvPr id="248" name="Freeform 247"/>
          <p:cNvSpPr/>
          <p:nvPr/>
        </p:nvSpPr>
        <p:spPr>
          <a:xfrm>
            <a:off x="900332" y="1041009"/>
            <a:ext cx="1012886" cy="196948"/>
          </a:xfrm>
          <a:custGeom>
            <a:avLst/>
            <a:gdLst>
              <a:gd name="connsiteX0" fmla="*/ 0 w 1012886"/>
              <a:gd name="connsiteY0" fmla="*/ 0 h 196948"/>
              <a:gd name="connsiteX1" fmla="*/ 886265 w 1012886"/>
              <a:gd name="connsiteY1" fmla="*/ 14068 h 196948"/>
              <a:gd name="connsiteX2" fmla="*/ 928468 w 1012886"/>
              <a:gd name="connsiteY2" fmla="*/ 28136 h 196948"/>
              <a:gd name="connsiteX3" fmla="*/ 956603 w 1012886"/>
              <a:gd name="connsiteY3" fmla="*/ 70339 h 196948"/>
              <a:gd name="connsiteX4" fmla="*/ 984739 w 1012886"/>
              <a:gd name="connsiteY4" fmla="*/ 98474 h 196948"/>
              <a:gd name="connsiteX5" fmla="*/ 1012874 w 1012886"/>
              <a:gd name="connsiteY5" fmla="*/ 196948 h 196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12886" h="196948">
                <a:moveTo>
                  <a:pt x="0" y="0"/>
                </a:moveTo>
                <a:lnTo>
                  <a:pt x="886265" y="14068"/>
                </a:lnTo>
                <a:cubicBezTo>
                  <a:pt x="901087" y="14517"/>
                  <a:pt x="916889" y="18873"/>
                  <a:pt x="928468" y="28136"/>
                </a:cubicBezTo>
                <a:cubicBezTo>
                  <a:pt x="941670" y="38698"/>
                  <a:pt x="946041" y="57137"/>
                  <a:pt x="956603" y="70339"/>
                </a:cubicBezTo>
                <a:cubicBezTo>
                  <a:pt x="964889" y="80696"/>
                  <a:pt x="975360" y="89096"/>
                  <a:pt x="984739" y="98474"/>
                </a:cubicBezTo>
                <a:cubicBezTo>
                  <a:pt x="1014357" y="187329"/>
                  <a:pt x="1012874" y="153223"/>
                  <a:pt x="1012874" y="196948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9" name="Freeform 248"/>
          <p:cNvSpPr/>
          <p:nvPr/>
        </p:nvSpPr>
        <p:spPr>
          <a:xfrm>
            <a:off x="801858" y="3038622"/>
            <a:ext cx="1196576" cy="379827"/>
          </a:xfrm>
          <a:custGeom>
            <a:avLst/>
            <a:gdLst>
              <a:gd name="connsiteX0" fmla="*/ 0 w 1196576"/>
              <a:gd name="connsiteY0" fmla="*/ 0 h 379827"/>
              <a:gd name="connsiteX1" fmla="*/ 703385 w 1196576"/>
              <a:gd name="connsiteY1" fmla="*/ 56270 h 379827"/>
              <a:gd name="connsiteX2" fmla="*/ 886265 w 1196576"/>
              <a:gd name="connsiteY2" fmla="*/ 70338 h 379827"/>
              <a:gd name="connsiteX3" fmla="*/ 970671 w 1196576"/>
              <a:gd name="connsiteY3" fmla="*/ 98473 h 379827"/>
              <a:gd name="connsiteX4" fmla="*/ 1012874 w 1196576"/>
              <a:gd name="connsiteY4" fmla="*/ 112541 h 379827"/>
              <a:gd name="connsiteX5" fmla="*/ 1083213 w 1196576"/>
              <a:gd name="connsiteY5" fmla="*/ 154744 h 379827"/>
              <a:gd name="connsiteX6" fmla="*/ 1139484 w 1196576"/>
              <a:gd name="connsiteY6" fmla="*/ 211015 h 379827"/>
              <a:gd name="connsiteX7" fmla="*/ 1181687 w 1196576"/>
              <a:gd name="connsiteY7" fmla="*/ 281353 h 379827"/>
              <a:gd name="connsiteX8" fmla="*/ 1195754 w 1196576"/>
              <a:gd name="connsiteY8" fmla="*/ 379827 h 3798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96576" h="379827">
                <a:moveTo>
                  <a:pt x="0" y="0"/>
                </a:moveTo>
                <a:lnTo>
                  <a:pt x="703385" y="56270"/>
                </a:lnTo>
                <a:lnTo>
                  <a:pt x="886265" y="70338"/>
                </a:lnTo>
                <a:lnTo>
                  <a:pt x="970671" y="98473"/>
                </a:lnTo>
                <a:lnTo>
                  <a:pt x="1012874" y="112541"/>
                </a:lnTo>
                <a:cubicBezTo>
                  <a:pt x="1116840" y="216503"/>
                  <a:pt x="955371" y="63427"/>
                  <a:pt x="1083213" y="154744"/>
                </a:cubicBezTo>
                <a:cubicBezTo>
                  <a:pt x="1104798" y="170162"/>
                  <a:pt x="1139484" y="211015"/>
                  <a:pt x="1139484" y="211015"/>
                </a:cubicBezTo>
                <a:cubicBezTo>
                  <a:pt x="1179333" y="330569"/>
                  <a:pt x="1123756" y="184802"/>
                  <a:pt x="1181687" y="281353"/>
                </a:cubicBezTo>
                <a:cubicBezTo>
                  <a:pt x="1201685" y="314683"/>
                  <a:pt x="1195754" y="342460"/>
                  <a:pt x="1195754" y="37982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0" name="Freeform 249"/>
          <p:cNvSpPr/>
          <p:nvPr/>
        </p:nvSpPr>
        <p:spPr>
          <a:xfrm>
            <a:off x="801858" y="5444197"/>
            <a:ext cx="1139496" cy="225083"/>
          </a:xfrm>
          <a:custGeom>
            <a:avLst/>
            <a:gdLst>
              <a:gd name="connsiteX0" fmla="*/ 0 w 1139496"/>
              <a:gd name="connsiteY0" fmla="*/ 112541 h 225083"/>
              <a:gd name="connsiteX1" fmla="*/ 604911 w 1139496"/>
              <a:gd name="connsiteY1" fmla="*/ 14068 h 225083"/>
              <a:gd name="connsiteX2" fmla="*/ 647114 w 1139496"/>
              <a:gd name="connsiteY2" fmla="*/ 0 h 225083"/>
              <a:gd name="connsiteX3" fmla="*/ 1026942 w 1139496"/>
              <a:gd name="connsiteY3" fmla="*/ 14068 h 225083"/>
              <a:gd name="connsiteX4" fmla="*/ 1069145 w 1139496"/>
              <a:gd name="connsiteY4" fmla="*/ 42203 h 225083"/>
              <a:gd name="connsiteX5" fmla="*/ 1083213 w 1139496"/>
              <a:gd name="connsiteY5" fmla="*/ 84406 h 225083"/>
              <a:gd name="connsiteX6" fmla="*/ 1111348 w 1139496"/>
              <a:gd name="connsiteY6" fmla="*/ 126609 h 225083"/>
              <a:gd name="connsiteX7" fmla="*/ 1139484 w 1139496"/>
              <a:gd name="connsiteY7" fmla="*/ 225083 h 225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39496" h="225083">
                <a:moveTo>
                  <a:pt x="0" y="112541"/>
                </a:moveTo>
                <a:lnTo>
                  <a:pt x="604911" y="14068"/>
                </a:lnTo>
                <a:cubicBezTo>
                  <a:pt x="619520" y="11527"/>
                  <a:pt x="632285" y="0"/>
                  <a:pt x="647114" y="0"/>
                </a:cubicBezTo>
                <a:cubicBezTo>
                  <a:pt x="773810" y="0"/>
                  <a:pt x="900333" y="9379"/>
                  <a:pt x="1026942" y="14068"/>
                </a:cubicBezTo>
                <a:cubicBezTo>
                  <a:pt x="1041010" y="23446"/>
                  <a:pt x="1058583" y="29001"/>
                  <a:pt x="1069145" y="42203"/>
                </a:cubicBezTo>
                <a:cubicBezTo>
                  <a:pt x="1078408" y="53782"/>
                  <a:pt x="1076581" y="71143"/>
                  <a:pt x="1083213" y="84406"/>
                </a:cubicBezTo>
                <a:cubicBezTo>
                  <a:pt x="1090774" y="99528"/>
                  <a:pt x="1104481" y="111159"/>
                  <a:pt x="1111348" y="126609"/>
                </a:cubicBezTo>
                <a:cubicBezTo>
                  <a:pt x="1140967" y="193251"/>
                  <a:pt x="1139484" y="184870"/>
                  <a:pt x="1139484" y="22508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1" name="Rectangle 250"/>
          <p:cNvSpPr/>
          <p:nvPr/>
        </p:nvSpPr>
        <p:spPr bwMode="grayWhite">
          <a:xfrm>
            <a:off x="8441394" y="1244439"/>
            <a:ext cx="722860" cy="37837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NULL</a:t>
            </a:r>
            <a:endParaRPr lang="en-US" dirty="0"/>
          </a:p>
        </p:txBody>
      </p:sp>
      <p:sp>
        <p:nvSpPr>
          <p:cNvPr id="252" name="Freeform 251"/>
          <p:cNvSpPr/>
          <p:nvPr/>
        </p:nvSpPr>
        <p:spPr>
          <a:xfrm>
            <a:off x="7510455" y="1448024"/>
            <a:ext cx="886265" cy="14317"/>
          </a:xfrm>
          <a:custGeom>
            <a:avLst/>
            <a:gdLst>
              <a:gd name="connsiteX0" fmla="*/ 0 w 886265"/>
              <a:gd name="connsiteY0" fmla="*/ 14317 h 14317"/>
              <a:gd name="connsiteX1" fmla="*/ 886265 w 886265"/>
              <a:gd name="connsiteY1" fmla="*/ 249 h 14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86265" h="14317">
                <a:moveTo>
                  <a:pt x="0" y="14317"/>
                </a:moveTo>
                <a:cubicBezTo>
                  <a:pt x="642380" y="-3045"/>
                  <a:pt x="346940" y="249"/>
                  <a:pt x="886265" y="249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" name="Rectangle 252"/>
          <p:cNvSpPr/>
          <p:nvPr/>
        </p:nvSpPr>
        <p:spPr bwMode="grayWhite">
          <a:xfrm>
            <a:off x="6677608" y="3494544"/>
            <a:ext cx="722860" cy="37837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NULL</a:t>
            </a:r>
            <a:endParaRPr lang="en-US" dirty="0"/>
          </a:p>
        </p:txBody>
      </p:sp>
      <p:sp>
        <p:nvSpPr>
          <p:cNvPr id="254" name="Freeform 253"/>
          <p:cNvSpPr/>
          <p:nvPr/>
        </p:nvSpPr>
        <p:spPr>
          <a:xfrm>
            <a:off x="5746669" y="3698129"/>
            <a:ext cx="886265" cy="14317"/>
          </a:xfrm>
          <a:custGeom>
            <a:avLst/>
            <a:gdLst>
              <a:gd name="connsiteX0" fmla="*/ 0 w 886265"/>
              <a:gd name="connsiteY0" fmla="*/ 14317 h 14317"/>
              <a:gd name="connsiteX1" fmla="*/ 886265 w 886265"/>
              <a:gd name="connsiteY1" fmla="*/ 249 h 14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86265" h="14317">
                <a:moveTo>
                  <a:pt x="0" y="14317"/>
                </a:moveTo>
                <a:cubicBezTo>
                  <a:pt x="642380" y="-3045"/>
                  <a:pt x="346940" y="249"/>
                  <a:pt x="886265" y="249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5" name="Rectangle 254"/>
          <p:cNvSpPr/>
          <p:nvPr/>
        </p:nvSpPr>
        <p:spPr bwMode="grayWhite">
          <a:xfrm>
            <a:off x="8208421" y="5719242"/>
            <a:ext cx="722860" cy="37837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NULL</a:t>
            </a:r>
            <a:endParaRPr lang="en-US" dirty="0"/>
          </a:p>
        </p:txBody>
      </p:sp>
      <p:sp>
        <p:nvSpPr>
          <p:cNvPr id="256" name="Freeform 255"/>
          <p:cNvSpPr/>
          <p:nvPr/>
        </p:nvSpPr>
        <p:spPr>
          <a:xfrm>
            <a:off x="7277482" y="5922827"/>
            <a:ext cx="886265" cy="14317"/>
          </a:xfrm>
          <a:custGeom>
            <a:avLst/>
            <a:gdLst>
              <a:gd name="connsiteX0" fmla="*/ 0 w 886265"/>
              <a:gd name="connsiteY0" fmla="*/ 14317 h 14317"/>
              <a:gd name="connsiteX1" fmla="*/ 886265 w 886265"/>
              <a:gd name="connsiteY1" fmla="*/ 249 h 14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86265" h="14317">
                <a:moveTo>
                  <a:pt x="0" y="14317"/>
                </a:moveTo>
                <a:cubicBezTo>
                  <a:pt x="642380" y="-3045"/>
                  <a:pt x="346940" y="249"/>
                  <a:pt x="886265" y="249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7" name="Rectangle 256"/>
          <p:cNvSpPr/>
          <p:nvPr/>
        </p:nvSpPr>
        <p:spPr bwMode="grayWhite">
          <a:xfrm>
            <a:off x="186741" y="1637427"/>
            <a:ext cx="722860" cy="37837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NULL</a:t>
            </a:r>
            <a:endParaRPr lang="en-US" dirty="0"/>
          </a:p>
        </p:txBody>
      </p:sp>
      <p:sp>
        <p:nvSpPr>
          <p:cNvPr id="259" name="Freeform 258"/>
          <p:cNvSpPr/>
          <p:nvPr/>
        </p:nvSpPr>
        <p:spPr>
          <a:xfrm>
            <a:off x="872197" y="1645920"/>
            <a:ext cx="647114" cy="253223"/>
          </a:xfrm>
          <a:custGeom>
            <a:avLst/>
            <a:gdLst>
              <a:gd name="connsiteX0" fmla="*/ 0 w 647114"/>
              <a:gd name="connsiteY0" fmla="*/ 239151 h 253223"/>
              <a:gd name="connsiteX1" fmla="*/ 422031 w 647114"/>
              <a:gd name="connsiteY1" fmla="*/ 239151 h 253223"/>
              <a:gd name="connsiteX2" fmla="*/ 506437 w 647114"/>
              <a:gd name="connsiteY2" fmla="*/ 196948 h 253223"/>
              <a:gd name="connsiteX3" fmla="*/ 534572 w 647114"/>
              <a:gd name="connsiteY3" fmla="*/ 168812 h 253223"/>
              <a:gd name="connsiteX4" fmla="*/ 576775 w 647114"/>
              <a:gd name="connsiteY4" fmla="*/ 154745 h 253223"/>
              <a:gd name="connsiteX5" fmla="*/ 633046 w 647114"/>
              <a:gd name="connsiteY5" fmla="*/ 42203 h 253223"/>
              <a:gd name="connsiteX6" fmla="*/ 647114 w 647114"/>
              <a:gd name="connsiteY6" fmla="*/ 0 h 2532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47114" h="253223">
                <a:moveTo>
                  <a:pt x="0" y="239151"/>
                </a:moveTo>
                <a:cubicBezTo>
                  <a:pt x="210511" y="251533"/>
                  <a:pt x="228190" y="263381"/>
                  <a:pt x="422031" y="239151"/>
                </a:cubicBezTo>
                <a:cubicBezTo>
                  <a:pt x="452847" y="235299"/>
                  <a:pt x="483167" y="215564"/>
                  <a:pt x="506437" y="196948"/>
                </a:cubicBezTo>
                <a:cubicBezTo>
                  <a:pt x="516794" y="188662"/>
                  <a:pt x="523199" y="175636"/>
                  <a:pt x="534572" y="168812"/>
                </a:cubicBezTo>
                <a:cubicBezTo>
                  <a:pt x="547287" y="161183"/>
                  <a:pt x="562707" y="159434"/>
                  <a:pt x="576775" y="154745"/>
                </a:cubicBezTo>
                <a:cubicBezTo>
                  <a:pt x="625882" y="105638"/>
                  <a:pt x="600716" y="139192"/>
                  <a:pt x="633046" y="42203"/>
                </a:cubicBezTo>
                <a:lnTo>
                  <a:pt x="647114" y="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0" name="Rectangle 259"/>
          <p:cNvSpPr/>
          <p:nvPr/>
        </p:nvSpPr>
        <p:spPr bwMode="grayWhite">
          <a:xfrm>
            <a:off x="96567" y="3756676"/>
            <a:ext cx="722860" cy="37837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NULL</a:t>
            </a:r>
            <a:endParaRPr lang="en-US" dirty="0"/>
          </a:p>
        </p:txBody>
      </p:sp>
      <p:sp>
        <p:nvSpPr>
          <p:cNvPr id="261" name="Freeform 260"/>
          <p:cNvSpPr/>
          <p:nvPr/>
        </p:nvSpPr>
        <p:spPr>
          <a:xfrm>
            <a:off x="782023" y="3765169"/>
            <a:ext cx="647114" cy="253223"/>
          </a:xfrm>
          <a:custGeom>
            <a:avLst/>
            <a:gdLst>
              <a:gd name="connsiteX0" fmla="*/ 0 w 647114"/>
              <a:gd name="connsiteY0" fmla="*/ 239151 h 253223"/>
              <a:gd name="connsiteX1" fmla="*/ 422031 w 647114"/>
              <a:gd name="connsiteY1" fmla="*/ 239151 h 253223"/>
              <a:gd name="connsiteX2" fmla="*/ 506437 w 647114"/>
              <a:gd name="connsiteY2" fmla="*/ 196948 h 253223"/>
              <a:gd name="connsiteX3" fmla="*/ 534572 w 647114"/>
              <a:gd name="connsiteY3" fmla="*/ 168812 h 253223"/>
              <a:gd name="connsiteX4" fmla="*/ 576775 w 647114"/>
              <a:gd name="connsiteY4" fmla="*/ 154745 h 253223"/>
              <a:gd name="connsiteX5" fmla="*/ 633046 w 647114"/>
              <a:gd name="connsiteY5" fmla="*/ 42203 h 253223"/>
              <a:gd name="connsiteX6" fmla="*/ 647114 w 647114"/>
              <a:gd name="connsiteY6" fmla="*/ 0 h 2532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47114" h="253223">
                <a:moveTo>
                  <a:pt x="0" y="239151"/>
                </a:moveTo>
                <a:cubicBezTo>
                  <a:pt x="210511" y="251533"/>
                  <a:pt x="228190" y="263381"/>
                  <a:pt x="422031" y="239151"/>
                </a:cubicBezTo>
                <a:cubicBezTo>
                  <a:pt x="452847" y="235299"/>
                  <a:pt x="483167" y="215564"/>
                  <a:pt x="506437" y="196948"/>
                </a:cubicBezTo>
                <a:cubicBezTo>
                  <a:pt x="516794" y="188662"/>
                  <a:pt x="523199" y="175636"/>
                  <a:pt x="534572" y="168812"/>
                </a:cubicBezTo>
                <a:cubicBezTo>
                  <a:pt x="547287" y="161183"/>
                  <a:pt x="562707" y="159434"/>
                  <a:pt x="576775" y="154745"/>
                </a:cubicBezTo>
                <a:cubicBezTo>
                  <a:pt x="625882" y="105638"/>
                  <a:pt x="600716" y="139192"/>
                  <a:pt x="633046" y="42203"/>
                </a:cubicBezTo>
                <a:lnTo>
                  <a:pt x="647114" y="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2" name="Rectangle 261"/>
          <p:cNvSpPr/>
          <p:nvPr/>
        </p:nvSpPr>
        <p:spPr bwMode="grayWhite">
          <a:xfrm>
            <a:off x="45500" y="6009217"/>
            <a:ext cx="722860" cy="37837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NULL</a:t>
            </a:r>
            <a:endParaRPr lang="en-US" dirty="0"/>
          </a:p>
        </p:txBody>
      </p:sp>
      <p:sp>
        <p:nvSpPr>
          <p:cNvPr id="263" name="Freeform 262"/>
          <p:cNvSpPr/>
          <p:nvPr/>
        </p:nvSpPr>
        <p:spPr>
          <a:xfrm>
            <a:off x="730956" y="6017710"/>
            <a:ext cx="647114" cy="253223"/>
          </a:xfrm>
          <a:custGeom>
            <a:avLst/>
            <a:gdLst>
              <a:gd name="connsiteX0" fmla="*/ 0 w 647114"/>
              <a:gd name="connsiteY0" fmla="*/ 239151 h 253223"/>
              <a:gd name="connsiteX1" fmla="*/ 422031 w 647114"/>
              <a:gd name="connsiteY1" fmla="*/ 239151 h 253223"/>
              <a:gd name="connsiteX2" fmla="*/ 506437 w 647114"/>
              <a:gd name="connsiteY2" fmla="*/ 196948 h 253223"/>
              <a:gd name="connsiteX3" fmla="*/ 534572 w 647114"/>
              <a:gd name="connsiteY3" fmla="*/ 168812 h 253223"/>
              <a:gd name="connsiteX4" fmla="*/ 576775 w 647114"/>
              <a:gd name="connsiteY4" fmla="*/ 154745 h 253223"/>
              <a:gd name="connsiteX5" fmla="*/ 633046 w 647114"/>
              <a:gd name="connsiteY5" fmla="*/ 42203 h 253223"/>
              <a:gd name="connsiteX6" fmla="*/ 647114 w 647114"/>
              <a:gd name="connsiteY6" fmla="*/ 0 h 2532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47114" h="253223">
                <a:moveTo>
                  <a:pt x="0" y="239151"/>
                </a:moveTo>
                <a:cubicBezTo>
                  <a:pt x="210511" y="251533"/>
                  <a:pt x="228190" y="263381"/>
                  <a:pt x="422031" y="239151"/>
                </a:cubicBezTo>
                <a:cubicBezTo>
                  <a:pt x="452847" y="235299"/>
                  <a:pt x="483167" y="215564"/>
                  <a:pt x="506437" y="196948"/>
                </a:cubicBezTo>
                <a:cubicBezTo>
                  <a:pt x="516794" y="188662"/>
                  <a:pt x="523199" y="175636"/>
                  <a:pt x="534572" y="168812"/>
                </a:cubicBezTo>
                <a:cubicBezTo>
                  <a:pt x="547287" y="161183"/>
                  <a:pt x="562707" y="159434"/>
                  <a:pt x="576775" y="154745"/>
                </a:cubicBezTo>
                <a:cubicBezTo>
                  <a:pt x="625882" y="105638"/>
                  <a:pt x="600716" y="139192"/>
                  <a:pt x="633046" y="42203"/>
                </a:cubicBezTo>
                <a:lnTo>
                  <a:pt x="647114" y="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4" name="Freeform 263"/>
          <p:cNvSpPr/>
          <p:nvPr/>
        </p:nvSpPr>
        <p:spPr>
          <a:xfrm>
            <a:off x="3431700" y="5978769"/>
            <a:ext cx="1210638" cy="450166"/>
          </a:xfrm>
          <a:custGeom>
            <a:avLst/>
            <a:gdLst>
              <a:gd name="connsiteX0" fmla="*/ 1210638 w 1210638"/>
              <a:gd name="connsiteY0" fmla="*/ 0 h 450166"/>
              <a:gd name="connsiteX1" fmla="*/ 1154368 w 1210638"/>
              <a:gd name="connsiteY1" fmla="*/ 281354 h 450166"/>
              <a:gd name="connsiteX2" fmla="*/ 1140300 w 1210638"/>
              <a:gd name="connsiteY2" fmla="*/ 323557 h 450166"/>
              <a:gd name="connsiteX3" fmla="*/ 1112165 w 1210638"/>
              <a:gd name="connsiteY3" fmla="*/ 351693 h 450166"/>
              <a:gd name="connsiteX4" fmla="*/ 1055894 w 1210638"/>
              <a:gd name="connsiteY4" fmla="*/ 422031 h 450166"/>
              <a:gd name="connsiteX5" fmla="*/ 971488 w 1210638"/>
              <a:gd name="connsiteY5" fmla="*/ 450166 h 450166"/>
              <a:gd name="connsiteX6" fmla="*/ 380645 w 1210638"/>
              <a:gd name="connsiteY6" fmla="*/ 436099 h 450166"/>
              <a:gd name="connsiteX7" fmla="*/ 268103 w 1210638"/>
              <a:gd name="connsiteY7" fmla="*/ 407963 h 450166"/>
              <a:gd name="connsiteX8" fmla="*/ 127426 w 1210638"/>
              <a:gd name="connsiteY8" fmla="*/ 365760 h 450166"/>
              <a:gd name="connsiteX9" fmla="*/ 71155 w 1210638"/>
              <a:gd name="connsiteY9" fmla="*/ 337625 h 450166"/>
              <a:gd name="connsiteX10" fmla="*/ 43020 w 1210638"/>
              <a:gd name="connsiteY10" fmla="*/ 309489 h 450166"/>
              <a:gd name="connsiteX11" fmla="*/ 817 w 1210638"/>
              <a:gd name="connsiteY11" fmla="*/ 225083 h 450166"/>
              <a:gd name="connsiteX12" fmla="*/ 817 w 1210638"/>
              <a:gd name="connsiteY12" fmla="*/ 196948 h 450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0638" h="450166">
                <a:moveTo>
                  <a:pt x="1210638" y="0"/>
                </a:moveTo>
                <a:cubicBezTo>
                  <a:pt x="1178310" y="226300"/>
                  <a:pt x="1203473" y="134038"/>
                  <a:pt x="1154368" y="281354"/>
                </a:cubicBezTo>
                <a:cubicBezTo>
                  <a:pt x="1149679" y="295422"/>
                  <a:pt x="1150785" y="313071"/>
                  <a:pt x="1140300" y="323557"/>
                </a:cubicBezTo>
                <a:lnTo>
                  <a:pt x="1112165" y="351693"/>
                </a:lnTo>
                <a:cubicBezTo>
                  <a:pt x="1096910" y="397457"/>
                  <a:pt x="1105692" y="399899"/>
                  <a:pt x="1055894" y="422031"/>
                </a:cubicBezTo>
                <a:cubicBezTo>
                  <a:pt x="1028793" y="434076"/>
                  <a:pt x="971488" y="450166"/>
                  <a:pt x="971488" y="450166"/>
                </a:cubicBezTo>
                <a:lnTo>
                  <a:pt x="380645" y="436099"/>
                </a:lnTo>
                <a:cubicBezTo>
                  <a:pt x="330232" y="433954"/>
                  <a:pt x="311615" y="420395"/>
                  <a:pt x="268103" y="407963"/>
                </a:cubicBezTo>
                <a:cubicBezTo>
                  <a:pt x="220977" y="394499"/>
                  <a:pt x="172013" y="388053"/>
                  <a:pt x="127426" y="365760"/>
                </a:cubicBezTo>
                <a:lnTo>
                  <a:pt x="71155" y="337625"/>
                </a:lnTo>
                <a:cubicBezTo>
                  <a:pt x="61777" y="328246"/>
                  <a:pt x="51305" y="319846"/>
                  <a:pt x="43020" y="309489"/>
                </a:cubicBezTo>
                <a:cubicBezTo>
                  <a:pt x="20890" y="281825"/>
                  <a:pt x="7751" y="259752"/>
                  <a:pt x="817" y="225083"/>
                </a:cubicBezTo>
                <a:cubicBezTo>
                  <a:pt x="-1022" y="215887"/>
                  <a:pt x="817" y="206326"/>
                  <a:pt x="817" y="196948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855</Words>
  <Application>WPS Presentation</Application>
  <PresentationFormat>Widescreen</PresentationFormat>
  <Paragraphs>109</Paragraphs>
  <Slides>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Title :Doubly Linked list Operation</vt:lpstr>
      <vt:lpstr>PowerPoint 演示文稿</vt:lpstr>
      <vt:lpstr> Graphical Representation of Linked List After Performing Each Step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:Doubly Linked list Operation</dc:title>
  <dc:creator>scs</dc:creator>
  <cp:lastModifiedBy>scs</cp:lastModifiedBy>
  <cp:revision>14</cp:revision>
  <dcterms:created xsi:type="dcterms:W3CDTF">2025-10-31T13:58:00Z</dcterms:created>
  <dcterms:modified xsi:type="dcterms:W3CDTF">2025-10-31T18:31:24Z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135CEFFB21B745949D16DB32A14765FD_12</vt:lpwstr>
  </property>
  <property fmtid="{D5CDD505-2E9C-101B-9397-08002B2CF9AE}" pid="3" name="KSOProductBuildVer">
    <vt:lpwstr>1033-12.2.0.23155</vt:lpwstr>
  </property>
</Properties>
</file>