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5AED16-1E69-45D4-9D90-2A8505BEAB79}" v="37" dt="2024-03-10T03:53:55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660"/>
  </p:normalViewPr>
  <p:slideViewPr>
    <p:cSldViewPr>
      <p:cViewPr varScale="1">
        <p:scale>
          <a:sx n="58" d="100"/>
          <a:sy n="58" d="100"/>
        </p:scale>
        <p:origin x="32" y="37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yal Imran" userId="35f9384a071f1c5b" providerId="LiveId" clId="{BF5AED16-1E69-45D4-9D90-2A8505BEAB79}"/>
    <pc:docChg chg="undo redo custSel modSld sldOrd">
      <pc:chgData name="Danyal Imran" userId="35f9384a071f1c5b" providerId="LiveId" clId="{BF5AED16-1E69-45D4-9D90-2A8505BEAB79}" dt="2024-03-10T04:02:33.670" v="522" actId="14100"/>
      <pc:docMkLst>
        <pc:docMk/>
      </pc:docMkLst>
      <pc:sldChg chg="modSp mod">
        <pc:chgData name="Danyal Imran" userId="35f9384a071f1c5b" providerId="LiveId" clId="{BF5AED16-1E69-45D4-9D90-2A8505BEAB79}" dt="2024-03-10T04:00:15.862" v="514" actId="20577"/>
        <pc:sldMkLst>
          <pc:docMk/>
          <pc:sldMk cId="0" sldId="257"/>
        </pc:sldMkLst>
        <pc:spChg chg="mod">
          <ac:chgData name="Danyal Imran" userId="35f9384a071f1c5b" providerId="LiveId" clId="{BF5AED16-1E69-45D4-9D90-2A8505BEAB79}" dt="2024-03-10T04:00:15.862" v="514" actId="20577"/>
          <ac:spMkLst>
            <pc:docMk/>
            <pc:sldMk cId="0" sldId="257"/>
            <ac:spMk id="2051" creationId="{00000000-0000-0000-0000-000000000000}"/>
          </ac:spMkLst>
        </pc:spChg>
      </pc:sldChg>
      <pc:sldChg chg="modSp mod">
        <pc:chgData name="Danyal Imran" userId="35f9384a071f1c5b" providerId="LiveId" clId="{BF5AED16-1E69-45D4-9D90-2A8505BEAB79}" dt="2024-03-10T04:00:42.047" v="518" actId="20577"/>
        <pc:sldMkLst>
          <pc:docMk/>
          <pc:sldMk cId="0" sldId="258"/>
        </pc:sldMkLst>
        <pc:spChg chg="mod">
          <ac:chgData name="Danyal Imran" userId="35f9384a071f1c5b" providerId="LiveId" clId="{BF5AED16-1E69-45D4-9D90-2A8505BEAB79}" dt="2024-03-10T04:00:42.047" v="518" actId="20577"/>
          <ac:spMkLst>
            <pc:docMk/>
            <pc:sldMk cId="0" sldId="258"/>
            <ac:spMk id="3075" creationId="{00000000-0000-0000-0000-000000000000}"/>
          </ac:spMkLst>
        </pc:spChg>
      </pc:sldChg>
      <pc:sldChg chg="addSp delSp modSp mod ord">
        <pc:chgData name="Danyal Imran" userId="35f9384a071f1c5b" providerId="LiveId" clId="{BF5AED16-1E69-45D4-9D90-2A8505BEAB79}" dt="2024-03-10T04:02:05.588" v="521"/>
        <pc:sldMkLst>
          <pc:docMk/>
          <pc:sldMk cId="0" sldId="259"/>
        </pc:sldMkLst>
        <pc:spChg chg="add del mod">
          <ac:chgData name="Danyal Imran" userId="35f9384a071f1c5b" providerId="LiveId" clId="{BF5AED16-1E69-45D4-9D90-2A8505BEAB79}" dt="2024-03-10T03:38:20.666" v="326" actId="207"/>
          <ac:spMkLst>
            <pc:docMk/>
            <pc:sldMk cId="0" sldId="259"/>
            <ac:spMk id="3" creationId="{A9330AF4-2429-F9F1-32A5-CAFA362ACC7A}"/>
          </ac:spMkLst>
        </pc:spChg>
        <pc:spChg chg="add mod">
          <ac:chgData name="Danyal Imran" userId="35f9384a071f1c5b" providerId="LiveId" clId="{BF5AED16-1E69-45D4-9D90-2A8505BEAB79}" dt="2024-03-10T03:38:22.741" v="327" actId="207"/>
          <ac:spMkLst>
            <pc:docMk/>
            <pc:sldMk cId="0" sldId="259"/>
            <ac:spMk id="4" creationId="{91BAF561-56FB-F9DC-06BC-DEC3282904D7}"/>
          </ac:spMkLst>
        </pc:spChg>
        <pc:spChg chg="add mod">
          <ac:chgData name="Danyal Imran" userId="35f9384a071f1c5b" providerId="LiveId" clId="{BF5AED16-1E69-45D4-9D90-2A8505BEAB79}" dt="2024-03-10T03:38:24.914" v="328" actId="207"/>
          <ac:spMkLst>
            <pc:docMk/>
            <pc:sldMk cId="0" sldId="259"/>
            <ac:spMk id="5" creationId="{A3B62A62-9894-E39C-C432-44A1FDC9CDF4}"/>
          </ac:spMkLst>
        </pc:spChg>
        <pc:spChg chg="add mod">
          <ac:chgData name="Danyal Imran" userId="35f9384a071f1c5b" providerId="LiveId" clId="{BF5AED16-1E69-45D4-9D90-2A8505BEAB79}" dt="2024-03-10T03:38:28.486" v="329" actId="207"/>
          <ac:spMkLst>
            <pc:docMk/>
            <pc:sldMk cId="0" sldId="259"/>
            <ac:spMk id="6" creationId="{AD1AEC52-69A9-80E7-DE95-8161C2624D55}"/>
          </ac:spMkLst>
        </pc:spChg>
        <pc:spChg chg="add mod">
          <ac:chgData name="Danyal Imran" userId="35f9384a071f1c5b" providerId="LiveId" clId="{BF5AED16-1E69-45D4-9D90-2A8505BEAB79}" dt="2024-03-10T03:38:30.576" v="330" actId="207"/>
          <ac:spMkLst>
            <pc:docMk/>
            <pc:sldMk cId="0" sldId="259"/>
            <ac:spMk id="7" creationId="{1AAAAECA-52E5-12B0-B2AD-A1933C6AE75A}"/>
          </ac:spMkLst>
        </pc:spChg>
        <pc:spChg chg="add mod">
          <ac:chgData name="Danyal Imran" userId="35f9384a071f1c5b" providerId="LiveId" clId="{BF5AED16-1E69-45D4-9D90-2A8505BEAB79}" dt="2024-03-10T03:38:32.580" v="331" actId="207"/>
          <ac:spMkLst>
            <pc:docMk/>
            <pc:sldMk cId="0" sldId="259"/>
            <ac:spMk id="8" creationId="{4FEF6860-AC57-EFBE-6755-79FE4CD390EB}"/>
          </ac:spMkLst>
        </pc:spChg>
        <pc:spChg chg="add mod">
          <ac:chgData name="Danyal Imran" userId="35f9384a071f1c5b" providerId="LiveId" clId="{BF5AED16-1E69-45D4-9D90-2A8505BEAB79}" dt="2024-03-10T03:38:34.885" v="332" actId="207"/>
          <ac:spMkLst>
            <pc:docMk/>
            <pc:sldMk cId="0" sldId="259"/>
            <ac:spMk id="9" creationId="{86582A09-E392-75B4-45F3-87A4CA112842}"/>
          </ac:spMkLst>
        </pc:spChg>
        <pc:spChg chg="add mod">
          <ac:chgData name="Danyal Imran" userId="35f9384a071f1c5b" providerId="LiveId" clId="{BF5AED16-1E69-45D4-9D90-2A8505BEAB79}" dt="2024-03-10T03:38:36.891" v="333" actId="207"/>
          <ac:spMkLst>
            <pc:docMk/>
            <pc:sldMk cId="0" sldId="259"/>
            <ac:spMk id="10" creationId="{070B3A5E-9420-3112-1738-40A4A168D715}"/>
          </ac:spMkLst>
        </pc:spChg>
        <pc:spChg chg="add mod">
          <ac:chgData name="Danyal Imran" userId="35f9384a071f1c5b" providerId="LiveId" clId="{BF5AED16-1E69-45D4-9D90-2A8505BEAB79}" dt="2024-03-10T03:38:38.879" v="334" actId="207"/>
          <ac:spMkLst>
            <pc:docMk/>
            <pc:sldMk cId="0" sldId="259"/>
            <ac:spMk id="11" creationId="{F85EC43F-6332-216C-0D38-3C1DAB89E4E0}"/>
          </ac:spMkLst>
        </pc:spChg>
        <pc:spChg chg="add mod">
          <ac:chgData name="Danyal Imran" userId="35f9384a071f1c5b" providerId="LiveId" clId="{BF5AED16-1E69-45D4-9D90-2A8505BEAB79}" dt="2024-03-10T03:38:51.120" v="340" actId="207"/>
          <ac:spMkLst>
            <pc:docMk/>
            <pc:sldMk cId="0" sldId="259"/>
            <ac:spMk id="12" creationId="{45A0A00B-E9D3-C6CB-13E8-AE608DEA9E1B}"/>
          </ac:spMkLst>
        </pc:spChg>
        <pc:spChg chg="add mod">
          <ac:chgData name="Danyal Imran" userId="35f9384a071f1c5b" providerId="LiveId" clId="{BF5AED16-1E69-45D4-9D90-2A8505BEAB79}" dt="2024-03-10T03:38:40.582" v="335" actId="207"/>
          <ac:spMkLst>
            <pc:docMk/>
            <pc:sldMk cId="0" sldId="259"/>
            <ac:spMk id="13" creationId="{34E11529-0047-AA1D-9111-A5CE67509C21}"/>
          </ac:spMkLst>
        </pc:spChg>
        <pc:spChg chg="add mod">
          <ac:chgData name="Danyal Imran" userId="35f9384a071f1c5b" providerId="LiveId" clId="{BF5AED16-1E69-45D4-9D90-2A8505BEAB79}" dt="2024-03-10T03:38:42.270" v="336" actId="207"/>
          <ac:spMkLst>
            <pc:docMk/>
            <pc:sldMk cId="0" sldId="259"/>
            <ac:spMk id="14" creationId="{F9226594-3B88-AB45-AF79-A23289BE43EF}"/>
          </ac:spMkLst>
        </pc:spChg>
        <pc:spChg chg="add mod">
          <ac:chgData name="Danyal Imran" userId="35f9384a071f1c5b" providerId="LiveId" clId="{BF5AED16-1E69-45D4-9D90-2A8505BEAB79}" dt="2024-03-10T03:38:43.905" v="337" actId="207"/>
          <ac:spMkLst>
            <pc:docMk/>
            <pc:sldMk cId="0" sldId="259"/>
            <ac:spMk id="15" creationId="{9D4CD45E-7DD2-7F50-81DF-C7780B46DA8C}"/>
          </ac:spMkLst>
        </pc:spChg>
        <pc:spChg chg="add mod">
          <ac:chgData name="Danyal Imran" userId="35f9384a071f1c5b" providerId="LiveId" clId="{BF5AED16-1E69-45D4-9D90-2A8505BEAB79}" dt="2024-03-10T03:38:45.524" v="338" actId="207"/>
          <ac:spMkLst>
            <pc:docMk/>
            <pc:sldMk cId="0" sldId="259"/>
            <ac:spMk id="16" creationId="{97BE6B9B-AA6D-5DE3-4843-251E44155269}"/>
          </ac:spMkLst>
        </pc:spChg>
        <pc:spChg chg="add mod">
          <ac:chgData name="Danyal Imran" userId="35f9384a071f1c5b" providerId="LiveId" clId="{BF5AED16-1E69-45D4-9D90-2A8505BEAB79}" dt="2024-03-10T03:38:47.629" v="339" actId="207"/>
          <ac:spMkLst>
            <pc:docMk/>
            <pc:sldMk cId="0" sldId="259"/>
            <ac:spMk id="17" creationId="{60FAC6B4-62AA-9960-3693-5C09CBCBE5B8}"/>
          </ac:spMkLst>
        </pc:spChg>
        <pc:spChg chg="mod">
          <ac:chgData name="Danyal Imran" userId="35f9384a071f1c5b" providerId="LiveId" clId="{BF5AED16-1E69-45D4-9D90-2A8505BEAB79}" dt="2024-03-10T03:33:53.030" v="256" actId="20577"/>
          <ac:spMkLst>
            <pc:docMk/>
            <pc:sldMk cId="0" sldId="259"/>
            <ac:spMk id="4141" creationId="{00000000-0000-0000-0000-000000000000}"/>
          </ac:spMkLst>
        </pc:spChg>
      </pc:sldChg>
      <pc:sldChg chg="addSp delSp modSp mod">
        <pc:chgData name="Danyal Imran" userId="35f9384a071f1c5b" providerId="LiveId" clId="{BF5AED16-1E69-45D4-9D90-2A8505BEAB79}" dt="2024-03-10T04:02:33.670" v="522" actId="14100"/>
        <pc:sldMkLst>
          <pc:docMk/>
          <pc:sldMk cId="0" sldId="260"/>
        </pc:sldMkLst>
        <pc:spChg chg="add del mod">
          <ac:chgData name="Danyal Imran" userId="35f9384a071f1c5b" providerId="LiveId" clId="{BF5AED16-1E69-45D4-9D90-2A8505BEAB79}" dt="2024-03-10T03:51:20.975" v="417" actId="21"/>
          <ac:spMkLst>
            <pc:docMk/>
            <pc:sldMk cId="0" sldId="260"/>
            <ac:spMk id="3" creationId="{1A4286FF-876F-A047-C2C9-53869220FCEF}"/>
          </ac:spMkLst>
        </pc:spChg>
        <pc:spChg chg="add del mod">
          <ac:chgData name="Danyal Imran" userId="35f9384a071f1c5b" providerId="LiveId" clId="{BF5AED16-1E69-45D4-9D90-2A8505BEAB79}" dt="2024-03-10T03:51:18.553" v="416" actId="21"/>
          <ac:spMkLst>
            <pc:docMk/>
            <pc:sldMk cId="0" sldId="260"/>
            <ac:spMk id="4" creationId="{89BD6A3C-C442-89A9-3102-7E858CEBF44E}"/>
          </ac:spMkLst>
        </pc:spChg>
        <pc:spChg chg="add del mod">
          <ac:chgData name="Danyal Imran" userId="35f9384a071f1c5b" providerId="LiveId" clId="{BF5AED16-1E69-45D4-9D90-2A8505BEAB79}" dt="2024-03-10T03:51:18.553" v="416" actId="21"/>
          <ac:spMkLst>
            <pc:docMk/>
            <pc:sldMk cId="0" sldId="260"/>
            <ac:spMk id="5" creationId="{D780FD3B-6276-F698-FABA-B561533FD3EC}"/>
          </ac:spMkLst>
        </pc:spChg>
        <pc:spChg chg="add del mod">
          <ac:chgData name="Danyal Imran" userId="35f9384a071f1c5b" providerId="LiveId" clId="{BF5AED16-1E69-45D4-9D90-2A8505BEAB79}" dt="2024-03-10T03:51:18.553" v="416" actId="21"/>
          <ac:spMkLst>
            <pc:docMk/>
            <pc:sldMk cId="0" sldId="260"/>
            <ac:spMk id="6" creationId="{46F8CE56-DC03-34D4-39ED-3B4694555580}"/>
          </ac:spMkLst>
        </pc:spChg>
        <pc:spChg chg="add del mod">
          <ac:chgData name="Danyal Imran" userId="35f9384a071f1c5b" providerId="LiveId" clId="{BF5AED16-1E69-45D4-9D90-2A8505BEAB79}" dt="2024-03-10T03:51:18.553" v="416" actId="21"/>
          <ac:spMkLst>
            <pc:docMk/>
            <pc:sldMk cId="0" sldId="260"/>
            <ac:spMk id="7" creationId="{E9444B9E-4C9D-3E80-5973-23EF61B5192D}"/>
          </ac:spMkLst>
        </pc:spChg>
        <pc:spChg chg="add del mod">
          <ac:chgData name="Danyal Imran" userId="35f9384a071f1c5b" providerId="LiveId" clId="{BF5AED16-1E69-45D4-9D90-2A8505BEAB79}" dt="2024-03-10T03:51:18.553" v="416" actId="21"/>
          <ac:spMkLst>
            <pc:docMk/>
            <pc:sldMk cId="0" sldId="260"/>
            <ac:spMk id="8" creationId="{2727947E-AD1E-1B2F-6EE0-20AEE38BA42F}"/>
          </ac:spMkLst>
        </pc:spChg>
        <pc:spChg chg="add del mod">
          <ac:chgData name="Danyal Imran" userId="35f9384a071f1c5b" providerId="LiveId" clId="{BF5AED16-1E69-45D4-9D90-2A8505BEAB79}" dt="2024-03-10T03:51:18.553" v="416" actId="21"/>
          <ac:spMkLst>
            <pc:docMk/>
            <pc:sldMk cId="0" sldId="260"/>
            <ac:spMk id="9" creationId="{17D66AE5-B0D2-5739-F3C1-371CD838B475}"/>
          </ac:spMkLst>
        </pc:spChg>
        <pc:spChg chg="add del mod">
          <ac:chgData name="Danyal Imran" userId="35f9384a071f1c5b" providerId="LiveId" clId="{BF5AED16-1E69-45D4-9D90-2A8505BEAB79}" dt="2024-03-10T03:51:18.553" v="416" actId="21"/>
          <ac:spMkLst>
            <pc:docMk/>
            <pc:sldMk cId="0" sldId="260"/>
            <ac:spMk id="10" creationId="{9873869E-A6C2-DA77-EB5E-BCECBFE9AD6C}"/>
          </ac:spMkLst>
        </pc:spChg>
        <pc:spChg chg="add del mod">
          <ac:chgData name="Danyal Imran" userId="35f9384a071f1c5b" providerId="LiveId" clId="{BF5AED16-1E69-45D4-9D90-2A8505BEAB79}" dt="2024-03-10T03:51:18.553" v="416" actId="21"/>
          <ac:spMkLst>
            <pc:docMk/>
            <pc:sldMk cId="0" sldId="260"/>
            <ac:spMk id="11" creationId="{DEACD476-CD32-809E-DA7F-4DC393B245BF}"/>
          </ac:spMkLst>
        </pc:spChg>
        <pc:spChg chg="add del mod">
          <ac:chgData name="Danyal Imran" userId="35f9384a071f1c5b" providerId="LiveId" clId="{BF5AED16-1E69-45D4-9D90-2A8505BEAB79}" dt="2024-03-10T03:51:18.553" v="416" actId="21"/>
          <ac:spMkLst>
            <pc:docMk/>
            <pc:sldMk cId="0" sldId="260"/>
            <ac:spMk id="12" creationId="{39F07E9C-1011-EA8D-655C-A68527399EBC}"/>
          </ac:spMkLst>
        </pc:spChg>
        <pc:spChg chg="add mod">
          <ac:chgData name="Danyal Imran" userId="35f9384a071f1c5b" providerId="LiveId" clId="{BF5AED16-1E69-45D4-9D90-2A8505BEAB79}" dt="2024-03-10T04:01:38.427" v="519" actId="1076"/>
          <ac:spMkLst>
            <pc:docMk/>
            <pc:sldMk cId="0" sldId="260"/>
            <ac:spMk id="35" creationId="{44890E47-0770-F794-1337-0EF27546AB47}"/>
          </ac:spMkLst>
        </pc:spChg>
        <pc:spChg chg="add mod">
          <ac:chgData name="Danyal Imran" userId="35f9384a071f1c5b" providerId="LiveId" clId="{BF5AED16-1E69-45D4-9D90-2A8505BEAB79}" dt="2024-03-10T03:58:24.147" v="500" actId="207"/>
          <ac:spMkLst>
            <pc:docMk/>
            <pc:sldMk cId="0" sldId="260"/>
            <ac:spMk id="36" creationId="{B40EA466-497E-04B9-77F6-8A5B908FEC5C}"/>
          </ac:spMkLst>
        </pc:spChg>
        <pc:spChg chg="add mod">
          <ac:chgData name="Danyal Imran" userId="35f9384a071f1c5b" providerId="LiveId" clId="{BF5AED16-1E69-45D4-9D90-2A8505BEAB79}" dt="2024-03-10T03:58:26.383" v="501" actId="207"/>
          <ac:spMkLst>
            <pc:docMk/>
            <pc:sldMk cId="0" sldId="260"/>
            <ac:spMk id="37" creationId="{E7BB173B-0644-FAA3-A66A-741286CF764A}"/>
          </ac:spMkLst>
        </pc:spChg>
        <pc:spChg chg="add mod">
          <ac:chgData name="Danyal Imran" userId="35f9384a071f1c5b" providerId="LiveId" clId="{BF5AED16-1E69-45D4-9D90-2A8505BEAB79}" dt="2024-03-10T03:58:28.642" v="502" actId="207"/>
          <ac:spMkLst>
            <pc:docMk/>
            <pc:sldMk cId="0" sldId="260"/>
            <ac:spMk id="38" creationId="{1405B767-6A12-5196-E69E-917CB6CD1555}"/>
          </ac:spMkLst>
        </pc:spChg>
        <pc:spChg chg="add mod">
          <ac:chgData name="Danyal Imran" userId="35f9384a071f1c5b" providerId="LiveId" clId="{BF5AED16-1E69-45D4-9D90-2A8505BEAB79}" dt="2024-03-10T03:58:30.630" v="503" actId="207"/>
          <ac:spMkLst>
            <pc:docMk/>
            <pc:sldMk cId="0" sldId="260"/>
            <ac:spMk id="39" creationId="{41FDCCD9-AA3C-5C40-9AD2-57D55F82A665}"/>
          </ac:spMkLst>
        </pc:spChg>
        <pc:spChg chg="add mod">
          <ac:chgData name="Danyal Imran" userId="35f9384a071f1c5b" providerId="LiveId" clId="{BF5AED16-1E69-45D4-9D90-2A8505BEAB79}" dt="2024-03-10T03:58:34.339" v="505" actId="207"/>
          <ac:spMkLst>
            <pc:docMk/>
            <pc:sldMk cId="0" sldId="260"/>
            <ac:spMk id="40" creationId="{6972418D-590A-BCCD-C75B-D8F2565B3C49}"/>
          </ac:spMkLst>
        </pc:spChg>
        <pc:spChg chg="add mod">
          <ac:chgData name="Danyal Imran" userId="35f9384a071f1c5b" providerId="LiveId" clId="{BF5AED16-1E69-45D4-9D90-2A8505BEAB79}" dt="2024-03-10T03:58:35.836" v="506" actId="207"/>
          <ac:spMkLst>
            <pc:docMk/>
            <pc:sldMk cId="0" sldId="260"/>
            <ac:spMk id="41" creationId="{39FD3E30-D453-DAD6-65B1-E0FDDBD4715C}"/>
          </ac:spMkLst>
        </pc:spChg>
        <pc:spChg chg="add mod">
          <ac:chgData name="Danyal Imran" userId="35f9384a071f1c5b" providerId="LiveId" clId="{BF5AED16-1E69-45D4-9D90-2A8505BEAB79}" dt="2024-03-10T03:58:37.693" v="507" actId="207"/>
          <ac:spMkLst>
            <pc:docMk/>
            <pc:sldMk cId="0" sldId="260"/>
            <ac:spMk id="42" creationId="{8016F171-E23C-8083-01DB-962BF9952756}"/>
          </ac:spMkLst>
        </pc:spChg>
        <pc:spChg chg="add mod">
          <ac:chgData name="Danyal Imran" userId="35f9384a071f1c5b" providerId="LiveId" clId="{BF5AED16-1E69-45D4-9D90-2A8505BEAB79}" dt="2024-03-10T03:58:32.250" v="504" actId="207"/>
          <ac:spMkLst>
            <pc:docMk/>
            <pc:sldMk cId="0" sldId="260"/>
            <ac:spMk id="43" creationId="{F420D1FB-157B-8DB3-8AD6-B9EC380F2507}"/>
          </ac:spMkLst>
        </pc:spChg>
        <pc:spChg chg="add del mod">
          <ac:chgData name="Danyal Imran" userId="35f9384a071f1c5b" providerId="LiveId" clId="{BF5AED16-1E69-45D4-9D90-2A8505BEAB79}" dt="2024-03-10T03:54:01.882" v="446" actId="21"/>
          <ac:spMkLst>
            <pc:docMk/>
            <pc:sldMk cId="0" sldId="260"/>
            <ac:spMk id="44" creationId="{70DFAFF0-13FC-B67A-EC9F-C0C9A914E24C}"/>
          </ac:spMkLst>
        </pc:spChg>
        <pc:spChg chg="add mod">
          <ac:chgData name="Danyal Imran" userId="35f9384a071f1c5b" providerId="LiveId" clId="{BF5AED16-1E69-45D4-9D90-2A8505BEAB79}" dt="2024-03-10T03:58:39.712" v="508" actId="207"/>
          <ac:spMkLst>
            <pc:docMk/>
            <pc:sldMk cId="0" sldId="260"/>
            <ac:spMk id="45" creationId="{56BBDF0D-AFF3-BCF9-085F-5A620A956028}"/>
          </ac:spMkLst>
        </pc:spChg>
        <pc:cxnChg chg="add del mod">
          <ac:chgData name="Danyal Imran" userId="35f9384a071f1c5b" providerId="LiveId" clId="{BF5AED16-1E69-45D4-9D90-2A8505BEAB79}" dt="2024-03-10T03:51:18.553" v="416" actId="21"/>
          <ac:cxnSpMkLst>
            <pc:docMk/>
            <pc:sldMk cId="0" sldId="260"/>
            <ac:cxnSpMk id="14" creationId="{9EFA8A7F-4FFB-C5C4-6DC3-7562604A5D47}"/>
          </ac:cxnSpMkLst>
        </pc:cxnChg>
        <pc:cxnChg chg="add del mod">
          <ac:chgData name="Danyal Imran" userId="35f9384a071f1c5b" providerId="LiveId" clId="{BF5AED16-1E69-45D4-9D90-2A8505BEAB79}" dt="2024-03-10T03:51:18.553" v="416" actId="21"/>
          <ac:cxnSpMkLst>
            <pc:docMk/>
            <pc:sldMk cId="0" sldId="260"/>
            <ac:cxnSpMk id="16" creationId="{2D41D444-8379-9AE1-B3CE-CBF0916F24DD}"/>
          </ac:cxnSpMkLst>
        </pc:cxnChg>
        <pc:cxnChg chg="add del mod">
          <ac:chgData name="Danyal Imran" userId="35f9384a071f1c5b" providerId="LiveId" clId="{BF5AED16-1E69-45D4-9D90-2A8505BEAB79}" dt="2024-03-10T03:51:18.553" v="416" actId="21"/>
          <ac:cxnSpMkLst>
            <pc:docMk/>
            <pc:sldMk cId="0" sldId="260"/>
            <ac:cxnSpMk id="18" creationId="{CCB5FB9B-8A69-5AF0-7534-4B4856F61A1C}"/>
          </ac:cxnSpMkLst>
        </pc:cxnChg>
        <pc:cxnChg chg="add del mod">
          <ac:chgData name="Danyal Imran" userId="35f9384a071f1c5b" providerId="LiveId" clId="{BF5AED16-1E69-45D4-9D90-2A8505BEAB79}" dt="2024-03-10T03:51:18.553" v="416" actId="21"/>
          <ac:cxnSpMkLst>
            <pc:docMk/>
            <pc:sldMk cId="0" sldId="260"/>
            <ac:cxnSpMk id="20" creationId="{E8A9E01D-378C-2C7F-4B8C-9CDF55FAC65D}"/>
          </ac:cxnSpMkLst>
        </pc:cxnChg>
        <pc:cxnChg chg="add del mod">
          <ac:chgData name="Danyal Imran" userId="35f9384a071f1c5b" providerId="LiveId" clId="{BF5AED16-1E69-45D4-9D90-2A8505BEAB79}" dt="2024-03-10T03:51:18.553" v="416" actId="21"/>
          <ac:cxnSpMkLst>
            <pc:docMk/>
            <pc:sldMk cId="0" sldId="260"/>
            <ac:cxnSpMk id="22" creationId="{1CE0DB6C-96D3-F6A0-D010-443B04CE723D}"/>
          </ac:cxnSpMkLst>
        </pc:cxnChg>
        <pc:cxnChg chg="add del mod">
          <ac:chgData name="Danyal Imran" userId="35f9384a071f1c5b" providerId="LiveId" clId="{BF5AED16-1E69-45D4-9D90-2A8505BEAB79}" dt="2024-03-10T03:51:18.553" v="416" actId="21"/>
          <ac:cxnSpMkLst>
            <pc:docMk/>
            <pc:sldMk cId="0" sldId="260"/>
            <ac:cxnSpMk id="24" creationId="{6EE2ED20-7664-6914-7D1C-F1D7A7E37E6F}"/>
          </ac:cxnSpMkLst>
        </pc:cxnChg>
        <pc:cxnChg chg="add del mod">
          <ac:chgData name="Danyal Imran" userId="35f9384a071f1c5b" providerId="LiveId" clId="{BF5AED16-1E69-45D4-9D90-2A8505BEAB79}" dt="2024-03-10T03:51:18.553" v="416" actId="21"/>
          <ac:cxnSpMkLst>
            <pc:docMk/>
            <pc:sldMk cId="0" sldId="260"/>
            <ac:cxnSpMk id="26" creationId="{77A3D41F-FC2E-8617-1A4B-DF1D59814E60}"/>
          </ac:cxnSpMkLst>
        </pc:cxnChg>
        <pc:cxnChg chg="add del mod">
          <ac:chgData name="Danyal Imran" userId="35f9384a071f1c5b" providerId="LiveId" clId="{BF5AED16-1E69-45D4-9D90-2A8505BEAB79}" dt="2024-03-10T03:50:32.943" v="409" actId="21"/>
          <ac:cxnSpMkLst>
            <pc:docMk/>
            <pc:sldMk cId="0" sldId="260"/>
            <ac:cxnSpMk id="28" creationId="{AD794E5B-6D2D-4440-B62E-F2437D624C8F}"/>
          </ac:cxnSpMkLst>
        </pc:cxnChg>
        <pc:cxnChg chg="add del mod">
          <ac:chgData name="Danyal Imran" userId="35f9384a071f1c5b" providerId="LiveId" clId="{BF5AED16-1E69-45D4-9D90-2A8505BEAB79}" dt="2024-03-10T03:50:44.056" v="411" actId="21"/>
          <ac:cxnSpMkLst>
            <pc:docMk/>
            <pc:sldMk cId="0" sldId="260"/>
            <ac:cxnSpMk id="30" creationId="{1810126E-9298-67EE-27C0-1B58D90A15DF}"/>
          </ac:cxnSpMkLst>
        </pc:cxnChg>
        <pc:cxnChg chg="add del mod">
          <ac:chgData name="Danyal Imran" userId="35f9384a071f1c5b" providerId="LiveId" clId="{BF5AED16-1E69-45D4-9D90-2A8505BEAB79}" dt="2024-03-10T03:51:18.553" v="416" actId="21"/>
          <ac:cxnSpMkLst>
            <pc:docMk/>
            <pc:sldMk cId="0" sldId="260"/>
            <ac:cxnSpMk id="32" creationId="{0908D9BD-21AB-380A-C4A8-0FB9DBB36424}"/>
          </ac:cxnSpMkLst>
        </pc:cxnChg>
        <pc:cxnChg chg="add del mod">
          <ac:chgData name="Danyal Imran" userId="35f9384a071f1c5b" providerId="LiveId" clId="{BF5AED16-1E69-45D4-9D90-2A8505BEAB79}" dt="2024-03-10T03:51:18.553" v="416" actId="21"/>
          <ac:cxnSpMkLst>
            <pc:docMk/>
            <pc:sldMk cId="0" sldId="260"/>
            <ac:cxnSpMk id="34" creationId="{34599704-8F00-1132-06B8-2927E911AF61}"/>
          </ac:cxnSpMkLst>
        </pc:cxnChg>
        <pc:cxnChg chg="add mod">
          <ac:chgData name="Danyal Imran" userId="35f9384a071f1c5b" providerId="LiveId" clId="{BF5AED16-1E69-45D4-9D90-2A8505BEAB79}" dt="2024-03-10T04:01:38.427" v="519" actId="1076"/>
          <ac:cxnSpMkLst>
            <pc:docMk/>
            <pc:sldMk cId="0" sldId="260"/>
            <ac:cxnSpMk id="47" creationId="{B8B3591E-C82C-C3D8-DBAA-8C2BDA6CE9F5}"/>
          </ac:cxnSpMkLst>
        </pc:cxnChg>
        <pc:cxnChg chg="add mod">
          <ac:chgData name="Danyal Imran" userId="35f9384a071f1c5b" providerId="LiveId" clId="{BF5AED16-1E69-45D4-9D90-2A8505BEAB79}" dt="2024-03-10T04:01:38.427" v="519" actId="1076"/>
          <ac:cxnSpMkLst>
            <pc:docMk/>
            <pc:sldMk cId="0" sldId="260"/>
            <ac:cxnSpMk id="49" creationId="{988B715A-3F1D-AC15-BB33-2A8D41C296D4}"/>
          </ac:cxnSpMkLst>
        </pc:cxnChg>
        <pc:cxnChg chg="add mod">
          <ac:chgData name="Danyal Imran" userId="35f9384a071f1c5b" providerId="LiveId" clId="{BF5AED16-1E69-45D4-9D90-2A8505BEAB79}" dt="2024-03-10T03:57:47.860" v="479" actId="1076"/>
          <ac:cxnSpMkLst>
            <pc:docMk/>
            <pc:sldMk cId="0" sldId="260"/>
            <ac:cxnSpMk id="51" creationId="{C9F61BC3-31B9-B5D8-A8C3-5862F1DDBA3C}"/>
          </ac:cxnSpMkLst>
        </pc:cxnChg>
        <pc:cxnChg chg="add mod">
          <ac:chgData name="Danyal Imran" userId="35f9384a071f1c5b" providerId="LiveId" clId="{BF5AED16-1E69-45D4-9D90-2A8505BEAB79}" dt="2024-03-10T03:57:47.860" v="479" actId="1076"/>
          <ac:cxnSpMkLst>
            <pc:docMk/>
            <pc:sldMk cId="0" sldId="260"/>
            <ac:cxnSpMk id="53" creationId="{DCDB7D70-833F-94E4-FAEC-AD8EE4E8EA0D}"/>
          </ac:cxnSpMkLst>
        </pc:cxnChg>
        <pc:cxnChg chg="add mod">
          <ac:chgData name="Danyal Imran" userId="35f9384a071f1c5b" providerId="LiveId" clId="{BF5AED16-1E69-45D4-9D90-2A8505BEAB79}" dt="2024-03-10T03:57:47.860" v="479" actId="1076"/>
          <ac:cxnSpMkLst>
            <pc:docMk/>
            <pc:sldMk cId="0" sldId="260"/>
            <ac:cxnSpMk id="56" creationId="{7A5F3E0A-D63D-8E6E-D81B-D78425535569}"/>
          </ac:cxnSpMkLst>
        </pc:cxnChg>
        <pc:cxnChg chg="add mod">
          <ac:chgData name="Danyal Imran" userId="35f9384a071f1c5b" providerId="LiveId" clId="{BF5AED16-1E69-45D4-9D90-2A8505BEAB79}" dt="2024-03-10T03:57:47.860" v="479" actId="1076"/>
          <ac:cxnSpMkLst>
            <pc:docMk/>
            <pc:sldMk cId="0" sldId="260"/>
            <ac:cxnSpMk id="58" creationId="{4719E2C2-7FBD-CB72-46A1-F67E2037478C}"/>
          </ac:cxnSpMkLst>
        </pc:cxnChg>
        <pc:cxnChg chg="add del mod">
          <ac:chgData name="Danyal Imran" userId="35f9384a071f1c5b" providerId="LiveId" clId="{BF5AED16-1E69-45D4-9D90-2A8505BEAB79}" dt="2024-03-10T03:54:49.647" v="460" actId="21"/>
          <ac:cxnSpMkLst>
            <pc:docMk/>
            <pc:sldMk cId="0" sldId="260"/>
            <ac:cxnSpMk id="60" creationId="{453E8DBA-81BF-5700-63C8-F44E570502F6}"/>
          </ac:cxnSpMkLst>
        </pc:cxnChg>
        <pc:cxnChg chg="add del mod">
          <ac:chgData name="Danyal Imran" userId="35f9384a071f1c5b" providerId="LiveId" clId="{BF5AED16-1E69-45D4-9D90-2A8505BEAB79}" dt="2024-03-10T03:55:34.844" v="465" actId="21"/>
          <ac:cxnSpMkLst>
            <pc:docMk/>
            <pc:sldMk cId="0" sldId="260"/>
            <ac:cxnSpMk id="62" creationId="{8196F96F-561F-3BD7-B874-808912E3D15D}"/>
          </ac:cxnSpMkLst>
        </pc:cxnChg>
        <pc:cxnChg chg="add del">
          <ac:chgData name="Danyal Imran" userId="35f9384a071f1c5b" providerId="LiveId" clId="{BF5AED16-1E69-45D4-9D90-2A8505BEAB79}" dt="2024-03-10T03:55:31.714" v="464" actId="21"/>
          <ac:cxnSpMkLst>
            <pc:docMk/>
            <pc:sldMk cId="0" sldId="260"/>
            <ac:cxnSpMk id="5120" creationId="{2488BAF5-13F2-B6AE-382D-4196841C4C5D}"/>
          </ac:cxnSpMkLst>
        </pc:cxnChg>
        <pc:cxnChg chg="add mod">
          <ac:chgData name="Danyal Imran" userId="35f9384a071f1c5b" providerId="LiveId" clId="{BF5AED16-1E69-45D4-9D90-2A8505BEAB79}" dt="2024-03-10T03:57:47.860" v="479" actId="1076"/>
          <ac:cxnSpMkLst>
            <pc:docMk/>
            <pc:sldMk cId="0" sldId="260"/>
            <ac:cxnSpMk id="5122" creationId="{21F67BC8-A83C-E641-38C9-DD406056465D}"/>
          </ac:cxnSpMkLst>
        </pc:cxnChg>
        <pc:cxnChg chg="add mod">
          <ac:chgData name="Danyal Imran" userId="35f9384a071f1c5b" providerId="LiveId" clId="{BF5AED16-1E69-45D4-9D90-2A8505BEAB79}" dt="2024-03-10T03:57:47.860" v="479" actId="1076"/>
          <ac:cxnSpMkLst>
            <pc:docMk/>
            <pc:sldMk cId="0" sldId="260"/>
            <ac:cxnSpMk id="5126" creationId="{8361C607-EABF-65A3-09A0-CF1EE82E998E}"/>
          </ac:cxnSpMkLst>
        </pc:cxnChg>
        <pc:cxnChg chg="add mod">
          <ac:chgData name="Danyal Imran" userId="35f9384a071f1c5b" providerId="LiveId" clId="{BF5AED16-1E69-45D4-9D90-2A8505BEAB79}" dt="2024-03-10T04:02:33.670" v="522" actId="14100"/>
          <ac:cxnSpMkLst>
            <pc:docMk/>
            <pc:sldMk cId="0" sldId="260"/>
            <ac:cxnSpMk id="5128" creationId="{CB35C86C-D049-D18E-8D37-E6E37625278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693216" y="3635707"/>
            <a:ext cx="483978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8600" indent="-228600"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solidFill>
                  <a:srgbClr val="0070C0"/>
                </a:solidFill>
                <a:latin typeface="Times New Roman" pitchFamily="18" charset="0"/>
              </a:rPr>
              <a:t>16, 34, 35, 38, 39, 41, 44, 45, 55, 63, 64, 65, 72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pPr marL="228600" indent="-228600">
              <a:buAutoNum type="alphaLcParenBoth" startAt="2"/>
            </a:pPr>
            <a:r>
              <a:rPr lang="en-US" sz="1200" dirty="0">
                <a:latin typeface="Times New Roman" pitchFamily="18" charset="0"/>
              </a:rPr>
              <a:t>What is the preorder traversal of the tree?</a:t>
            </a:r>
          </a:p>
          <a:p>
            <a:r>
              <a:rPr lang="en-US" sz="1200" dirty="0">
                <a:solidFill>
                  <a:srgbClr val="0070C0"/>
                </a:solidFill>
                <a:latin typeface="Times New Roman" pitchFamily="18" charset="0"/>
              </a:rPr>
              <a:t>45, 38, 34, 16, 35, 41, 39, 44, 65, 63, 55, 64, 72 </a:t>
            </a:r>
          </a:p>
          <a:p>
            <a:r>
              <a:rPr lang="en-US" sz="1200" dirty="0">
                <a:latin typeface="Times New Roman" pitchFamily="18" charset="0"/>
              </a:rPr>
              <a:t>  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solidFill>
                  <a:srgbClr val="0070C0"/>
                </a:solidFill>
                <a:latin typeface="Times New Roman" pitchFamily="18" charset="0"/>
              </a:rPr>
              <a:t>16, 35, 34, 39, 44, 41, 38, 55, 64, 63, 72, 65, 45</a:t>
            </a:r>
          </a:p>
          <a:p>
            <a:r>
              <a:rPr lang="en-US" sz="1200" dirty="0">
                <a:latin typeface="Times New Roman" pitchFamily="18" charset="0"/>
              </a:rPr>
              <a:t> 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solidFill>
                  <a:srgbClr val="0070C0"/>
                </a:solidFill>
                <a:latin typeface="Times New Roman" pitchFamily="18" charset="0"/>
              </a:rPr>
              <a:t>Height of the tree is 4 and Nodes on Level 2 are 34, 41, 63 &amp; 72</a:t>
            </a:r>
            <a:r>
              <a:rPr lang="en-US" sz="1200" dirty="0">
                <a:latin typeface="Times New Roman" pitchFamily="18" charset="0"/>
              </a:rPr>
              <a:t>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solidFill>
                  <a:srgbClr val="0070C0"/>
                </a:solidFill>
                <a:latin typeface="Times New Roman" pitchFamily="18" charset="0"/>
              </a:rPr>
              <a:t>[(48-(7%2))/24]*[(18-(5*2))+12]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Times New Roman" pitchFamily="18" charset="0"/>
              </a:rPr>
              <a:t>48 7 2 % - 24 / 18 5 2 * - 12 + *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solidFill>
                  <a:srgbClr val="0070C0"/>
                </a:solidFill>
                <a:latin typeface="Times New Roman" pitchFamily="18" charset="0"/>
              </a:rPr>
              <a:t>20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solidFill>
                  <a:srgbClr val="0070C0"/>
                </a:solidFill>
                <a:latin typeface="Times New Roman" pitchFamily="18" charset="0"/>
              </a:rPr>
              <a:t>39.16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30AF4-2429-F9F1-32A5-CAFA362ACC7A}"/>
              </a:ext>
            </a:extLst>
          </p:cNvPr>
          <p:cNvSpPr txBox="1"/>
          <p:nvPr/>
        </p:nvSpPr>
        <p:spPr>
          <a:xfrm>
            <a:off x="1557339" y="179566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AF561-56FB-F9DC-06BC-DEC3282904D7}"/>
              </a:ext>
            </a:extLst>
          </p:cNvPr>
          <p:cNvSpPr txBox="1"/>
          <p:nvPr/>
        </p:nvSpPr>
        <p:spPr>
          <a:xfrm>
            <a:off x="1563690" y="21013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62A62-9894-E39C-C432-44A1FDC9CDF4}"/>
              </a:ext>
            </a:extLst>
          </p:cNvPr>
          <p:cNvSpPr txBox="1"/>
          <p:nvPr/>
        </p:nvSpPr>
        <p:spPr>
          <a:xfrm>
            <a:off x="1557339" y="24061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1AEC52-69A9-80E7-DE95-8161C2624D55}"/>
              </a:ext>
            </a:extLst>
          </p:cNvPr>
          <p:cNvSpPr txBox="1"/>
          <p:nvPr/>
        </p:nvSpPr>
        <p:spPr>
          <a:xfrm>
            <a:off x="1630892" y="271125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AAAECA-52E5-12B0-B2AD-A1933C6AE75A}"/>
              </a:ext>
            </a:extLst>
          </p:cNvPr>
          <p:cNvSpPr txBox="1"/>
          <p:nvPr/>
        </p:nvSpPr>
        <p:spPr>
          <a:xfrm>
            <a:off x="1534899" y="3016811"/>
            <a:ext cx="57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null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EF6860-AC57-EFBE-6755-79FE4CD390EB}"/>
              </a:ext>
            </a:extLst>
          </p:cNvPr>
          <p:cNvSpPr txBox="1"/>
          <p:nvPr/>
        </p:nvSpPr>
        <p:spPr>
          <a:xfrm>
            <a:off x="1553798" y="333548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82A09-E392-75B4-45F3-87A4CA112842}"/>
              </a:ext>
            </a:extLst>
          </p:cNvPr>
          <p:cNvSpPr txBox="1"/>
          <p:nvPr/>
        </p:nvSpPr>
        <p:spPr>
          <a:xfrm>
            <a:off x="1626145" y="36253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0B3A5E-9420-3112-1738-40A4A168D715}"/>
              </a:ext>
            </a:extLst>
          </p:cNvPr>
          <p:cNvSpPr txBox="1"/>
          <p:nvPr/>
        </p:nvSpPr>
        <p:spPr>
          <a:xfrm>
            <a:off x="1500570" y="3944004"/>
            <a:ext cx="57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null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5EC43F-6332-216C-0D38-3C1DAB89E4E0}"/>
              </a:ext>
            </a:extLst>
          </p:cNvPr>
          <p:cNvSpPr txBox="1"/>
          <p:nvPr/>
        </p:nvSpPr>
        <p:spPr>
          <a:xfrm>
            <a:off x="1566331" y="42420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A0A00B-E9D3-C6CB-13E8-AE608DEA9E1B}"/>
              </a:ext>
            </a:extLst>
          </p:cNvPr>
          <p:cNvSpPr txBox="1"/>
          <p:nvPr/>
        </p:nvSpPr>
        <p:spPr>
          <a:xfrm>
            <a:off x="1568428" y="606341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E11529-0047-AA1D-9111-A5CE67509C21}"/>
              </a:ext>
            </a:extLst>
          </p:cNvPr>
          <p:cNvSpPr txBox="1"/>
          <p:nvPr/>
        </p:nvSpPr>
        <p:spPr>
          <a:xfrm>
            <a:off x="1515697" y="4535338"/>
            <a:ext cx="57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null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226594-3B88-AB45-AF79-A23289BE43EF}"/>
              </a:ext>
            </a:extLst>
          </p:cNvPr>
          <p:cNvSpPr txBox="1"/>
          <p:nvPr/>
        </p:nvSpPr>
        <p:spPr>
          <a:xfrm>
            <a:off x="1500569" y="4847074"/>
            <a:ext cx="57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4CD45E-7DD2-7F50-81DF-C7780B46DA8C}"/>
              </a:ext>
            </a:extLst>
          </p:cNvPr>
          <p:cNvSpPr txBox="1"/>
          <p:nvPr/>
        </p:nvSpPr>
        <p:spPr>
          <a:xfrm>
            <a:off x="1500569" y="5143742"/>
            <a:ext cx="57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BE6B9B-AA6D-5DE3-4843-251E44155269}"/>
              </a:ext>
            </a:extLst>
          </p:cNvPr>
          <p:cNvSpPr txBox="1"/>
          <p:nvPr/>
        </p:nvSpPr>
        <p:spPr>
          <a:xfrm>
            <a:off x="1500569" y="5435205"/>
            <a:ext cx="57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null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FAC6B4-62AA-9960-3693-5C09CBCBE5B8}"/>
              </a:ext>
            </a:extLst>
          </p:cNvPr>
          <p:cNvSpPr txBox="1"/>
          <p:nvPr/>
        </p:nvSpPr>
        <p:spPr>
          <a:xfrm>
            <a:off x="1485900" y="5749308"/>
            <a:ext cx="57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null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44890E47-0770-F794-1337-0EF27546AB47}"/>
              </a:ext>
            </a:extLst>
          </p:cNvPr>
          <p:cNvSpPr/>
          <p:nvPr/>
        </p:nvSpPr>
        <p:spPr>
          <a:xfrm>
            <a:off x="5698966" y="1447800"/>
            <a:ext cx="685800" cy="6096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B40EA466-497E-04B9-77F6-8A5B908FEC5C}"/>
              </a:ext>
            </a:extLst>
          </p:cNvPr>
          <p:cNvSpPr/>
          <p:nvPr/>
        </p:nvSpPr>
        <p:spPr>
          <a:xfrm>
            <a:off x="4232572" y="2553305"/>
            <a:ext cx="685800" cy="6096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E7BB173B-0644-FAA3-A66A-741286CF764A}"/>
              </a:ext>
            </a:extLst>
          </p:cNvPr>
          <p:cNvSpPr/>
          <p:nvPr/>
        </p:nvSpPr>
        <p:spPr>
          <a:xfrm>
            <a:off x="7280572" y="2553305"/>
            <a:ext cx="685800" cy="6096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71</a:t>
            </a: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1405B767-6A12-5196-E69E-917CB6CD1555}"/>
              </a:ext>
            </a:extLst>
          </p:cNvPr>
          <p:cNvSpPr/>
          <p:nvPr/>
        </p:nvSpPr>
        <p:spPr>
          <a:xfrm>
            <a:off x="3405900" y="3685699"/>
            <a:ext cx="685800" cy="6096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41FDCCD9-AA3C-5C40-9AD2-57D55F82A665}"/>
              </a:ext>
            </a:extLst>
          </p:cNvPr>
          <p:cNvSpPr/>
          <p:nvPr/>
        </p:nvSpPr>
        <p:spPr>
          <a:xfrm>
            <a:off x="5015404" y="3685699"/>
            <a:ext cx="685800" cy="6096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6972418D-590A-BCCD-C75B-D8F2565B3C49}"/>
              </a:ext>
            </a:extLst>
          </p:cNvPr>
          <p:cNvSpPr/>
          <p:nvPr/>
        </p:nvSpPr>
        <p:spPr>
          <a:xfrm>
            <a:off x="2777706" y="4718824"/>
            <a:ext cx="685800" cy="6096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39FD3E30-D453-DAD6-65B1-E0FDDBD4715C}"/>
              </a:ext>
            </a:extLst>
          </p:cNvPr>
          <p:cNvSpPr/>
          <p:nvPr/>
        </p:nvSpPr>
        <p:spPr>
          <a:xfrm>
            <a:off x="3991267" y="4725900"/>
            <a:ext cx="685800" cy="6096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8016F171-E23C-8083-01DB-962BF9952756}"/>
              </a:ext>
            </a:extLst>
          </p:cNvPr>
          <p:cNvSpPr/>
          <p:nvPr/>
        </p:nvSpPr>
        <p:spPr>
          <a:xfrm>
            <a:off x="5629632" y="4716157"/>
            <a:ext cx="685800" cy="6096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F420D1FB-157B-8DB3-8AD6-B9EC380F2507}"/>
              </a:ext>
            </a:extLst>
          </p:cNvPr>
          <p:cNvSpPr/>
          <p:nvPr/>
        </p:nvSpPr>
        <p:spPr>
          <a:xfrm>
            <a:off x="6384766" y="3685699"/>
            <a:ext cx="685800" cy="6096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56BBDF0D-AFF3-BCF9-085F-5A620A956028}"/>
              </a:ext>
            </a:extLst>
          </p:cNvPr>
          <p:cNvSpPr/>
          <p:nvPr/>
        </p:nvSpPr>
        <p:spPr>
          <a:xfrm>
            <a:off x="7126458" y="4716157"/>
            <a:ext cx="685800" cy="6096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B3591E-C82C-C3D8-DBAA-8C2BDA6CE9F5}"/>
              </a:ext>
            </a:extLst>
          </p:cNvPr>
          <p:cNvCxnSpPr>
            <a:stCxn id="35" idx="3"/>
            <a:endCxn id="36" idx="7"/>
          </p:cNvCxnSpPr>
          <p:nvPr/>
        </p:nvCxnSpPr>
        <p:spPr>
          <a:xfrm flipH="1">
            <a:off x="4817939" y="1968126"/>
            <a:ext cx="981460" cy="67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88B715A-3F1D-AC15-BB33-2A8D41C296D4}"/>
              </a:ext>
            </a:extLst>
          </p:cNvPr>
          <p:cNvCxnSpPr>
            <a:stCxn id="35" idx="5"/>
            <a:endCxn id="37" idx="1"/>
          </p:cNvCxnSpPr>
          <p:nvPr/>
        </p:nvCxnSpPr>
        <p:spPr>
          <a:xfrm>
            <a:off x="6284333" y="1968126"/>
            <a:ext cx="1096672" cy="67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9F61BC3-31B9-B5D8-A8C3-5862F1DDBA3C}"/>
              </a:ext>
            </a:extLst>
          </p:cNvPr>
          <p:cNvCxnSpPr>
            <a:stCxn id="36" idx="3"/>
            <a:endCxn id="38" idx="7"/>
          </p:cNvCxnSpPr>
          <p:nvPr/>
        </p:nvCxnSpPr>
        <p:spPr>
          <a:xfrm flipH="1">
            <a:off x="3991267" y="3073631"/>
            <a:ext cx="341738" cy="70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CDB7D70-833F-94E4-FAEC-AD8EE4E8EA0D}"/>
              </a:ext>
            </a:extLst>
          </p:cNvPr>
          <p:cNvCxnSpPr>
            <a:stCxn id="36" idx="5"/>
            <a:endCxn id="39" idx="1"/>
          </p:cNvCxnSpPr>
          <p:nvPr/>
        </p:nvCxnSpPr>
        <p:spPr>
          <a:xfrm>
            <a:off x="4817939" y="3073631"/>
            <a:ext cx="297898" cy="70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A5F3E0A-D63D-8E6E-D81B-D78425535569}"/>
              </a:ext>
            </a:extLst>
          </p:cNvPr>
          <p:cNvCxnSpPr>
            <a:stCxn id="38" idx="3"/>
            <a:endCxn id="40" idx="0"/>
          </p:cNvCxnSpPr>
          <p:nvPr/>
        </p:nvCxnSpPr>
        <p:spPr>
          <a:xfrm flipH="1">
            <a:off x="3120606" y="4206025"/>
            <a:ext cx="385727" cy="512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719E2C2-7FBD-CB72-46A1-F67E2037478C}"/>
              </a:ext>
            </a:extLst>
          </p:cNvPr>
          <p:cNvCxnSpPr>
            <a:stCxn id="38" idx="5"/>
            <a:endCxn id="41" idx="0"/>
          </p:cNvCxnSpPr>
          <p:nvPr/>
        </p:nvCxnSpPr>
        <p:spPr>
          <a:xfrm>
            <a:off x="3991267" y="4206025"/>
            <a:ext cx="342900" cy="51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2" name="Straight Arrow Connector 5121">
            <a:extLst>
              <a:ext uri="{FF2B5EF4-FFF2-40B4-BE49-F238E27FC236}">
                <a16:creationId xmlns:a16="http://schemas.microsoft.com/office/drawing/2014/main" id="{21F67BC8-A83C-E641-38C9-DD406056465D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5600771" y="4206025"/>
            <a:ext cx="371761" cy="51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6" name="Straight Arrow Connector 5125">
            <a:extLst>
              <a:ext uri="{FF2B5EF4-FFF2-40B4-BE49-F238E27FC236}">
                <a16:creationId xmlns:a16="http://schemas.microsoft.com/office/drawing/2014/main" id="{8361C607-EABF-65A3-09A0-CF1EE82E998E}"/>
              </a:ext>
            </a:extLst>
          </p:cNvPr>
          <p:cNvCxnSpPr>
            <a:stCxn id="37" idx="3"/>
            <a:endCxn id="43" idx="7"/>
          </p:cNvCxnSpPr>
          <p:nvPr/>
        </p:nvCxnSpPr>
        <p:spPr>
          <a:xfrm flipH="1">
            <a:off x="6970133" y="3073631"/>
            <a:ext cx="410872" cy="70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8" name="Straight Arrow Connector 5127">
            <a:extLst>
              <a:ext uri="{FF2B5EF4-FFF2-40B4-BE49-F238E27FC236}">
                <a16:creationId xmlns:a16="http://schemas.microsoft.com/office/drawing/2014/main" id="{CB35C86C-D049-D18E-8D37-E6E376252781}"/>
              </a:ext>
            </a:extLst>
          </p:cNvPr>
          <p:cNvCxnSpPr>
            <a:cxnSpLocks/>
            <a:stCxn id="43" idx="5"/>
            <a:endCxn id="45" idx="0"/>
          </p:cNvCxnSpPr>
          <p:nvPr/>
        </p:nvCxnSpPr>
        <p:spPr>
          <a:xfrm>
            <a:off x="6970133" y="4206025"/>
            <a:ext cx="499225" cy="51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469</Words>
  <Application>Microsoft Office PowerPoint</Application>
  <PresentationFormat>On-screen Show (4:3)</PresentationFormat>
  <Paragraphs>139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Danyal Imran</cp:lastModifiedBy>
  <cp:revision>22</cp:revision>
  <cp:lastPrinted>2016-04-12T17:35:20Z</cp:lastPrinted>
  <dcterms:created xsi:type="dcterms:W3CDTF">2006-11-01T05:42:40Z</dcterms:created>
  <dcterms:modified xsi:type="dcterms:W3CDTF">2024-03-10T04:02:43Z</dcterms:modified>
</cp:coreProperties>
</file>