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C8C64-E2B3-4029-BA01-2DE038F0D930}" v="183" dt="2024-04-08T21:34:45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2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yal Imran" userId="35f9384a071f1c5b" providerId="LiveId" clId="{684C8C64-E2B3-4029-BA01-2DE038F0D930}"/>
    <pc:docChg chg="undo custSel modSld">
      <pc:chgData name="Danyal Imran" userId="35f9384a071f1c5b" providerId="LiveId" clId="{684C8C64-E2B3-4029-BA01-2DE038F0D930}" dt="2024-04-08T21:35:45.467" v="575" actId="207"/>
      <pc:docMkLst>
        <pc:docMk/>
      </pc:docMkLst>
      <pc:sldChg chg="addSp delSp modSp mod">
        <pc:chgData name="Danyal Imran" userId="35f9384a071f1c5b" providerId="LiveId" clId="{684C8C64-E2B3-4029-BA01-2DE038F0D930}" dt="2024-04-08T20:51:50.302" v="181" actId="1076"/>
        <pc:sldMkLst>
          <pc:docMk/>
          <pc:sldMk cId="0" sldId="256"/>
        </pc:sldMkLst>
        <pc:spChg chg="add mod">
          <ac:chgData name="Danyal Imran" userId="35f9384a071f1c5b" providerId="LiveId" clId="{684C8C64-E2B3-4029-BA01-2DE038F0D930}" dt="2024-04-08T20:51:32.621" v="178" actId="1076"/>
          <ac:spMkLst>
            <pc:docMk/>
            <pc:sldMk cId="0" sldId="256"/>
            <ac:spMk id="2" creationId="{03FA9636-BFCD-DE82-D77C-BF385A49E376}"/>
          </ac:spMkLst>
        </pc:spChg>
        <pc:spChg chg="add mod">
          <ac:chgData name="Danyal Imran" userId="35f9384a071f1c5b" providerId="LiveId" clId="{684C8C64-E2B3-4029-BA01-2DE038F0D930}" dt="2024-04-08T20:51:22.854" v="176" actId="1076"/>
          <ac:spMkLst>
            <pc:docMk/>
            <pc:sldMk cId="0" sldId="256"/>
            <ac:spMk id="3" creationId="{57D5106B-F2CB-7B9A-F912-C8C807451801}"/>
          </ac:spMkLst>
        </pc:spChg>
        <pc:spChg chg="add del mod">
          <ac:chgData name="Danyal Imran" userId="35f9384a071f1c5b" providerId="LiveId" clId="{684C8C64-E2B3-4029-BA01-2DE038F0D930}" dt="2024-04-08T20:48:24.461" v="129" actId="21"/>
          <ac:spMkLst>
            <pc:docMk/>
            <pc:sldMk cId="0" sldId="256"/>
            <ac:spMk id="4" creationId="{4C27CDBE-4D9C-0D69-44DE-53AC51FC5CE5}"/>
          </ac:spMkLst>
        </pc:spChg>
        <pc:spChg chg="add del mod">
          <ac:chgData name="Danyal Imran" userId="35f9384a071f1c5b" providerId="LiveId" clId="{684C8C64-E2B3-4029-BA01-2DE038F0D930}" dt="2024-04-08T20:48:27.705" v="130" actId="21"/>
          <ac:spMkLst>
            <pc:docMk/>
            <pc:sldMk cId="0" sldId="256"/>
            <ac:spMk id="5" creationId="{E08FC2A7-7504-3472-BEF0-3557E9400690}"/>
          </ac:spMkLst>
        </pc:spChg>
        <pc:spChg chg="add del mod">
          <ac:chgData name="Danyal Imran" userId="35f9384a071f1c5b" providerId="LiveId" clId="{684C8C64-E2B3-4029-BA01-2DE038F0D930}" dt="2024-04-08T20:48:31.749" v="131" actId="21"/>
          <ac:spMkLst>
            <pc:docMk/>
            <pc:sldMk cId="0" sldId="256"/>
            <ac:spMk id="6" creationId="{A1C42C94-5FA6-4483-E7AA-0624394A2791}"/>
          </ac:spMkLst>
        </pc:spChg>
        <pc:spChg chg="add del mod">
          <ac:chgData name="Danyal Imran" userId="35f9384a071f1c5b" providerId="LiveId" clId="{684C8C64-E2B3-4029-BA01-2DE038F0D930}" dt="2024-04-08T20:48:34.808" v="132" actId="21"/>
          <ac:spMkLst>
            <pc:docMk/>
            <pc:sldMk cId="0" sldId="256"/>
            <ac:spMk id="7" creationId="{38D5F039-7567-1718-3F0D-13658F95EF91}"/>
          </ac:spMkLst>
        </pc:spChg>
        <pc:spChg chg="add del mod">
          <ac:chgData name="Danyal Imran" userId="35f9384a071f1c5b" providerId="LiveId" clId="{684C8C64-E2B3-4029-BA01-2DE038F0D930}" dt="2024-04-08T20:48:38.287" v="133" actId="21"/>
          <ac:spMkLst>
            <pc:docMk/>
            <pc:sldMk cId="0" sldId="256"/>
            <ac:spMk id="8" creationId="{2BBF1D69-8260-FD69-5567-3026D4EBE5A6}"/>
          </ac:spMkLst>
        </pc:spChg>
        <pc:spChg chg="add del mod">
          <ac:chgData name="Danyal Imran" userId="35f9384a071f1c5b" providerId="LiveId" clId="{684C8C64-E2B3-4029-BA01-2DE038F0D930}" dt="2024-04-08T20:49:44.394" v="143" actId="21"/>
          <ac:spMkLst>
            <pc:docMk/>
            <pc:sldMk cId="0" sldId="256"/>
            <ac:spMk id="9" creationId="{243D9BB8-FD76-6EF0-1C0E-E952123D6141}"/>
          </ac:spMkLst>
        </pc:spChg>
        <pc:spChg chg="add mod">
          <ac:chgData name="Danyal Imran" userId="35f9384a071f1c5b" providerId="LiveId" clId="{684C8C64-E2B3-4029-BA01-2DE038F0D930}" dt="2024-04-08T20:51:29.606" v="177" actId="1076"/>
          <ac:spMkLst>
            <pc:docMk/>
            <pc:sldMk cId="0" sldId="256"/>
            <ac:spMk id="10" creationId="{79CBD7BE-8437-9AE7-A2BD-D15C9A542A2E}"/>
          </ac:spMkLst>
        </pc:spChg>
        <pc:spChg chg="add mod">
          <ac:chgData name="Danyal Imran" userId="35f9384a071f1c5b" providerId="LiveId" clId="{684C8C64-E2B3-4029-BA01-2DE038F0D930}" dt="2024-04-08T20:51:35.595" v="179" actId="1076"/>
          <ac:spMkLst>
            <pc:docMk/>
            <pc:sldMk cId="0" sldId="256"/>
            <ac:spMk id="11" creationId="{1179AB7E-4DC5-9F5D-70B9-2CBA204CD2D6}"/>
          </ac:spMkLst>
        </pc:spChg>
        <pc:spChg chg="add mod">
          <ac:chgData name="Danyal Imran" userId="35f9384a071f1c5b" providerId="LiveId" clId="{684C8C64-E2B3-4029-BA01-2DE038F0D930}" dt="2024-04-08T20:51:40.312" v="180" actId="1076"/>
          <ac:spMkLst>
            <pc:docMk/>
            <pc:sldMk cId="0" sldId="256"/>
            <ac:spMk id="12" creationId="{6DBE654E-F360-32C9-CBB5-2A18786E4FAF}"/>
          </ac:spMkLst>
        </pc:spChg>
        <pc:spChg chg="add mod">
          <ac:chgData name="Danyal Imran" userId="35f9384a071f1c5b" providerId="LiveId" clId="{684C8C64-E2B3-4029-BA01-2DE038F0D930}" dt="2024-04-08T20:51:50.302" v="181" actId="1076"/>
          <ac:spMkLst>
            <pc:docMk/>
            <pc:sldMk cId="0" sldId="256"/>
            <ac:spMk id="13" creationId="{4E3B114E-948B-7C26-0D66-8948DA8BF0E0}"/>
          </ac:spMkLst>
        </pc:spChg>
        <pc:spChg chg="mod">
          <ac:chgData name="Danyal Imran" userId="35f9384a071f1c5b" providerId="LiveId" clId="{684C8C64-E2B3-4029-BA01-2DE038F0D930}" dt="2024-04-08T03:52:52.971" v="19" actId="20577"/>
          <ac:spMkLst>
            <pc:docMk/>
            <pc:sldMk cId="0" sldId="256"/>
            <ac:spMk id="3120" creationId="{C8F129D7-F708-3D1A-0165-3BE435E0F78C}"/>
          </ac:spMkLst>
        </pc:spChg>
        <pc:spChg chg="mod">
          <ac:chgData name="Danyal Imran" userId="35f9384a071f1c5b" providerId="LiveId" clId="{684C8C64-E2B3-4029-BA01-2DE038F0D930}" dt="2024-04-08T03:52:40.584" v="3" actId="20577"/>
          <ac:spMkLst>
            <pc:docMk/>
            <pc:sldMk cId="0" sldId="256"/>
            <ac:spMk id="3121" creationId="{93975C62-0F55-29F8-BFC4-CEEB3CF21563}"/>
          </ac:spMkLst>
        </pc:spChg>
        <pc:spChg chg="mod">
          <ac:chgData name="Danyal Imran" userId="35f9384a071f1c5b" providerId="LiveId" clId="{684C8C64-E2B3-4029-BA01-2DE038F0D930}" dt="2024-04-08T20:50:02.039" v="146" actId="1076"/>
          <ac:spMkLst>
            <pc:docMk/>
            <pc:sldMk cId="0" sldId="256"/>
            <ac:spMk id="3130" creationId="{C94D2F60-8909-B481-2F4C-48FC83AE8123}"/>
          </ac:spMkLst>
        </pc:spChg>
        <pc:spChg chg="mod">
          <ac:chgData name="Danyal Imran" userId="35f9384a071f1c5b" providerId="LiveId" clId="{684C8C64-E2B3-4029-BA01-2DE038F0D930}" dt="2024-04-08T20:50:02.039" v="146" actId="1076"/>
          <ac:spMkLst>
            <pc:docMk/>
            <pc:sldMk cId="0" sldId="256"/>
            <ac:spMk id="3131" creationId="{8E713E0F-20D4-01CC-D891-12A80440ABE3}"/>
          </ac:spMkLst>
        </pc:spChg>
        <pc:spChg chg="mod">
          <ac:chgData name="Danyal Imran" userId="35f9384a071f1c5b" providerId="LiveId" clId="{684C8C64-E2B3-4029-BA01-2DE038F0D930}" dt="2024-04-08T20:50:02.039" v="146" actId="1076"/>
          <ac:spMkLst>
            <pc:docMk/>
            <pc:sldMk cId="0" sldId="256"/>
            <ac:spMk id="3132" creationId="{4E387288-FB0C-058E-671D-5D206DBCFBA3}"/>
          </ac:spMkLst>
        </pc:spChg>
        <pc:spChg chg="mod">
          <ac:chgData name="Danyal Imran" userId="35f9384a071f1c5b" providerId="LiveId" clId="{684C8C64-E2B3-4029-BA01-2DE038F0D930}" dt="2024-04-08T20:50:02.039" v="146" actId="1076"/>
          <ac:spMkLst>
            <pc:docMk/>
            <pc:sldMk cId="0" sldId="256"/>
            <ac:spMk id="3133" creationId="{C4ABFB2F-48B7-FA96-2266-806B8EEBEDD2}"/>
          </ac:spMkLst>
        </pc:spChg>
        <pc:spChg chg="mod">
          <ac:chgData name="Danyal Imran" userId="35f9384a071f1c5b" providerId="LiveId" clId="{684C8C64-E2B3-4029-BA01-2DE038F0D930}" dt="2024-04-08T20:50:02.039" v="146" actId="1076"/>
          <ac:spMkLst>
            <pc:docMk/>
            <pc:sldMk cId="0" sldId="256"/>
            <ac:spMk id="3134" creationId="{415902DE-4C1E-A7EF-4EA3-6E6546D315A5}"/>
          </ac:spMkLst>
        </pc:spChg>
        <pc:spChg chg="mod">
          <ac:chgData name="Danyal Imran" userId="35f9384a071f1c5b" providerId="LiveId" clId="{684C8C64-E2B3-4029-BA01-2DE038F0D930}" dt="2024-04-08T20:50:02.039" v="146" actId="1076"/>
          <ac:spMkLst>
            <pc:docMk/>
            <pc:sldMk cId="0" sldId="256"/>
            <ac:spMk id="3135" creationId="{215C8F3E-7BD6-4AEC-521E-753665372014}"/>
          </ac:spMkLst>
        </pc:spChg>
        <pc:spChg chg="mod">
          <ac:chgData name="Danyal Imran" userId="35f9384a071f1c5b" providerId="LiveId" clId="{684C8C64-E2B3-4029-BA01-2DE038F0D930}" dt="2024-04-08T20:50:02.039" v="146" actId="1076"/>
          <ac:spMkLst>
            <pc:docMk/>
            <pc:sldMk cId="0" sldId="256"/>
            <ac:spMk id="3136" creationId="{12D02044-296A-5C45-8194-8C1DB219AD46}"/>
          </ac:spMkLst>
        </pc:spChg>
        <pc:spChg chg="mod">
          <ac:chgData name="Danyal Imran" userId="35f9384a071f1c5b" providerId="LiveId" clId="{684C8C64-E2B3-4029-BA01-2DE038F0D930}" dt="2024-04-08T20:50:02.039" v="146" actId="1076"/>
          <ac:spMkLst>
            <pc:docMk/>
            <pc:sldMk cId="0" sldId="256"/>
            <ac:spMk id="3137" creationId="{4C4FD8E4-2AD5-B0B3-776D-9C75439D56B9}"/>
          </ac:spMkLst>
        </pc:spChg>
        <pc:spChg chg="mod">
          <ac:chgData name="Danyal Imran" userId="35f9384a071f1c5b" providerId="LiveId" clId="{684C8C64-E2B3-4029-BA01-2DE038F0D930}" dt="2024-04-08T20:50:02.039" v="146" actId="1076"/>
          <ac:spMkLst>
            <pc:docMk/>
            <pc:sldMk cId="0" sldId="256"/>
            <ac:spMk id="3138" creationId="{F261B9FE-14CB-294B-E0CD-D0DEB31BEA58}"/>
          </ac:spMkLst>
        </pc:spChg>
        <pc:spChg chg="mod">
          <ac:chgData name="Danyal Imran" userId="35f9384a071f1c5b" providerId="LiveId" clId="{684C8C64-E2B3-4029-BA01-2DE038F0D930}" dt="2024-04-08T20:50:02.039" v="146" actId="1076"/>
          <ac:spMkLst>
            <pc:docMk/>
            <pc:sldMk cId="0" sldId="256"/>
            <ac:spMk id="3139" creationId="{30C6BE4D-9D24-E768-4913-73BF6B85E054}"/>
          </ac:spMkLst>
        </pc:spChg>
        <pc:spChg chg="mod">
          <ac:chgData name="Danyal Imran" userId="35f9384a071f1c5b" providerId="LiveId" clId="{684C8C64-E2B3-4029-BA01-2DE038F0D930}" dt="2024-04-08T03:56:29.073" v="53" actId="1076"/>
          <ac:spMkLst>
            <pc:docMk/>
            <pc:sldMk cId="0" sldId="256"/>
            <ac:spMk id="3160" creationId="{9D56D982-EE36-3670-0792-6645B9E24547}"/>
          </ac:spMkLst>
        </pc:spChg>
        <pc:spChg chg="mod">
          <ac:chgData name="Danyal Imran" userId="35f9384a071f1c5b" providerId="LiveId" clId="{684C8C64-E2B3-4029-BA01-2DE038F0D930}" dt="2024-04-08T03:56:29.073" v="53" actId="1076"/>
          <ac:spMkLst>
            <pc:docMk/>
            <pc:sldMk cId="0" sldId="256"/>
            <ac:spMk id="3161" creationId="{C9969CBE-277E-EC82-AE42-9005A89A605A}"/>
          </ac:spMkLst>
        </pc:spChg>
        <pc:spChg chg="mod">
          <ac:chgData name="Danyal Imran" userId="35f9384a071f1c5b" providerId="LiveId" clId="{684C8C64-E2B3-4029-BA01-2DE038F0D930}" dt="2024-04-08T03:56:29.073" v="53" actId="1076"/>
          <ac:spMkLst>
            <pc:docMk/>
            <pc:sldMk cId="0" sldId="256"/>
            <ac:spMk id="3162" creationId="{BA93995E-D590-1E10-F2BB-4D0035284B5E}"/>
          </ac:spMkLst>
        </pc:spChg>
        <pc:spChg chg="mod">
          <ac:chgData name="Danyal Imran" userId="35f9384a071f1c5b" providerId="LiveId" clId="{684C8C64-E2B3-4029-BA01-2DE038F0D930}" dt="2024-04-08T03:56:29.073" v="53" actId="1076"/>
          <ac:spMkLst>
            <pc:docMk/>
            <pc:sldMk cId="0" sldId="256"/>
            <ac:spMk id="3163" creationId="{EEB9ACFE-7737-B68B-F916-B73E12F1559E}"/>
          </ac:spMkLst>
        </pc:spChg>
        <pc:spChg chg="mod">
          <ac:chgData name="Danyal Imran" userId="35f9384a071f1c5b" providerId="LiveId" clId="{684C8C64-E2B3-4029-BA01-2DE038F0D930}" dt="2024-04-08T03:56:29.073" v="53" actId="1076"/>
          <ac:spMkLst>
            <pc:docMk/>
            <pc:sldMk cId="0" sldId="256"/>
            <ac:spMk id="3164" creationId="{29B2C922-2427-D960-F941-8AD9BB3A2963}"/>
          </ac:spMkLst>
        </pc:spChg>
        <pc:spChg chg="mod">
          <ac:chgData name="Danyal Imran" userId="35f9384a071f1c5b" providerId="LiveId" clId="{684C8C64-E2B3-4029-BA01-2DE038F0D930}" dt="2024-04-08T03:56:29.073" v="53" actId="1076"/>
          <ac:spMkLst>
            <pc:docMk/>
            <pc:sldMk cId="0" sldId="256"/>
            <ac:spMk id="3165" creationId="{26196726-442E-FE11-7F9B-48F9AD0D41BF}"/>
          </ac:spMkLst>
        </pc:spChg>
        <pc:spChg chg="mod">
          <ac:chgData name="Danyal Imran" userId="35f9384a071f1c5b" providerId="LiveId" clId="{684C8C64-E2B3-4029-BA01-2DE038F0D930}" dt="2024-04-08T03:56:29.073" v="53" actId="1076"/>
          <ac:spMkLst>
            <pc:docMk/>
            <pc:sldMk cId="0" sldId="256"/>
            <ac:spMk id="3166" creationId="{077E213E-B6A0-EF2F-4BBD-D69961CBD1A3}"/>
          </ac:spMkLst>
        </pc:spChg>
        <pc:spChg chg="mod">
          <ac:chgData name="Danyal Imran" userId="35f9384a071f1c5b" providerId="LiveId" clId="{684C8C64-E2B3-4029-BA01-2DE038F0D930}" dt="2024-04-08T03:56:29.073" v="53" actId="1076"/>
          <ac:spMkLst>
            <pc:docMk/>
            <pc:sldMk cId="0" sldId="256"/>
            <ac:spMk id="3167" creationId="{004BAB60-371C-7552-BDB1-7455C6DDD404}"/>
          </ac:spMkLst>
        </pc:spChg>
        <pc:spChg chg="mod">
          <ac:chgData name="Danyal Imran" userId="35f9384a071f1c5b" providerId="LiveId" clId="{684C8C64-E2B3-4029-BA01-2DE038F0D930}" dt="2024-04-08T03:56:29.073" v="53" actId="1076"/>
          <ac:spMkLst>
            <pc:docMk/>
            <pc:sldMk cId="0" sldId="256"/>
            <ac:spMk id="3168" creationId="{E21D335A-992F-442D-83D9-A423CF2FC6CF}"/>
          </ac:spMkLst>
        </pc:spChg>
        <pc:spChg chg="mod">
          <ac:chgData name="Danyal Imran" userId="35f9384a071f1c5b" providerId="LiveId" clId="{684C8C64-E2B3-4029-BA01-2DE038F0D930}" dt="2024-04-08T03:56:29.073" v="53" actId="1076"/>
          <ac:spMkLst>
            <pc:docMk/>
            <pc:sldMk cId="0" sldId="256"/>
            <ac:spMk id="3169" creationId="{6151EBF7-0CFD-B6E1-6C2C-9921FD3B6803}"/>
          </ac:spMkLst>
        </pc:spChg>
        <pc:spChg chg="mod">
          <ac:chgData name="Danyal Imran" userId="35f9384a071f1c5b" providerId="LiveId" clId="{684C8C64-E2B3-4029-BA01-2DE038F0D930}" dt="2024-04-08T20:50:42.963" v="165" actId="1076"/>
          <ac:spMkLst>
            <pc:docMk/>
            <pc:sldMk cId="0" sldId="256"/>
            <ac:spMk id="3170" creationId="{17701CF1-51DE-35CD-6798-12A41BD0D40D}"/>
          </ac:spMkLst>
        </pc:spChg>
        <pc:spChg chg="mod">
          <ac:chgData name="Danyal Imran" userId="35f9384a071f1c5b" providerId="LiveId" clId="{684C8C64-E2B3-4029-BA01-2DE038F0D930}" dt="2024-04-08T20:50:42.963" v="165" actId="1076"/>
          <ac:spMkLst>
            <pc:docMk/>
            <pc:sldMk cId="0" sldId="256"/>
            <ac:spMk id="3171" creationId="{57D35066-52B5-CA69-A1AF-E30ABF74B564}"/>
          </ac:spMkLst>
        </pc:spChg>
        <pc:spChg chg="mod">
          <ac:chgData name="Danyal Imran" userId="35f9384a071f1c5b" providerId="LiveId" clId="{684C8C64-E2B3-4029-BA01-2DE038F0D930}" dt="2024-04-08T20:50:42.963" v="165" actId="1076"/>
          <ac:spMkLst>
            <pc:docMk/>
            <pc:sldMk cId="0" sldId="256"/>
            <ac:spMk id="3172" creationId="{3FAB73A1-0A2B-BFA9-AE88-2901F0BF6DEB}"/>
          </ac:spMkLst>
        </pc:spChg>
        <pc:spChg chg="mod">
          <ac:chgData name="Danyal Imran" userId="35f9384a071f1c5b" providerId="LiveId" clId="{684C8C64-E2B3-4029-BA01-2DE038F0D930}" dt="2024-04-08T20:50:42.963" v="165" actId="1076"/>
          <ac:spMkLst>
            <pc:docMk/>
            <pc:sldMk cId="0" sldId="256"/>
            <ac:spMk id="3173" creationId="{431B271C-1C9C-42DE-80BE-68605EA11C78}"/>
          </ac:spMkLst>
        </pc:spChg>
        <pc:spChg chg="mod">
          <ac:chgData name="Danyal Imran" userId="35f9384a071f1c5b" providerId="LiveId" clId="{684C8C64-E2B3-4029-BA01-2DE038F0D930}" dt="2024-04-08T20:50:42.963" v="165" actId="1076"/>
          <ac:spMkLst>
            <pc:docMk/>
            <pc:sldMk cId="0" sldId="256"/>
            <ac:spMk id="3174" creationId="{AE165894-595F-C7E4-625B-C6AF9EDB73C2}"/>
          </ac:spMkLst>
        </pc:spChg>
        <pc:spChg chg="mod">
          <ac:chgData name="Danyal Imran" userId="35f9384a071f1c5b" providerId="LiveId" clId="{684C8C64-E2B3-4029-BA01-2DE038F0D930}" dt="2024-04-08T20:50:42.963" v="165" actId="1076"/>
          <ac:spMkLst>
            <pc:docMk/>
            <pc:sldMk cId="0" sldId="256"/>
            <ac:spMk id="3175" creationId="{577777D5-5236-12DE-73C4-D189EE83B0FC}"/>
          </ac:spMkLst>
        </pc:spChg>
        <pc:spChg chg="mod">
          <ac:chgData name="Danyal Imran" userId="35f9384a071f1c5b" providerId="LiveId" clId="{684C8C64-E2B3-4029-BA01-2DE038F0D930}" dt="2024-04-08T20:50:42.963" v="165" actId="1076"/>
          <ac:spMkLst>
            <pc:docMk/>
            <pc:sldMk cId="0" sldId="256"/>
            <ac:spMk id="3176" creationId="{DA9746A6-070F-B916-ED15-28D6CB585597}"/>
          </ac:spMkLst>
        </pc:spChg>
        <pc:spChg chg="mod">
          <ac:chgData name="Danyal Imran" userId="35f9384a071f1c5b" providerId="LiveId" clId="{684C8C64-E2B3-4029-BA01-2DE038F0D930}" dt="2024-04-08T20:50:42.963" v="165" actId="1076"/>
          <ac:spMkLst>
            <pc:docMk/>
            <pc:sldMk cId="0" sldId="256"/>
            <ac:spMk id="3177" creationId="{3C7EC6D6-8EB9-62C5-E40B-01631A812B0E}"/>
          </ac:spMkLst>
        </pc:spChg>
        <pc:spChg chg="mod">
          <ac:chgData name="Danyal Imran" userId="35f9384a071f1c5b" providerId="LiveId" clId="{684C8C64-E2B3-4029-BA01-2DE038F0D930}" dt="2024-04-08T20:50:42.963" v="165" actId="1076"/>
          <ac:spMkLst>
            <pc:docMk/>
            <pc:sldMk cId="0" sldId="256"/>
            <ac:spMk id="3178" creationId="{F312F91E-99D2-1F34-2C65-637D6A0D2E3F}"/>
          </ac:spMkLst>
        </pc:spChg>
        <pc:spChg chg="mod">
          <ac:chgData name="Danyal Imran" userId="35f9384a071f1c5b" providerId="LiveId" clId="{684C8C64-E2B3-4029-BA01-2DE038F0D930}" dt="2024-04-08T20:50:42.963" v="165" actId="1076"/>
          <ac:spMkLst>
            <pc:docMk/>
            <pc:sldMk cId="0" sldId="256"/>
            <ac:spMk id="3179" creationId="{0E4FE80A-C19E-737C-DD20-8920589DE8D5}"/>
          </ac:spMkLst>
        </pc:spChg>
        <pc:grpChg chg="mod">
          <ac:chgData name="Danyal Imran" userId="35f9384a071f1c5b" providerId="LiveId" clId="{684C8C64-E2B3-4029-BA01-2DE038F0D930}" dt="2024-04-08T20:50:42.963" v="165" actId="1076"/>
          <ac:grpSpMkLst>
            <pc:docMk/>
            <pc:sldMk cId="0" sldId="256"/>
            <ac:grpSpMk id="3079" creationId="{9AF917D8-0DD4-761D-C209-1490E17C3393}"/>
          </ac:grpSpMkLst>
        </pc:grpChg>
        <pc:grpChg chg="mod">
          <ac:chgData name="Danyal Imran" userId="35f9384a071f1c5b" providerId="LiveId" clId="{684C8C64-E2B3-4029-BA01-2DE038F0D930}" dt="2024-04-08T03:56:29.073" v="53" actId="1076"/>
          <ac:grpSpMkLst>
            <pc:docMk/>
            <pc:sldMk cId="0" sldId="256"/>
            <ac:grpSpMk id="3080" creationId="{4B140D8D-EE77-9DFF-C31E-647FA34359A7}"/>
          </ac:grpSpMkLst>
        </pc:grpChg>
        <pc:grpChg chg="mod">
          <ac:chgData name="Danyal Imran" userId="35f9384a071f1c5b" providerId="LiveId" clId="{684C8C64-E2B3-4029-BA01-2DE038F0D930}" dt="2024-04-08T20:50:02.039" v="146" actId="1076"/>
          <ac:grpSpMkLst>
            <pc:docMk/>
            <pc:sldMk cId="0" sldId="256"/>
            <ac:grpSpMk id="3083" creationId="{667AC7EF-0D7C-B83D-A652-92A9986BCCD3}"/>
          </ac:grpSpMkLst>
        </pc:grpChg>
      </pc:sldChg>
      <pc:sldChg chg="addSp delSp modSp mod">
        <pc:chgData name="Danyal Imran" userId="35f9384a071f1c5b" providerId="LiveId" clId="{684C8C64-E2B3-4029-BA01-2DE038F0D930}" dt="2024-04-08T21:35:45.467" v="575" actId="207"/>
        <pc:sldMkLst>
          <pc:docMk/>
          <pc:sldMk cId="0" sldId="257"/>
        </pc:sldMkLst>
        <pc:spChg chg="add del mod">
          <ac:chgData name="Danyal Imran" userId="35f9384a071f1c5b" providerId="LiveId" clId="{684C8C64-E2B3-4029-BA01-2DE038F0D930}" dt="2024-04-08T21:05:01.583" v="258" actId="21"/>
          <ac:spMkLst>
            <pc:docMk/>
            <pc:sldMk cId="0" sldId="257"/>
            <ac:spMk id="13" creationId="{7FC1A717-BE11-BF16-08D8-2D1413F91767}"/>
          </ac:spMkLst>
        </pc:spChg>
        <pc:spChg chg="add del mod">
          <ac:chgData name="Danyal Imran" userId="35f9384a071f1c5b" providerId="LiveId" clId="{684C8C64-E2B3-4029-BA01-2DE038F0D930}" dt="2024-04-08T20:53:00.293" v="182" actId="21"/>
          <ac:spMkLst>
            <pc:docMk/>
            <pc:sldMk cId="0" sldId="257"/>
            <ac:spMk id="14" creationId="{4EF812E2-FAA3-4D8A-6EB2-0AE4F543F1CD}"/>
          </ac:spMkLst>
        </pc:spChg>
        <pc:spChg chg="add del mod">
          <ac:chgData name="Danyal Imran" userId="35f9384a071f1c5b" providerId="LiveId" clId="{684C8C64-E2B3-4029-BA01-2DE038F0D930}" dt="2024-04-08T20:53:06.985" v="183" actId="21"/>
          <ac:spMkLst>
            <pc:docMk/>
            <pc:sldMk cId="0" sldId="257"/>
            <ac:spMk id="15" creationId="{DE5B70AA-B875-2FE2-5C9C-27AED789FBE2}"/>
          </ac:spMkLst>
        </pc:spChg>
        <pc:spChg chg="add del mod">
          <ac:chgData name="Danyal Imran" userId="35f9384a071f1c5b" providerId="LiveId" clId="{684C8C64-E2B3-4029-BA01-2DE038F0D930}" dt="2024-04-08T20:53:09.745" v="184" actId="21"/>
          <ac:spMkLst>
            <pc:docMk/>
            <pc:sldMk cId="0" sldId="257"/>
            <ac:spMk id="16" creationId="{8E3C4F68-F9C3-87ED-66FC-D60377265B9E}"/>
          </ac:spMkLst>
        </pc:spChg>
        <pc:spChg chg="add del mod">
          <ac:chgData name="Danyal Imran" userId="35f9384a071f1c5b" providerId="LiveId" clId="{684C8C64-E2B3-4029-BA01-2DE038F0D930}" dt="2024-04-08T20:53:13.520" v="185" actId="21"/>
          <ac:spMkLst>
            <pc:docMk/>
            <pc:sldMk cId="0" sldId="257"/>
            <ac:spMk id="17" creationId="{B007F53C-272E-7673-DCB6-6B2038D9B722}"/>
          </ac:spMkLst>
        </pc:spChg>
        <pc:spChg chg="add del mod">
          <ac:chgData name="Danyal Imran" userId="35f9384a071f1c5b" providerId="LiveId" clId="{684C8C64-E2B3-4029-BA01-2DE038F0D930}" dt="2024-04-08T20:53:17.622" v="186" actId="21"/>
          <ac:spMkLst>
            <pc:docMk/>
            <pc:sldMk cId="0" sldId="257"/>
            <ac:spMk id="18" creationId="{E39FDD55-2F88-A7ED-6FF5-020204E84721}"/>
          </ac:spMkLst>
        </pc:spChg>
        <pc:spChg chg="add del mod">
          <ac:chgData name="Danyal Imran" userId="35f9384a071f1c5b" providerId="LiveId" clId="{684C8C64-E2B3-4029-BA01-2DE038F0D930}" dt="2024-04-08T20:53:20.772" v="187" actId="21"/>
          <ac:spMkLst>
            <pc:docMk/>
            <pc:sldMk cId="0" sldId="257"/>
            <ac:spMk id="19" creationId="{5DD71484-83BF-A738-3A22-45063D39D829}"/>
          </ac:spMkLst>
        </pc:spChg>
        <pc:spChg chg="add del mod">
          <ac:chgData name="Danyal Imran" userId="35f9384a071f1c5b" providerId="LiveId" clId="{684C8C64-E2B3-4029-BA01-2DE038F0D930}" dt="2024-04-08T20:53:29.385" v="188" actId="21"/>
          <ac:spMkLst>
            <pc:docMk/>
            <pc:sldMk cId="0" sldId="257"/>
            <ac:spMk id="20" creationId="{42EA7D44-B659-D765-21DD-C4BB2B369218}"/>
          </ac:spMkLst>
        </pc:spChg>
        <pc:spChg chg="add del mod">
          <ac:chgData name="Danyal Imran" userId="35f9384a071f1c5b" providerId="LiveId" clId="{684C8C64-E2B3-4029-BA01-2DE038F0D930}" dt="2024-04-08T20:53:35.143" v="189" actId="21"/>
          <ac:spMkLst>
            <pc:docMk/>
            <pc:sldMk cId="0" sldId="257"/>
            <ac:spMk id="21" creationId="{3118265C-F4E5-FFAC-5979-2C0CA9E5BE1F}"/>
          </ac:spMkLst>
        </pc:spChg>
        <pc:spChg chg="add del mod">
          <ac:chgData name="Danyal Imran" userId="35f9384a071f1c5b" providerId="LiveId" clId="{684C8C64-E2B3-4029-BA01-2DE038F0D930}" dt="2024-04-08T20:53:39.033" v="190" actId="21"/>
          <ac:spMkLst>
            <pc:docMk/>
            <pc:sldMk cId="0" sldId="257"/>
            <ac:spMk id="22" creationId="{D7574146-14B9-22E1-65FF-9DCFA216D1CD}"/>
          </ac:spMkLst>
        </pc:spChg>
        <pc:spChg chg="add del mod">
          <ac:chgData name="Danyal Imran" userId="35f9384a071f1c5b" providerId="LiveId" clId="{684C8C64-E2B3-4029-BA01-2DE038F0D930}" dt="2024-04-08T20:53:42.277" v="191" actId="21"/>
          <ac:spMkLst>
            <pc:docMk/>
            <pc:sldMk cId="0" sldId="257"/>
            <ac:spMk id="23" creationId="{E82090FF-9C84-3688-DFA1-F810B03F2600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24" creationId="{8D7CB1A2-EBD4-5983-6992-18BB557C660D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25" creationId="{689AE27A-863C-F568-9576-B0669781C64C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26" creationId="{9688D433-DE38-2BC3-6DD3-07C0C94ED2DF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27" creationId="{E557F39B-9087-7453-EA1B-B935AB5BD29D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28" creationId="{30D1D1E5-48A6-3DC4-43A0-9BC9E7C45FCB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29" creationId="{36918EE9-062F-750C-0369-C85B8B487556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30" creationId="{F8A5F787-3DB9-BA1A-4A7C-EE854E1BE3C7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31" creationId="{ADC9BB5F-8382-8469-C24A-2DD83E81006A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32" creationId="{9CAFE62A-32A9-C8B8-872C-26436DAFF3E1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33" creationId="{4C52F675-221B-762F-89F9-123B63F42401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34" creationId="{54C8B1EB-1593-8210-B7BC-EB4E44046ED3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35" creationId="{D1D3E4A8-C229-939A-3C04-6D5416D0EC27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36" creationId="{8629E8AC-440E-E584-B97C-DA5740963225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37" creationId="{C99690EE-DBFA-B4DE-3C6F-C549080A74FE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38" creationId="{0477AF05-6F9A-DF7B-56BB-D521663F1AA3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39" creationId="{95DD6512-DDF5-F9E9-7F11-B34D6955AC27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0" creationId="{343CBF1A-4F26-8548-50A7-F1B2FCED7BAC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1" creationId="{1F73A3DD-4BAD-6787-9773-573E9FFC23E0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" creationId="{0FF3120B-F799-F479-21D3-3AC053EAD87C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3" creationId="{06F96A9A-F7F1-028A-8716-8709A75CCED8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4" creationId="{E214374A-229E-F7CC-E6F5-1682DFFE779A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5" creationId="{761FCBC7-CE94-E70A-2D09-A14890EA0BE9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6" creationId="{FC0082D2-451D-EA58-1482-C12BE06AE774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7" creationId="{0435F269-C970-A769-9741-3B08E6804F79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8" creationId="{95C136F7-6925-2F05-4D3E-501D90426B8E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9" creationId="{3098D631-EFF8-7FB2-1F03-C9B332AA905D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50" creationId="{F7D431DA-9C2C-4661-E9F9-501E8CD7D27A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51" creationId="{A6C7063A-EFBC-77F0-527A-B6EA9BEB3A7D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52" creationId="{E0A0DDED-0FCC-F059-3346-5D2597C9C0D9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53" creationId="{687CB528-51CC-94E3-2774-E41907B49998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54" creationId="{161C85E8-4054-CBD0-DF8B-41DCEED892C2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55" creationId="{7C4589CE-3EE3-C032-8456-AD6A42B9B580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56" creationId="{CA65E7F7-7411-8E61-78B6-59BB17F10813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57" creationId="{A3602970-AD65-1EA8-34BA-AE65534274FA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58" creationId="{4D9B13F4-C8D7-BCB0-E2BE-B14604EB5C2F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59" creationId="{7A196EB9-8B20-ED8A-3D57-7F8DA6A2FE46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60" creationId="{2E91C81F-17A8-5269-D10B-DE68641DAD84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61" creationId="{65464041-22CF-B9B3-2137-D8CFAEAC8C50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62" creationId="{3E12E4D9-7DCA-4728-F255-0554CBCC3B63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63" creationId="{FEC74C86-1D5D-0D60-89CB-5E33BCA6A4E1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096" creationId="{A434E00F-712A-1DF8-14EC-3D4622B07864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097" creationId="{03766D4F-33D3-5EE5-E07D-4B8224204573}"/>
          </ac:spMkLst>
        </pc:spChg>
        <pc:spChg chg="mod">
          <ac:chgData name="Danyal Imran" userId="35f9384a071f1c5b" providerId="LiveId" clId="{684C8C64-E2B3-4029-BA01-2DE038F0D930}" dt="2024-04-08T21:17:00.724" v="345" actId="1076"/>
          <ac:spMkLst>
            <pc:docMk/>
            <pc:sldMk cId="0" sldId="257"/>
            <ac:spMk id="4221" creationId="{C0CF40CB-3687-0F2E-4247-F08F32A14C12}"/>
          </ac:spMkLst>
        </pc:spChg>
        <pc:spChg chg="mod">
          <ac:chgData name="Danyal Imran" userId="35f9384a071f1c5b" providerId="LiveId" clId="{684C8C64-E2B3-4029-BA01-2DE038F0D930}" dt="2024-04-08T21:17:00.724" v="345" actId="1076"/>
          <ac:spMkLst>
            <pc:docMk/>
            <pc:sldMk cId="0" sldId="257"/>
            <ac:spMk id="4222" creationId="{33F0285D-664C-A974-DA47-A6FB71BE88D5}"/>
          </ac:spMkLst>
        </pc:spChg>
        <pc:spChg chg="mod">
          <ac:chgData name="Danyal Imran" userId="35f9384a071f1c5b" providerId="LiveId" clId="{684C8C64-E2B3-4029-BA01-2DE038F0D930}" dt="2024-04-08T21:17:00.724" v="345" actId="1076"/>
          <ac:spMkLst>
            <pc:docMk/>
            <pc:sldMk cId="0" sldId="257"/>
            <ac:spMk id="4223" creationId="{80AFF4C3-8343-60F4-E9E5-D73AA481970E}"/>
          </ac:spMkLst>
        </pc:spChg>
        <pc:spChg chg="mod">
          <ac:chgData name="Danyal Imran" userId="35f9384a071f1c5b" providerId="LiveId" clId="{684C8C64-E2B3-4029-BA01-2DE038F0D930}" dt="2024-04-08T21:17:00.724" v="345" actId="1076"/>
          <ac:spMkLst>
            <pc:docMk/>
            <pc:sldMk cId="0" sldId="257"/>
            <ac:spMk id="4224" creationId="{99809F9F-24F6-BD4A-6D89-51D28A891B4C}"/>
          </ac:spMkLst>
        </pc:spChg>
        <pc:spChg chg="mod">
          <ac:chgData name="Danyal Imran" userId="35f9384a071f1c5b" providerId="LiveId" clId="{684C8C64-E2B3-4029-BA01-2DE038F0D930}" dt="2024-04-08T21:17:00.724" v="345" actId="1076"/>
          <ac:spMkLst>
            <pc:docMk/>
            <pc:sldMk cId="0" sldId="257"/>
            <ac:spMk id="4225" creationId="{A6BDFCFA-4893-C814-E5A4-54E4EB51A343}"/>
          </ac:spMkLst>
        </pc:spChg>
        <pc:spChg chg="mod">
          <ac:chgData name="Danyal Imran" userId="35f9384a071f1c5b" providerId="LiveId" clId="{684C8C64-E2B3-4029-BA01-2DE038F0D930}" dt="2024-04-08T21:17:00.724" v="345" actId="1076"/>
          <ac:spMkLst>
            <pc:docMk/>
            <pc:sldMk cId="0" sldId="257"/>
            <ac:spMk id="4226" creationId="{6A783C94-C836-F4F0-E882-DDF5380730F5}"/>
          </ac:spMkLst>
        </pc:spChg>
        <pc:spChg chg="mod">
          <ac:chgData name="Danyal Imran" userId="35f9384a071f1c5b" providerId="LiveId" clId="{684C8C64-E2B3-4029-BA01-2DE038F0D930}" dt="2024-04-08T21:17:00.724" v="345" actId="1076"/>
          <ac:spMkLst>
            <pc:docMk/>
            <pc:sldMk cId="0" sldId="257"/>
            <ac:spMk id="4227" creationId="{5BFC45D7-ACD5-2307-37DB-34709974F1A2}"/>
          </ac:spMkLst>
        </pc:spChg>
        <pc:spChg chg="mod">
          <ac:chgData name="Danyal Imran" userId="35f9384a071f1c5b" providerId="LiveId" clId="{684C8C64-E2B3-4029-BA01-2DE038F0D930}" dt="2024-04-08T21:17:00.724" v="345" actId="1076"/>
          <ac:spMkLst>
            <pc:docMk/>
            <pc:sldMk cId="0" sldId="257"/>
            <ac:spMk id="4228" creationId="{10C1BEBD-6C68-C830-E607-FC1F185D4A41}"/>
          </ac:spMkLst>
        </pc:spChg>
        <pc:spChg chg="mod">
          <ac:chgData name="Danyal Imran" userId="35f9384a071f1c5b" providerId="LiveId" clId="{684C8C64-E2B3-4029-BA01-2DE038F0D930}" dt="2024-04-08T21:17:00.724" v="345" actId="1076"/>
          <ac:spMkLst>
            <pc:docMk/>
            <pc:sldMk cId="0" sldId="257"/>
            <ac:spMk id="4229" creationId="{7024E092-329F-F58F-E25A-6B4EF2148D5F}"/>
          </ac:spMkLst>
        </pc:spChg>
        <pc:spChg chg="mod">
          <ac:chgData name="Danyal Imran" userId="35f9384a071f1c5b" providerId="LiveId" clId="{684C8C64-E2B3-4029-BA01-2DE038F0D930}" dt="2024-04-08T21:17:00.724" v="345" actId="1076"/>
          <ac:spMkLst>
            <pc:docMk/>
            <pc:sldMk cId="0" sldId="257"/>
            <ac:spMk id="4230" creationId="{2982BC27-C53E-422A-3118-5464C5DC6E87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31" creationId="{0AC67B7D-A807-9102-CABC-4755D102032B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32" creationId="{9B2C2AF7-1ADE-4B10-55C3-9037349F8647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33" creationId="{36651590-9268-9802-232F-C55B577914B1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34" creationId="{08553BDE-557D-63D1-02EB-BFFB9DFEDA2E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35" creationId="{D6CA8893-6C40-F76D-0B65-228F0BB64484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36" creationId="{949C7A9B-5A93-B6FC-5441-6E1E62D07615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37" creationId="{4EF1A80E-6BF2-5925-3015-8EE9F4EDF19D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38" creationId="{6CA9CCA6-0A15-2FE1-2F4F-B453D9B188FD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39" creationId="{75E265FD-19A0-4378-C1DA-21BB27510DE9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40" creationId="{AF8C04AB-B750-AB09-1DB9-F26485E08163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41" creationId="{3DF056F5-06B5-E1B1-1AA3-ABB060ACBC5E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42" creationId="{FAFD2BB0-345E-8EDD-6BCB-9AE0A18C7AE8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43" creationId="{B4A462F4-5BB6-09C7-81CD-594C4752B0C5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44" creationId="{175FEFD0-6E6D-28E0-611B-A1D083D35C13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45" creationId="{4D971330-757A-6891-C93B-C5BC3E2D55DC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46" creationId="{762EAB6F-97E3-868F-E594-65A2C67B2776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47" creationId="{7116F83D-831F-25D4-E931-14C827A8F22E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48" creationId="{1165E488-69FC-21EA-C9DA-936E292EA264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49" creationId="{05BE55F0-EC3E-9AA9-57E2-4C0DF5128C20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50" creationId="{D15CB585-B896-3A59-D6B0-C7638DEDC706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51" creationId="{4476C264-AAD3-C7BF-BB73-B7A10F9E8BDF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52" creationId="{07F948A7-A09B-5C00-A0ED-3A1554DAADBD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53" creationId="{9B36E0AB-50E3-86A3-8C77-9097F6FC3172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54" creationId="{813ECD84-EEA1-216B-64B2-4F38FBD42435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55" creationId="{050832D7-3DD3-E00C-7D59-166DE5EE9541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56" creationId="{BDE8897B-70FC-8977-28E4-276210E83274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57" creationId="{C1AC7607-A8CA-77A7-5393-B22DBEAE2C3F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58" creationId="{BB0A9C41-B7F8-56FF-C782-CF403A58AB80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59" creationId="{1C34C925-8F26-80F0-1722-17961FD8965C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60" creationId="{C1E4C544-7FFA-F287-E6E3-61986DFCF714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61" creationId="{E0DA5D25-F7E4-5A6B-7A3E-BCFAA2329F8E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62" creationId="{4392E7D8-7607-E9DC-EB3A-A76D1AE475AC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63" creationId="{8B52CDE7-380C-4C70-13C9-E9D1D56D3AAE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64" creationId="{C25B3022-D4F8-5304-15D5-8A6AFFD166FE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65" creationId="{5B805490-106C-93E7-83DD-5F373206837A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66" creationId="{AFD6D0CE-BA89-F6E5-6B7B-8448A92060FA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67" creationId="{25466DD9-0CB0-9B5C-02CC-AA849B795ABC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68" creationId="{0A5DFDE0-814E-2595-4952-FE08F68A1179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69" creationId="{1D9305D7-2A7A-5A41-34D6-38A0900DCCAA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70" creationId="{4BFDC5E2-2096-8A75-89F4-3ACE0791113E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71" creationId="{953A1113-D998-0464-6029-683F84680BA2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72" creationId="{7C6B7967-66F5-E71E-F237-58FD690DBF93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73" creationId="{6755E542-359A-730D-BF38-477E89F2DD20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74" creationId="{760FDDCC-2BFB-AE3B-9D0C-BEC3C9B0F35B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75" creationId="{F1978A50-9331-C742-06E1-7F2D28DA7D73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76" creationId="{B269B53B-E8C6-75C4-84A8-33F72FD99AD0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77" creationId="{FB540A39-1892-B9BE-EE93-84CDB18B16BA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78" creationId="{83F0E7E9-15FE-7247-6719-DD88D9CCA286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79" creationId="{E28721F5-CF3C-5E7D-FF14-BAA059537F21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80" creationId="{7FA9A2B5-00AC-8B0B-EA5D-F5C1F92EDC69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81" creationId="{B0D12540-555B-42AB-4EED-4D001698FF5C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82" creationId="{84817B50-BF96-2056-2F95-5F7FC42CDE6E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83" creationId="{02122BB8-6E0D-0D6A-4D89-646FA28B0E98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84" creationId="{00832A64-CB90-D7E0-7275-8690A7058EF2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85" creationId="{FC24DF13-D23A-A4AF-1F0B-C6571D8F7363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86" creationId="{FE3F5566-F90E-A636-BA77-9D4633CCCABF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87" creationId="{4CF970ED-6FC4-9B73-6B42-CE335A60BEDF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88" creationId="{54A4909F-9C30-153E-2A5F-B6E12254B689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89" creationId="{5CC6C0DD-709F-D6BB-1220-E92E15527143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90" creationId="{7A2B71F5-79F3-24E7-6880-C1BBF1E1B916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91" creationId="{E8BA3591-7A4E-BF93-4866-AA318846B3BC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92" creationId="{B4B4F925-5EE4-7F5E-3658-2D1220247645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93" creationId="{B04417A5-504B-CCFF-1AFA-CA3D99C83F00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94" creationId="{77C6B974-CD01-1864-DF0D-7030E5D71D64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95" creationId="{4AE217C1-E1DA-2EF8-FA7A-89BB1151E5DF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96" creationId="{DAD84BE5-D48E-F12A-0E88-7825F8089B93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97" creationId="{997E6303-8B85-2D15-BE74-70C48B40BCEE}"/>
          </ac:spMkLst>
        </pc:spChg>
        <pc:spChg chg="add mod">
          <ac:chgData name="Danyal Imran" userId="35f9384a071f1c5b" providerId="LiveId" clId="{684C8C64-E2B3-4029-BA01-2DE038F0D930}" dt="2024-04-08T03:58:09.747" v="64" actId="1076"/>
          <ac:spMkLst>
            <pc:docMk/>
            <pc:sldMk cId="0" sldId="257"/>
            <ac:spMk id="4298" creationId="{E071E16E-5A1C-5676-D3FE-18D83024A458}"/>
          </ac:spMkLst>
        </pc:spChg>
        <pc:spChg chg="add del mod">
          <ac:chgData name="Danyal Imran" userId="35f9384a071f1c5b" providerId="LiveId" clId="{684C8C64-E2B3-4029-BA01-2DE038F0D930}" dt="2024-04-08T21:01:43.437" v="236" actId="21"/>
          <ac:spMkLst>
            <pc:docMk/>
            <pc:sldMk cId="0" sldId="257"/>
            <ac:spMk id="4299" creationId="{FDA53FA0-C0B9-D03D-A957-838809CA598E}"/>
          </ac:spMkLst>
        </pc:spChg>
        <pc:spChg chg="add del mod">
          <ac:chgData name="Danyal Imran" userId="35f9384a071f1c5b" providerId="LiveId" clId="{684C8C64-E2B3-4029-BA01-2DE038F0D930}" dt="2024-04-08T21:02:40.174" v="240" actId="21"/>
          <ac:spMkLst>
            <pc:docMk/>
            <pc:sldMk cId="0" sldId="257"/>
            <ac:spMk id="4300" creationId="{D0BFE056-2740-D07D-259D-1F0257EFDF09}"/>
          </ac:spMkLst>
        </pc:spChg>
        <pc:spChg chg="add del mod">
          <ac:chgData name="Danyal Imran" userId="35f9384a071f1c5b" providerId="LiveId" clId="{684C8C64-E2B3-4029-BA01-2DE038F0D930}" dt="2024-04-08T21:02:43.594" v="241" actId="21"/>
          <ac:spMkLst>
            <pc:docMk/>
            <pc:sldMk cId="0" sldId="257"/>
            <ac:spMk id="4301" creationId="{5F417E24-5C41-E943-A7C8-4A3C81C1EE94}"/>
          </ac:spMkLst>
        </pc:spChg>
        <pc:spChg chg="add del mod">
          <ac:chgData name="Danyal Imran" userId="35f9384a071f1c5b" providerId="LiveId" clId="{684C8C64-E2B3-4029-BA01-2DE038F0D930}" dt="2024-04-08T21:02:46.368" v="242" actId="21"/>
          <ac:spMkLst>
            <pc:docMk/>
            <pc:sldMk cId="0" sldId="257"/>
            <ac:spMk id="4302" creationId="{52E3EA4C-F87E-5508-71F9-0B4D46B521F1}"/>
          </ac:spMkLst>
        </pc:spChg>
        <pc:spChg chg="add del mod">
          <ac:chgData name="Danyal Imran" userId="35f9384a071f1c5b" providerId="LiveId" clId="{684C8C64-E2B3-4029-BA01-2DE038F0D930}" dt="2024-04-08T21:02:51.066" v="243" actId="21"/>
          <ac:spMkLst>
            <pc:docMk/>
            <pc:sldMk cId="0" sldId="257"/>
            <ac:spMk id="4303" creationId="{936B273D-D238-0528-488F-8F98DC268608}"/>
          </ac:spMkLst>
        </pc:spChg>
        <pc:spChg chg="add del mod">
          <ac:chgData name="Danyal Imran" userId="35f9384a071f1c5b" providerId="LiveId" clId="{684C8C64-E2B3-4029-BA01-2DE038F0D930}" dt="2024-04-08T21:02:54.764" v="244" actId="21"/>
          <ac:spMkLst>
            <pc:docMk/>
            <pc:sldMk cId="0" sldId="257"/>
            <ac:spMk id="4304" creationId="{6746DA7E-5D5E-E358-15D1-37A4BF61DAD0}"/>
          </ac:spMkLst>
        </pc:spChg>
        <pc:spChg chg="add mod">
          <ac:chgData name="Danyal Imran" userId="35f9384a071f1c5b" providerId="LiveId" clId="{684C8C64-E2B3-4029-BA01-2DE038F0D930}" dt="2024-04-08T21:00:21.162" v="235" actId="1076"/>
          <ac:spMkLst>
            <pc:docMk/>
            <pc:sldMk cId="0" sldId="257"/>
            <ac:spMk id="4305" creationId="{99A14127-D474-4986-C3F4-B6C9E7E6932E}"/>
          </ac:spMkLst>
        </pc:spChg>
        <pc:spChg chg="add mod">
          <ac:chgData name="Danyal Imran" userId="35f9384a071f1c5b" providerId="LiveId" clId="{684C8C64-E2B3-4029-BA01-2DE038F0D930}" dt="2024-04-08T21:35:45.467" v="575" actId="207"/>
          <ac:spMkLst>
            <pc:docMk/>
            <pc:sldMk cId="0" sldId="257"/>
            <ac:spMk id="4306" creationId="{8EF2DD74-E5A4-3C12-AC1A-AAFE0301C2C8}"/>
          </ac:spMkLst>
        </pc:spChg>
        <pc:spChg chg="add del mod">
          <ac:chgData name="Danyal Imran" userId="35f9384a071f1c5b" providerId="LiveId" clId="{684C8C64-E2B3-4029-BA01-2DE038F0D930}" dt="2024-04-08T21:05:04.563" v="259" actId="21"/>
          <ac:spMkLst>
            <pc:docMk/>
            <pc:sldMk cId="0" sldId="257"/>
            <ac:spMk id="4307" creationId="{F11FF4C8-1F12-C80B-6242-714AE133DB62}"/>
          </ac:spMkLst>
        </pc:spChg>
        <pc:spChg chg="add del mod">
          <ac:chgData name="Danyal Imran" userId="35f9384a071f1c5b" providerId="LiveId" clId="{684C8C64-E2B3-4029-BA01-2DE038F0D930}" dt="2024-04-08T21:05:07.858" v="260" actId="21"/>
          <ac:spMkLst>
            <pc:docMk/>
            <pc:sldMk cId="0" sldId="257"/>
            <ac:spMk id="4308" creationId="{1ED9F771-2612-A6C3-905E-DCF62140E8EE}"/>
          </ac:spMkLst>
        </pc:spChg>
        <pc:spChg chg="add mod">
          <ac:chgData name="Danyal Imran" userId="35f9384a071f1c5b" providerId="LiveId" clId="{684C8C64-E2B3-4029-BA01-2DE038F0D930}" dt="2024-04-08T21:04:47.922" v="257" actId="1076"/>
          <ac:spMkLst>
            <pc:docMk/>
            <pc:sldMk cId="0" sldId="257"/>
            <ac:spMk id="4309" creationId="{4364CE94-F975-5021-1702-DCCFA9D23D52}"/>
          </ac:spMkLst>
        </pc:spChg>
        <pc:spChg chg="add mod">
          <ac:chgData name="Danyal Imran" userId="35f9384a071f1c5b" providerId="LiveId" clId="{684C8C64-E2B3-4029-BA01-2DE038F0D930}" dt="2024-04-08T21:18:39.451" v="378" actId="1076"/>
          <ac:spMkLst>
            <pc:docMk/>
            <pc:sldMk cId="0" sldId="257"/>
            <ac:spMk id="4310" creationId="{6E959DC0-D428-8555-82E7-EE685079C6BB}"/>
          </ac:spMkLst>
        </pc:spChg>
        <pc:spChg chg="add mod">
          <ac:chgData name="Danyal Imran" userId="35f9384a071f1c5b" providerId="LiveId" clId="{684C8C64-E2B3-4029-BA01-2DE038F0D930}" dt="2024-04-08T21:06:26.312" v="298" actId="20577"/>
          <ac:spMkLst>
            <pc:docMk/>
            <pc:sldMk cId="0" sldId="257"/>
            <ac:spMk id="4311" creationId="{6CFB4922-6FAB-83C8-9BC6-A873FD4D480C}"/>
          </ac:spMkLst>
        </pc:spChg>
        <pc:spChg chg="add mod">
          <ac:chgData name="Danyal Imran" userId="35f9384a071f1c5b" providerId="LiveId" clId="{684C8C64-E2B3-4029-BA01-2DE038F0D930}" dt="2024-04-08T21:14:11.066" v="334" actId="20577"/>
          <ac:spMkLst>
            <pc:docMk/>
            <pc:sldMk cId="0" sldId="257"/>
            <ac:spMk id="4312" creationId="{CC6F856E-6310-7C63-B653-8C2A348F7FAF}"/>
          </ac:spMkLst>
        </pc:spChg>
        <pc:spChg chg="add mod">
          <ac:chgData name="Danyal Imran" userId="35f9384a071f1c5b" providerId="LiveId" clId="{684C8C64-E2B3-4029-BA01-2DE038F0D930}" dt="2024-04-08T21:14:19.965" v="340" actId="20577"/>
          <ac:spMkLst>
            <pc:docMk/>
            <pc:sldMk cId="0" sldId="257"/>
            <ac:spMk id="4313" creationId="{D3CF9CDA-EBF8-D728-C955-7AA917569B3E}"/>
          </ac:spMkLst>
        </pc:spChg>
        <pc:spChg chg="add mod">
          <ac:chgData name="Danyal Imran" userId="35f9384a071f1c5b" providerId="LiveId" clId="{684C8C64-E2B3-4029-BA01-2DE038F0D930}" dt="2024-04-08T21:17:16.724" v="356" actId="20577"/>
          <ac:spMkLst>
            <pc:docMk/>
            <pc:sldMk cId="0" sldId="257"/>
            <ac:spMk id="4314" creationId="{EE147258-EC84-CF1B-6B3B-814AB038F537}"/>
          </ac:spMkLst>
        </pc:spChg>
        <pc:spChg chg="add mod">
          <ac:chgData name="Danyal Imran" userId="35f9384a071f1c5b" providerId="LiveId" clId="{684C8C64-E2B3-4029-BA01-2DE038F0D930}" dt="2024-04-08T21:17:45.264" v="366" actId="20577"/>
          <ac:spMkLst>
            <pc:docMk/>
            <pc:sldMk cId="0" sldId="257"/>
            <ac:spMk id="4315" creationId="{AA730F56-0B8F-2130-392C-573F4C26E765}"/>
          </ac:spMkLst>
        </pc:spChg>
        <pc:spChg chg="add mod">
          <ac:chgData name="Danyal Imran" userId="35f9384a071f1c5b" providerId="LiveId" clId="{684C8C64-E2B3-4029-BA01-2DE038F0D930}" dt="2024-04-08T21:18:27.871" v="377" actId="1076"/>
          <ac:spMkLst>
            <pc:docMk/>
            <pc:sldMk cId="0" sldId="257"/>
            <ac:spMk id="4316" creationId="{B2B49F9C-9E62-024C-81B2-F21D09BA6DAE}"/>
          </ac:spMkLst>
        </pc:spChg>
        <pc:spChg chg="add mod">
          <ac:chgData name="Danyal Imran" userId="35f9384a071f1c5b" providerId="LiveId" clId="{684C8C64-E2B3-4029-BA01-2DE038F0D930}" dt="2024-04-08T21:19:25.187" v="386" actId="20577"/>
          <ac:spMkLst>
            <pc:docMk/>
            <pc:sldMk cId="0" sldId="257"/>
            <ac:spMk id="4317" creationId="{20CB3322-8A58-825C-43E5-24E81BD03F1D}"/>
          </ac:spMkLst>
        </pc:spChg>
        <pc:spChg chg="add mod">
          <ac:chgData name="Danyal Imran" userId="35f9384a071f1c5b" providerId="LiveId" clId="{684C8C64-E2B3-4029-BA01-2DE038F0D930}" dt="2024-04-08T21:20:17.425" v="399" actId="20577"/>
          <ac:spMkLst>
            <pc:docMk/>
            <pc:sldMk cId="0" sldId="257"/>
            <ac:spMk id="4318" creationId="{09FF2A12-BDC2-3DE1-F2B1-ACF1A593EDC2}"/>
          </ac:spMkLst>
        </pc:spChg>
        <pc:spChg chg="add mod">
          <ac:chgData name="Danyal Imran" userId="35f9384a071f1c5b" providerId="LiveId" clId="{684C8C64-E2B3-4029-BA01-2DE038F0D930}" dt="2024-04-08T21:20:47.231" v="407" actId="20577"/>
          <ac:spMkLst>
            <pc:docMk/>
            <pc:sldMk cId="0" sldId="257"/>
            <ac:spMk id="4319" creationId="{EC8C1A13-FA27-A5DB-D261-BDC042E0D3D6}"/>
          </ac:spMkLst>
        </pc:spChg>
        <pc:spChg chg="add mod">
          <ac:chgData name="Danyal Imran" userId="35f9384a071f1c5b" providerId="LiveId" clId="{684C8C64-E2B3-4029-BA01-2DE038F0D930}" dt="2024-04-08T21:21:30.364" v="416" actId="115"/>
          <ac:spMkLst>
            <pc:docMk/>
            <pc:sldMk cId="0" sldId="257"/>
            <ac:spMk id="4320" creationId="{CFF9B3D1-1777-90AE-4BD2-71ED97A8D03B}"/>
          </ac:spMkLst>
        </pc:spChg>
        <pc:grpChg chg="add mod">
          <ac:chgData name="Danyal Imran" userId="35f9384a071f1c5b" providerId="LiveId" clId="{684C8C64-E2B3-4029-BA01-2DE038F0D930}" dt="2024-04-08T03:58:09.747" v="64" actId="1076"/>
          <ac:grpSpMkLst>
            <pc:docMk/>
            <pc:sldMk cId="0" sldId="257"/>
            <ac:grpSpMk id="2" creationId="{68B7428A-0847-08B8-E711-B4AED24913BC}"/>
          </ac:grpSpMkLst>
        </pc:grpChg>
        <pc:grpChg chg="add mod">
          <ac:chgData name="Danyal Imran" userId="35f9384a071f1c5b" providerId="LiveId" clId="{684C8C64-E2B3-4029-BA01-2DE038F0D930}" dt="2024-04-08T03:58:09.747" v="64" actId="1076"/>
          <ac:grpSpMkLst>
            <pc:docMk/>
            <pc:sldMk cId="0" sldId="257"/>
            <ac:grpSpMk id="3" creationId="{3770EE7B-0771-7B51-4712-68FCBE7E9124}"/>
          </ac:grpSpMkLst>
        </pc:grpChg>
        <pc:grpChg chg="add mod">
          <ac:chgData name="Danyal Imran" userId="35f9384a071f1c5b" providerId="LiveId" clId="{684C8C64-E2B3-4029-BA01-2DE038F0D930}" dt="2024-04-08T03:58:09.747" v="64" actId="1076"/>
          <ac:grpSpMkLst>
            <pc:docMk/>
            <pc:sldMk cId="0" sldId="257"/>
            <ac:grpSpMk id="4" creationId="{66EF64FC-1460-139C-D790-4D51A40BC6D3}"/>
          </ac:grpSpMkLst>
        </pc:grpChg>
        <pc:grpChg chg="add mod">
          <ac:chgData name="Danyal Imran" userId="35f9384a071f1c5b" providerId="LiveId" clId="{684C8C64-E2B3-4029-BA01-2DE038F0D930}" dt="2024-04-08T03:58:09.747" v="64" actId="1076"/>
          <ac:grpSpMkLst>
            <pc:docMk/>
            <pc:sldMk cId="0" sldId="257"/>
            <ac:grpSpMk id="5" creationId="{1FB2B26E-B3D6-86B4-ADFB-EECE6B59F5D8}"/>
          </ac:grpSpMkLst>
        </pc:grpChg>
        <pc:grpChg chg="add mod">
          <ac:chgData name="Danyal Imran" userId="35f9384a071f1c5b" providerId="LiveId" clId="{684C8C64-E2B3-4029-BA01-2DE038F0D930}" dt="2024-04-08T03:58:09.747" v="64" actId="1076"/>
          <ac:grpSpMkLst>
            <pc:docMk/>
            <pc:sldMk cId="0" sldId="257"/>
            <ac:grpSpMk id="6" creationId="{B7E847D3-C11C-AB40-CF63-D0B99DFBE87A}"/>
          </ac:grpSpMkLst>
        </pc:grpChg>
        <pc:grpChg chg="add mod">
          <ac:chgData name="Danyal Imran" userId="35f9384a071f1c5b" providerId="LiveId" clId="{684C8C64-E2B3-4029-BA01-2DE038F0D930}" dt="2024-04-08T03:58:09.747" v="64" actId="1076"/>
          <ac:grpSpMkLst>
            <pc:docMk/>
            <pc:sldMk cId="0" sldId="257"/>
            <ac:grpSpMk id="7" creationId="{0F5BD7F9-650D-1295-D30C-5B025F8A0FDE}"/>
          </ac:grpSpMkLst>
        </pc:grpChg>
        <pc:grpChg chg="add mod">
          <ac:chgData name="Danyal Imran" userId="35f9384a071f1c5b" providerId="LiveId" clId="{684C8C64-E2B3-4029-BA01-2DE038F0D930}" dt="2024-04-08T03:58:09.747" v="64" actId="1076"/>
          <ac:grpSpMkLst>
            <pc:docMk/>
            <pc:sldMk cId="0" sldId="257"/>
            <ac:grpSpMk id="8" creationId="{989F89C8-7835-531A-8AFF-6859A43EC0CF}"/>
          </ac:grpSpMkLst>
        </pc:grpChg>
        <pc:grpChg chg="add mod">
          <ac:chgData name="Danyal Imran" userId="35f9384a071f1c5b" providerId="LiveId" clId="{684C8C64-E2B3-4029-BA01-2DE038F0D930}" dt="2024-04-08T03:58:09.747" v="64" actId="1076"/>
          <ac:grpSpMkLst>
            <pc:docMk/>
            <pc:sldMk cId="0" sldId="257"/>
            <ac:grpSpMk id="9" creationId="{75911627-E81C-91B9-BA9C-7001F59FB8F3}"/>
          </ac:grpSpMkLst>
        </pc:grpChg>
        <pc:grpChg chg="add mod">
          <ac:chgData name="Danyal Imran" userId="35f9384a071f1c5b" providerId="LiveId" clId="{684C8C64-E2B3-4029-BA01-2DE038F0D930}" dt="2024-04-08T03:58:09.747" v="64" actId="1076"/>
          <ac:grpSpMkLst>
            <pc:docMk/>
            <pc:sldMk cId="0" sldId="257"/>
            <ac:grpSpMk id="10" creationId="{FBE31172-863E-2823-8702-A4140A5CCE4A}"/>
          </ac:grpSpMkLst>
        </pc:grpChg>
        <pc:grpChg chg="add mod">
          <ac:chgData name="Danyal Imran" userId="35f9384a071f1c5b" providerId="LiveId" clId="{684C8C64-E2B3-4029-BA01-2DE038F0D930}" dt="2024-04-08T03:58:09.747" v="64" actId="1076"/>
          <ac:grpSpMkLst>
            <pc:docMk/>
            <pc:sldMk cId="0" sldId="257"/>
            <ac:grpSpMk id="11" creationId="{97238A02-0CA2-2E92-586D-57BA6D203C36}"/>
          </ac:grpSpMkLst>
        </pc:grpChg>
        <pc:grpChg chg="add mod">
          <ac:chgData name="Danyal Imran" userId="35f9384a071f1c5b" providerId="LiveId" clId="{684C8C64-E2B3-4029-BA01-2DE038F0D930}" dt="2024-04-08T03:58:09.747" v="64" actId="1076"/>
          <ac:grpSpMkLst>
            <pc:docMk/>
            <pc:sldMk cId="0" sldId="257"/>
            <ac:grpSpMk id="12" creationId="{15ECD081-2EFB-922B-DA70-8B2C6B3774B0}"/>
          </ac:grpSpMkLst>
        </pc:grpChg>
        <pc:grpChg chg="mod">
          <ac:chgData name="Danyal Imran" userId="35f9384a071f1c5b" providerId="LiveId" clId="{684C8C64-E2B3-4029-BA01-2DE038F0D930}" dt="2024-04-08T21:17:00.724" v="345" actId="1076"/>
          <ac:grpSpMkLst>
            <pc:docMk/>
            <pc:sldMk cId="0" sldId="257"/>
            <ac:grpSpMk id="4098" creationId="{6D57BE45-879B-A3BD-E120-027625CD4A4A}"/>
          </ac:grpSpMkLst>
        </pc:grpChg>
      </pc:sldChg>
      <pc:sldChg chg="addSp delSp modSp mod">
        <pc:chgData name="Danyal Imran" userId="35f9384a071f1c5b" providerId="LiveId" clId="{684C8C64-E2B3-4029-BA01-2DE038F0D930}" dt="2024-04-08T21:35:07.594" v="574" actId="20577"/>
        <pc:sldMkLst>
          <pc:docMk/>
          <pc:sldMk cId="0" sldId="258"/>
        </pc:sldMkLst>
        <pc:spChg chg="add del mod">
          <ac:chgData name="Danyal Imran" userId="35f9384a071f1c5b" providerId="LiveId" clId="{684C8C64-E2B3-4029-BA01-2DE038F0D930}" dt="2024-04-08T21:21:43.054" v="418" actId="21"/>
          <ac:spMkLst>
            <pc:docMk/>
            <pc:sldMk cId="0" sldId="258"/>
            <ac:spMk id="13" creationId="{7223A1B8-C202-E0BB-7A44-9B1E87B1522F}"/>
          </ac:spMkLst>
        </pc:spChg>
        <pc:spChg chg="add del mod">
          <ac:chgData name="Danyal Imran" userId="35f9384a071f1c5b" providerId="LiveId" clId="{684C8C64-E2B3-4029-BA01-2DE038F0D930}" dt="2024-04-08T21:21:48.925" v="419" actId="21"/>
          <ac:spMkLst>
            <pc:docMk/>
            <pc:sldMk cId="0" sldId="258"/>
            <ac:spMk id="14" creationId="{A0942802-85AB-FF80-7CB7-F1B24BB9EB43}"/>
          </ac:spMkLst>
        </pc:spChg>
        <pc:spChg chg="add del mod">
          <ac:chgData name="Danyal Imran" userId="35f9384a071f1c5b" providerId="LiveId" clId="{684C8C64-E2B3-4029-BA01-2DE038F0D930}" dt="2024-04-08T21:21:52.210" v="420" actId="21"/>
          <ac:spMkLst>
            <pc:docMk/>
            <pc:sldMk cId="0" sldId="258"/>
            <ac:spMk id="15" creationId="{652C86E4-CE98-F5DB-98E0-FA025E0FFBE3}"/>
          </ac:spMkLst>
        </pc:spChg>
        <pc:spChg chg="add del mod">
          <ac:chgData name="Danyal Imran" userId="35f9384a071f1c5b" providerId="LiveId" clId="{684C8C64-E2B3-4029-BA01-2DE038F0D930}" dt="2024-04-08T21:21:55.523" v="421" actId="21"/>
          <ac:spMkLst>
            <pc:docMk/>
            <pc:sldMk cId="0" sldId="258"/>
            <ac:spMk id="16" creationId="{7F456A9C-B055-94F3-8B3A-545ECFA51D16}"/>
          </ac:spMkLst>
        </pc:spChg>
        <pc:spChg chg="add del mod">
          <ac:chgData name="Danyal Imran" userId="35f9384a071f1c5b" providerId="LiveId" clId="{684C8C64-E2B3-4029-BA01-2DE038F0D930}" dt="2024-04-08T21:21:58.900" v="422" actId="21"/>
          <ac:spMkLst>
            <pc:docMk/>
            <pc:sldMk cId="0" sldId="258"/>
            <ac:spMk id="17" creationId="{C9F50445-DE79-9847-8C61-00B8459F8B8C}"/>
          </ac:spMkLst>
        </pc:spChg>
        <pc:spChg chg="add del mod">
          <ac:chgData name="Danyal Imran" userId="35f9384a071f1c5b" providerId="LiveId" clId="{684C8C64-E2B3-4029-BA01-2DE038F0D930}" dt="2024-04-08T21:22:02.452" v="423" actId="21"/>
          <ac:spMkLst>
            <pc:docMk/>
            <pc:sldMk cId="0" sldId="258"/>
            <ac:spMk id="18" creationId="{5DFDE55F-F711-413B-B487-C8EA873D31BF}"/>
          </ac:spMkLst>
        </pc:spChg>
        <pc:spChg chg="add del mod">
          <ac:chgData name="Danyal Imran" userId="35f9384a071f1c5b" providerId="LiveId" clId="{684C8C64-E2B3-4029-BA01-2DE038F0D930}" dt="2024-04-08T21:22:05.826" v="424" actId="21"/>
          <ac:spMkLst>
            <pc:docMk/>
            <pc:sldMk cId="0" sldId="258"/>
            <ac:spMk id="19" creationId="{812D10EE-8A31-3E58-5F33-CE476806BFF0}"/>
          </ac:spMkLst>
        </pc:spChg>
        <pc:spChg chg="add del mod">
          <ac:chgData name="Danyal Imran" userId="35f9384a071f1c5b" providerId="LiveId" clId="{684C8C64-E2B3-4029-BA01-2DE038F0D930}" dt="2024-04-08T21:22:09.897" v="425" actId="21"/>
          <ac:spMkLst>
            <pc:docMk/>
            <pc:sldMk cId="0" sldId="258"/>
            <ac:spMk id="20" creationId="{D528E53C-F864-B6AE-EBDD-FA534BE4A377}"/>
          </ac:spMkLst>
        </pc:spChg>
        <pc:spChg chg="add del mod">
          <ac:chgData name="Danyal Imran" userId="35f9384a071f1c5b" providerId="LiveId" clId="{684C8C64-E2B3-4029-BA01-2DE038F0D930}" dt="2024-04-08T21:22:16.775" v="426" actId="21"/>
          <ac:spMkLst>
            <pc:docMk/>
            <pc:sldMk cId="0" sldId="258"/>
            <ac:spMk id="21" creationId="{F2A104A6-46A5-9CF4-4EAD-A9B7B742BC76}"/>
          </ac:spMkLst>
        </pc:spChg>
        <pc:spChg chg="add del mod">
          <ac:chgData name="Danyal Imran" userId="35f9384a071f1c5b" providerId="LiveId" clId="{684C8C64-E2B3-4029-BA01-2DE038F0D930}" dt="2024-04-08T21:22:19.825" v="427" actId="21"/>
          <ac:spMkLst>
            <pc:docMk/>
            <pc:sldMk cId="0" sldId="258"/>
            <ac:spMk id="22" creationId="{568F709B-6D91-C8FB-F2C2-4BBE5E3B1ABF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23" creationId="{C327F1AA-66EA-1AD4-FB46-EDAAEBE9AAD5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24" creationId="{F386BAA0-8606-32EF-81C7-2EB1333FE992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25" creationId="{FE348890-8A14-F01F-8063-C1796B0E22B0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26" creationId="{E773C07D-9FC6-987A-6479-008EA3BBA543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27" creationId="{D84287CF-5AB7-3DF0-49B7-F8308443D694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28" creationId="{0D3FF897-212B-9B93-0E0F-37EC71E038C6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29" creationId="{E293170A-1115-9C6A-4E34-6E38E3A77AE8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30" creationId="{EE0A0614-72E8-57C7-1905-1D2BA4EFB886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31" creationId="{36AA0282-FC0E-E582-1107-B10B5F829C44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32" creationId="{8747F85B-78E5-875F-948D-E667F4CB71A0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33" creationId="{21140F91-5E79-0DBF-8216-CEC83A1E1B93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34" creationId="{D34A83B1-8803-0611-0861-10A206969A42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35" creationId="{8DA6D9F0-95A1-F9D3-333D-3F54831D7150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36" creationId="{BD6A8532-29F5-0F71-119C-6D648CC8BCAA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37" creationId="{04D27F76-2542-DB51-9B96-FBCF8DD2C2B8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38" creationId="{3B1A36F5-2857-2DC4-E886-714C1E62B5DE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39" creationId="{7B866A57-DA56-343C-04F4-95E308097ADD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40" creationId="{E667317B-4BC5-7E8A-B579-F78453352C06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41" creationId="{ABD503BB-4286-FE3E-6A3C-E4BD4257DD08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42" creationId="{9EE801CF-DA7D-0C36-537A-6ADA4C74C40E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43" creationId="{BE3BAFED-5CA0-E39B-5F26-55024A47505D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44" creationId="{9F07F968-619C-6E5C-F24D-AF854DE332D6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45" creationId="{2F3514D4-E57E-CF0F-8C3D-05BEA9078237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46" creationId="{E5C311C7-6FBC-22C3-D8A5-4CB5C59EECBB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47" creationId="{47ECA51F-8F03-433B-570B-EC5DDB2E74AE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48" creationId="{D9D8FAFC-6BC1-A842-9134-0C3A113BB1FE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49" creationId="{AAE4DB5B-9F2F-6851-6ABA-8337A3308548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0" creationId="{1789A329-B427-D721-97B0-E9491585145C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1" creationId="{EDAEBE87-218C-3D62-1824-625A38318F59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" creationId="{6818F6A6-2292-FDD4-D76B-0B85CE61C2FF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" creationId="{3DF7218C-2959-97AA-C494-F261D16FD54B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4" creationId="{085A520C-17EA-4F73-B367-A61684479082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5" creationId="{FFC13492-F113-C575-EDF5-76828DDA2641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6" creationId="{D3F6E613-15C7-45C7-619E-7FB191D035F8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7" creationId="{5173BC31-A1F6-0F1A-1625-935D23D9E104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8" creationId="{23289AA0-99E8-B532-56E8-BD229E2F6724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9" creationId="{934ED961-90F1-F518-D82C-1B6E6F443D39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60" creationId="{CB1F6D0A-C60A-DAA7-A7E0-B0119DCE2057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61" creationId="{61908E64-5360-8E1D-60EF-3F6CFFFE8387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62" creationId="{B30647D8-78E1-ED68-F414-0F6A3C54259E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63" creationId="{0C6ED841-D3E0-DF79-F729-6B7DCEBF4BD0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120" creationId="{887D8C69-DEF8-F1EB-9A02-E9A8FAD8675C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121" creationId="{70CA4B97-8B8F-B5BF-2DAE-37FFA1FA2643}"/>
          </ac:spMkLst>
        </pc:spChg>
        <pc:spChg chg="mod">
          <ac:chgData name="Danyal Imran" userId="35f9384a071f1c5b" providerId="LiveId" clId="{684C8C64-E2B3-4029-BA01-2DE038F0D930}" dt="2024-04-08T21:34:17.876" v="558" actId="14100"/>
          <ac:spMkLst>
            <pc:docMk/>
            <pc:sldMk cId="0" sldId="258"/>
            <ac:spMk id="5135" creationId="{5F04470D-5230-5152-6725-70057D76FB8D}"/>
          </ac:spMkLst>
        </pc:spChg>
        <pc:spChg chg="mod">
          <ac:chgData name="Danyal Imran" userId="35f9384a071f1c5b" providerId="LiveId" clId="{684C8C64-E2B3-4029-BA01-2DE038F0D930}" dt="2024-04-08T21:34:17.876" v="558" actId="14100"/>
          <ac:spMkLst>
            <pc:docMk/>
            <pc:sldMk cId="0" sldId="258"/>
            <ac:spMk id="5136" creationId="{A819C2A8-3C0E-2DF4-AE91-4B2238E1524B}"/>
          </ac:spMkLst>
        </pc:spChg>
        <pc:spChg chg="mod">
          <ac:chgData name="Danyal Imran" userId="35f9384a071f1c5b" providerId="LiveId" clId="{684C8C64-E2B3-4029-BA01-2DE038F0D930}" dt="2024-04-08T21:34:17.876" v="558" actId="14100"/>
          <ac:spMkLst>
            <pc:docMk/>
            <pc:sldMk cId="0" sldId="258"/>
            <ac:spMk id="5137" creationId="{49414ACB-F3B4-2F63-5647-7DA0C9B62A86}"/>
          </ac:spMkLst>
        </pc:spChg>
        <pc:spChg chg="mod">
          <ac:chgData name="Danyal Imran" userId="35f9384a071f1c5b" providerId="LiveId" clId="{684C8C64-E2B3-4029-BA01-2DE038F0D930}" dt="2024-04-08T21:34:17.876" v="558" actId="14100"/>
          <ac:spMkLst>
            <pc:docMk/>
            <pc:sldMk cId="0" sldId="258"/>
            <ac:spMk id="5138" creationId="{CDD07A31-9363-3C5B-1CBD-BDCC8113D149}"/>
          </ac:spMkLst>
        </pc:spChg>
        <pc:spChg chg="mod">
          <ac:chgData name="Danyal Imran" userId="35f9384a071f1c5b" providerId="LiveId" clId="{684C8C64-E2B3-4029-BA01-2DE038F0D930}" dt="2024-04-08T21:34:17.876" v="558" actId="14100"/>
          <ac:spMkLst>
            <pc:docMk/>
            <pc:sldMk cId="0" sldId="258"/>
            <ac:spMk id="5139" creationId="{56929675-657A-A264-8DE7-A6A85835AED0}"/>
          </ac:spMkLst>
        </pc:spChg>
        <pc:spChg chg="mod">
          <ac:chgData name="Danyal Imran" userId="35f9384a071f1c5b" providerId="LiveId" clId="{684C8C64-E2B3-4029-BA01-2DE038F0D930}" dt="2024-04-08T21:34:17.876" v="558" actId="14100"/>
          <ac:spMkLst>
            <pc:docMk/>
            <pc:sldMk cId="0" sldId="258"/>
            <ac:spMk id="5140" creationId="{107BBD36-F3B0-8083-F5E3-2F3DC39AFFCA}"/>
          </ac:spMkLst>
        </pc:spChg>
        <pc:spChg chg="mod">
          <ac:chgData name="Danyal Imran" userId="35f9384a071f1c5b" providerId="LiveId" clId="{684C8C64-E2B3-4029-BA01-2DE038F0D930}" dt="2024-04-08T21:34:17.876" v="558" actId="14100"/>
          <ac:spMkLst>
            <pc:docMk/>
            <pc:sldMk cId="0" sldId="258"/>
            <ac:spMk id="5141" creationId="{5107C64A-9A89-B866-1CBF-97264955A107}"/>
          </ac:spMkLst>
        </pc:spChg>
        <pc:spChg chg="mod">
          <ac:chgData name="Danyal Imran" userId="35f9384a071f1c5b" providerId="LiveId" clId="{684C8C64-E2B3-4029-BA01-2DE038F0D930}" dt="2024-04-08T21:34:17.876" v="558" actId="14100"/>
          <ac:spMkLst>
            <pc:docMk/>
            <pc:sldMk cId="0" sldId="258"/>
            <ac:spMk id="5142" creationId="{C1EA18D1-1918-0A1B-1175-ABB64F031B08}"/>
          </ac:spMkLst>
        </pc:spChg>
        <pc:spChg chg="mod">
          <ac:chgData name="Danyal Imran" userId="35f9384a071f1c5b" providerId="LiveId" clId="{684C8C64-E2B3-4029-BA01-2DE038F0D930}" dt="2024-04-08T21:34:17.876" v="558" actId="14100"/>
          <ac:spMkLst>
            <pc:docMk/>
            <pc:sldMk cId="0" sldId="258"/>
            <ac:spMk id="5143" creationId="{EB58BBEF-28D7-701E-BF2D-A12012A8E969}"/>
          </ac:spMkLst>
        </pc:spChg>
        <pc:spChg chg="mod">
          <ac:chgData name="Danyal Imran" userId="35f9384a071f1c5b" providerId="LiveId" clId="{684C8C64-E2B3-4029-BA01-2DE038F0D930}" dt="2024-04-08T21:34:17.876" v="558" actId="14100"/>
          <ac:spMkLst>
            <pc:docMk/>
            <pc:sldMk cId="0" sldId="258"/>
            <ac:spMk id="5144" creationId="{998FD8BE-CDBF-8CAC-F15C-27C8EFF46E1D}"/>
          </ac:spMkLst>
        </pc:spChg>
        <pc:spChg chg="mod">
          <ac:chgData name="Danyal Imran" userId="35f9384a071f1c5b" providerId="LiveId" clId="{684C8C64-E2B3-4029-BA01-2DE038F0D930}" dt="2024-04-08T21:31:57.516" v="531" actId="1076"/>
          <ac:spMkLst>
            <pc:docMk/>
            <pc:sldMk cId="0" sldId="258"/>
            <ac:spMk id="5145" creationId="{44C471E1-2F15-F7D3-8AC4-AADA6BD95A37}"/>
          </ac:spMkLst>
        </pc:spChg>
        <pc:spChg chg="mod">
          <ac:chgData name="Danyal Imran" userId="35f9384a071f1c5b" providerId="LiveId" clId="{684C8C64-E2B3-4029-BA01-2DE038F0D930}" dt="2024-04-08T21:31:57.516" v="531" actId="1076"/>
          <ac:spMkLst>
            <pc:docMk/>
            <pc:sldMk cId="0" sldId="258"/>
            <ac:spMk id="5146" creationId="{6398C4BD-2A4F-DCB2-A5EE-DFBF6EFCFAC7}"/>
          </ac:spMkLst>
        </pc:spChg>
        <pc:spChg chg="mod">
          <ac:chgData name="Danyal Imran" userId="35f9384a071f1c5b" providerId="LiveId" clId="{684C8C64-E2B3-4029-BA01-2DE038F0D930}" dt="2024-04-08T21:31:57.516" v="531" actId="1076"/>
          <ac:spMkLst>
            <pc:docMk/>
            <pc:sldMk cId="0" sldId="258"/>
            <ac:spMk id="5147" creationId="{C1D77106-91FA-DBE6-849D-AAEC4EFA520C}"/>
          </ac:spMkLst>
        </pc:spChg>
        <pc:spChg chg="mod">
          <ac:chgData name="Danyal Imran" userId="35f9384a071f1c5b" providerId="LiveId" clId="{684C8C64-E2B3-4029-BA01-2DE038F0D930}" dt="2024-04-08T21:31:57.516" v="531" actId="1076"/>
          <ac:spMkLst>
            <pc:docMk/>
            <pc:sldMk cId="0" sldId="258"/>
            <ac:spMk id="5148" creationId="{6029846B-4884-F7F8-235F-B6B22CB658A4}"/>
          </ac:spMkLst>
        </pc:spChg>
        <pc:spChg chg="mod">
          <ac:chgData name="Danyal Imran" userId="35f9384a071f1c5b" providerId="LiveId" clId="{684C8C64-E2B3-4029-BA01-2DE038F0D930}" dt="2024-04-08T21:31:57.516" v="531" actId="1076"/>
          <ac:spMkLst>
            <pc:docMk/>
            <pc:sldMk cId="0" sldId="258"/>
            <ac:spMk id="5149" creationId="{A8145CE6-A21E-F310-A4DC-12012E68EFDA}"/>
          </ac:spMkLst>
        </pc:spChg>
        <pc:spChg chg="mod">
          <ac:chgData name="Danyal Imran" userId="35f9384a071f1c5b" providerId="LiveId" clId="{684C8C64-E2B3-4029-BA01-2DE038F0D930}" dt="2024-04-08T21:31:57.516" v="531" actId="1076"/>
          <ac:spMkLst>
            <pc:docMk/>
            <pc:sldMk cId="0" sldId="258"/>
            <ac:spMk id="5150" creationId="{3E24EDD5-C3A1-F62D-40B7-B0432DDB798A}"/>
          </ac:spMkLst>
        </pc:spChg>
        <pc:spChg chg="mod">
          <ac:chgData name="Danyal Imran" userId="35f9384a071f1c5b" providerId="LiveId" clId="{684C8C64-E2B3-4029-BA01-2DE038F0D930}" dt="2024-04-08T21:31:57.516" v="531" actId="1076"/>
          <ac:spMkLst>
            <pc:docMk/>
            <pc:sldMk cId="0" sldId="258"/>
            <ac:spMk id="5151" creationId="{3FF2BCA6-8123-E6EA-DD1A-15126553722B}"/>
          </ac:spMkLst>
        </pc:spChg>
        <pc:spChg chg="mod">
          <ac:chgData name="Danyal Imran" userId="35f9384a071f1c5b" providerId="LiveId" clId="{684C8C64-E2B3-4029-BA01-2DE038F0D930}" dt="2024-04-08T21:31:57.516" v="531" actId="1076"/>
          <ac:spMkLst>
            <pc:docMk/>
            <pc:sldMk cId="0" sldId="258"/>
            <ac:spMk id="5152" creationId="{AEE18FB8-FE5D-70FE-D831-BF8572F636DE}"/>
          </ac:spMkLst>
        </pc:spChg>
        <pc:spChg chg="mod">
          <ac:chgData name="Danyal Imran" userId="35f9384a071f1c5b" providerId="LiveId" clId="{684C8C64-E2B3-4029-BA01-2DE038F0D930}" dt="2024-04-08T21:31:57.516" v="531" actId="1076"/>
          <ac:spMkLst>
            <pc:docMk/>
            <pc:sldMk cId="0" sldId="258"/>
            <ac:spMk id="5153" creationId="{1F56B7E7-7547-DC3C-B0BA-F9B5D7CECDD0}"/>
          </ac:spMkLst>
        </pc:spChg>
        <pc:spChg chg="mod">
          <ac:chgData name="Danyal Imran" userId="35f9384a071f1c5b" providerId="LiveId" clId="{684C8C64-E2B3-4029-BA01-2DE038F0D930}" dt="2024-04-08T21:31:57.516" v="531" actId="1076"/>
          <ac:spMkLst>
            <pc:docMk/>
            <pc:sldMk cId="0" sldId="258"/>
            <ac:spMk id="5154" creationId="{90DA0347-17B1-05EF-804F-2DDA6F0CED48}"/>
          </ac:spMkLst>
        </pc:spChg>
        <pc:spChg chg="mod">
          <ac:chgData name="Danyal Imran" userId="35f9384a071f1c5b" providerId="LiveId" clId="{684C8C64-E2B3-4029-BA01-2DE038F0D930}" dt="2024-04-08T21:25:42.843" v="465" actId="1076"/>
          <ac:spMkLst>
            <pc:docMk/>
            <pc:sldMk cId="0" sldId="258"/>
            <ac:spMk id="5245" creationId="{75647406-6242-FA56-D194-3CCA8301D8C9}"/>
          </ac:spMkLst>
        </pc:spChg>
        <pc:spChg chg="mod">
          <ac:chgData name="Danyal Imran" userId="35f9384a071f1c5b" providerId="LiveId" clId="{684C8C64-E2B3-4029-BA01-2DE038F0D930}" dt="2024-04-08T21:25:42.843" v="465" actId="1076"/>
          <ac:spMkLst>
            <pc:docMk/>
            <pc:sldMk cId="0" sldId="258"/>
            <ac:spMk id="5246" creationId="{FE5ACE9E-9360-7A5A-82E2-7EEE5FBEF591}"/>
          </ac:spMkLst>
        </pc:spChg>
        <pc:spChg chg="mod">
          <ac:chgData name="Danyal Imran" userId="35f9384a071f1c5b" providerId="LiveId" clId="{684C8C64-E2B3-4029-BA01-2DE038F0D930}" dt="2024-04-08T21:25:42.843" v="465" actId="1076"/>
          <ac:spMkLst>
            <pc:docMk/>
            <pc:sldMk cId="0" sldId="258"/>
            <ac:spMk id="5247" creationId="{A3AFA4D8-4351-305A-26AE-4728A8A4AC70}"/>
          </ac:spMkLst>
        </pc:spChg>
        <pc:spChg chg="mod">
          <ac:chgData name="Danyal Imran" userId="35f9384a071f1c5b" providerId="LiveId" clId="{684C8C64-E2B3-4029-BA01-2DE038F0D930}" dt="2024-04-08T21:25:42.843" v="465" actId="1076"/>
          <ac:spMkLst>
            <pc:docMk/>
            <pc:sldMk cId="0" sldId="258"/>
            <ac:spMk id="5248" creationId="{182A3A73-85D2-263F-B4CA-D981150B2D51}"/>
          </ac:spMkLst>
        </pc:spChg>
        <pc:spChg chg="mod">
          <ac:chgData name="Danyal Imran" userId="35f9384a071f1c5b" providerId="LiveId" clId="{684C8C64-E2B3-4029-BA01-2DE038F0D930}" dt="2024-04-08T21:25:42.843" v="465" actId="1076"/>
          <ac:spMkLst>
            <pc:docMk/>
            <pc:sldMk cId="0" sldId="258"/>
            <ac:spMk id="5249" creationId="{8A123193-B8AE-1C37-FFDA-E8CE78F9F19F}"/>
          </ac:spMkLst>
        </pc:spChg>
        <pc:spChg chg="mod">
          <ac:chgData name="Danyal Imran" userId="35f9384a071f1c5b" providerId="LiveId" clId="{684C8C64-E2B3-4029-BA01-2DE038F0D930}" dt="2024-04-08T21:25:42.843" v="465" actId="1076"/>
          <ac:spMkLst>
            <pc:docMk/>
            <pc:sldMk cId="0" sldId="258"/>
            <ac:spMk id="5250" creationId="{A6C96179-0593-87B7-4FCB-9F2B81CAD43F}"/>
          </ac:spMkLst>
        </pc:spChg>
        <pc:spChg chg="mod">
          <ac:chgData name="Danyal Imran" userId="35f9384a071f1c5b" providerId="LiveId" clId="{684C8C64-E2B3-4029-BA01-2DE038F0D930}" dt="2024-04-08T21:25:42.843" v="465" actId="1076"/>
          <ac:spMkLst>
            <pc:docMk/>
            <pc:sldMk cId="0" sldId="258"/>
            <ac:spMk id="5251" creationId="{2A555187-D9F2-85B6-3261-6DB0F9844CA3}"/>
          </ac:spMkLst>
        </pc:spChg>
        <pc:spChg chg="mod">
          <ac:chgData name="Danyal Imran" userId="35f9384a071f1c5b" providerId="LiveId" clId="{684C8C64-E2B3-4029-BA01-2DE038F0D930}" dt="2024-04-08T21:25:42.843" v="465" actId="1076"/>
          <ac:spMkLst>
            <pc:docMk/>
            <pc:sldMk cId="0" sldId="258"/>
            <ac:spMk id="5252" creationId="{CC29B1B9-CEC8-0A29-745E-ED18B96D0451}"/>
          </ac:spMkLst>
        </pc:spChg>
        <pc:spChg chg="mod">
          <ac:chgData name="Danyal Imran" userId="35f9384a071f1c5b" providerId="LiveId" clId="{684C8C64-E2B3-4029-BA01-2DE038F0D930}" dt="2024-04-08T21:25:42.843" v="465" actId="1076"/>
          <ac:spMkLst>
            <pc:docMk/>
            <pc:sldMk cId="0" sldId="258"/>
            <ac:spMk id="5253" creationId="{871D256E-A4FB-F20A-8D48-4AECE542AB04}"/>
          </ac:spMkLst>
        </pc:spChg>
        <pc:spChg chg="mod">
          <ac:chgData name="Danyal Imran" userId="35f9384a071f1c5b" providerId="LiveId" clId="{684C8C64-E2B3-4029-BA01-2DE038F0D930}" dt="2024-04-08T21:25:42.843" v="465" actId="1076"/>
          <ac:spMkLst>
            <pc:docMk/>
            <pc:sldMk cId="0" sldId="258"/>
            <ac:spMk id="5254" creationId="{FD8738EB-4F4F-0A57-24AB-37559850E931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55" creationId="{2550EA34-3DEC-4DCE-3766-6B0256993497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56" creationId="{9F5E7BC6-ADE7-455F-6F45-D6BD14D8697F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57" creationId="{5F957B6A-3ACD-89E7-9CD9-3E47EE351D15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58" creationId="{6686F6E5-1EDF-2BE4-C0D8-2A51E4E99B61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59" creationId="{4C53DF29-0782-F7C3-2006-A3B194FBC2F0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60" creationId="{6117D73E-ED65-DB73-F0BB-6673F9248DF4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61" creationId="{6617E5B1-81AB-75D4-FD3F-B0FA84603FC5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62" creationId="{0FF63A2E-A730-C33E-D5E3-B1D7D5E4E6B7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63" creationId="{9BEBDC91-FC78-D85B-DC88-1C9013CF43E4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64" creationId="{5EC3D8FB-2317-ED88-9FB5-A3FEC5AD56E7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65" creationId="{39602019-849C-5D92-8916-9ABD40D062BC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66" creationId="{997E059B-240A-9AEE-AF2C-12AAF2C19B6C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67" creationId="{97795BCA-1E46-1448-EEAB-71D79BFB430B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68" creationId="{A30DAB76-5A35-D864-AE66-1AE52AD2B2D4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69" creationId="{BB63BE51-E702-0528-7BF6-9924FED9B0DA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70" creationId="{E445745A-C69D-2288-D194-A4F7CEF7C838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71" creationId="{025BC650-50FF-0B18-EF82-5E3ABEBAD5A0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72" creationId="{F8F658D2-4A50-DA5F-5EA1-9F46B4930F0C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73" creationId="{DCBC6411-9492-4FE5-4B8B-1BBE303254C0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74" creationId="{29F95BFD-303B-A582-D564-4C63781CD656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75" creationId="{31DB8436-5675-687C-E468-6160E32AF5A7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76" creationId="{F9CE12D0-4276-FEBA-1470-646782E1137C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77" creationId="{85F277F8-3C8B-EC41-788C-B9D02D5F19E1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78" creationId="{05F50B4D-F7BC-EDF1-4288-222F7763F6E3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79" creationId="{EA6E119A-D174-DE3F-85AC-B2CE410EE374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80" creationId="{B349F453-96E5-E028-7A32-55976936FA78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81" creationId="{86657A71-C84E-19F9-6EE3-ADA7806ACDB2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82" creationId="{F49046A9-1059-B422-76B2-14E3C1D6ED99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83" creationId="{97893EBF-405C-5B36-86D7-6B50FD8E143F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84" creationId="{477C3D08-B3D8-ED81-9B96-BBB71FA02E7D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85" creationId="{ADD9418F-7D50-4B43-4FDE-5C346956EFE1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86" creationId="{F336B9F7-8FF1-B4B9-91FE-EB01894DAE3D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87" creationId="{7EFEAEB1-4BC3-8331-DD28-4922845CA276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88" creationId="{A5B4E83F-E641-3529-1554-3035580A027B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89" creationId="{C4A5E6BA-DF29-194E-6DC7-FE8F455CAC9A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90" creationId="{CDA375EE-7896-240A-ACEA-8093511FDC4E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91" creationId="{B1347352-2662-E957-FB02-EE823327FDDF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92" creationId="{642EDD01-A259-8723-DFB7-689909F5EE0C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93" creationId="{F0E51700-6600-4864-2526-06CDA62C517E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94" creationId="{944740DD-464B-132D-3842-2980E645D043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95" creationId="{5D9C664A-1944-F5E4-D17E-A1FD835DB594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96" creationId="{95A48AB9-76D5-4B43-5BA3-66EFBE0B9A59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97" creationId="{871C9BAF-3BA1-4566-8FE1-67F2DCCEE46F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98" creationId="{DBA0AC0C-E4CD-EB6E-8647-2711BFAA1032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299" creationId="{AED57750-0D9B-AD28-729B-0775E4A49FFD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00" creationId="{FA84BB4A-DDF3-9B46-822E-7168C96736AD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01" creationId="{74E3981A-A163-B836-5369-1483B2ACEBE9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02" creationId="{A5B98F7A-FBA3-3166-8A78-3345F0405AD5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03" creationId="{E29381C3-9BB3-24D2-7D5B-806CEFC4E7AB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04" creationId="{4CCDF1E4-A179-591E-C1E6-9E750B0F9EAA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05" creationId="{74957A4B-3CD8-A1C3-AB03-E46E2CAA5663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06" creationId="{2E600BC9-4164-B274-B920-0A4498C365C2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07" creationId="{FDBBB7EC-34DA-E05F-CCF1-57860E3BD2AE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08" creationId="{E8AC1263-28DC-21E5-203F-F988655D5221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09" creationId="{1CD72C92-8707-3040-10D6-A1132A32A0B9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10" creationId="{25F0BEC3-CDE0-D878-A2B6-240B70C0FE63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11" creationId="{DB9AA0D9-3826-5A17-4D27-89740B08533D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12" creationId="{074B9222-8996-2109-956D-CDE63E71D8B0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13" creationId="{5F35B19B-216C-8DD3-186E-28029D7BB545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14" creationId="{D93C97C3-1B31-139F-F102-1274002D94C1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15" creationId="{ADFBD12A-8AD7-0E89-14E9-FE201C3A581F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16" creationId="{6A0F093B-5D6A-E1B6-AFDF-239AC4490FCA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17" creationId="{A7586A6E-4F00-C44D-8A45-5A2E0A3933CB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18" creationId="{A426FCA4-2282-46D5-1D25-0199A7BAD9BC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19" creationId="{FCF29E0F-9198-C30F-947F-B7E99BFF8379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20" creationId="{E0CD7D9A-301A-B52B-BFE5-14DF5970FD37}"/>
          </ac:spMkLst>
        </pc:spChg>
        <pc:spChg chg="add mod">
          <ac:chgData name="Danyal Imran" userId="35f9384a071f1c5b" providerId="LiveId" clId="{684C8C64-E2B3-4029-BA01-2DE038F0D930}" dt="2024-04-08T04:00:35.777" v="88" actId="1076"/>
          <ac:spMkLst>
            <pc:docMk/>
            <pc:sldMk cId="0" sldId="258"/>
            <ac:spMk id="5321" creationId="{B6647481-4880-266B-1E7B-5FF2BB9C4E8A}"/>
          </ac:spMkLst>
        </pc:spChg>
        <pc:spChg chg="add del mod">
          <ac:chgData name="Danyal Imran" userId="35f9384a071f1c5b" providerId="LiveId" clId="{684C8C64-E2B3-4029-BA01-2DE038F0D930}" dt="2024-04-08T21:21:39.977" v="417" actId="21"/>
          <ac:spMkLst>
            <pc:docMk/>
            <pc:sldMk cId="0" sldId="258"/>
            <ac:spMk id="5322" creationId="{C11C5CA6-938C-C6EA-ADAC-58CDE4841AFB}"/>
          </ac:spMkLst>
        </pc:spChg>
        <pc:spChg chg="add mod">
          <ac:chgData name="Danyal Imran" userId="35f9384a071f1c5b" providerId="LiveId" clId="{684C8C64-E2B3-4029-BA01-2DE038F0D930}" dt="2024-04-08T21:23:15.932" v="442" actId="20577"/>
          <ac:spMkLst>
            <pc:docMk/>
            <pc:sldMk cId="0" sldId="258"/>
            <ac:spMk id="5323" creationId="{EC4DA271-A9A9-4978-AF0B-E88747ED604E}"/>
          </ac:spMkLst>
        </pc:spChg>
        <pc:spChg chg="add mod">
          <ac:chgData name="Danyal Imran" userId="35f9384a071f1c5b" providerId="LiveId" clId="{684C8C64-E2B3-4029-BA01-2DE038F0D930}" dt="2024-04-08T21:24:34.925" v="452" actId="20577"/>
          <ac:spMkLst>
            <pc:docMk/>
            <pc:sldMk cId="0" sldId="258"/>
            <ac:spMk id="5324" creationId="{281D191C-ABBB-4770-61F8-DFCC0F3580CF}"/>
          </ac:spMkLst>
        </pc:spChg>
        <pc:spChg chg="add mod">
          <ac:chgData name="Danyal Imran" userId="35f9384a071f1c5b" providerId="LiveId" clId="{684C8C64-E2B3-4029-BA01-2DE038F0D930}" dt="2024-04-08T21:25:22.617" v="462" actId="20577"/>
          <ac:spMkLst>
            <pc:docMk/>
            <pc:sldMk cId="0" sldId="258"/>
            <ac:spMk id="5325" creationId="{FC94FD91-E3E1-DF32-FCEC-321034FC73DD}"/>
          </ac:spMkLst>
        </pc:spChg>
        <pc:spChg chg="add mod">
          <ac:chgData name="Danyal Imran" userId="35f9384a071f1c5b" providerId="LiveId" clId="{684C8C64-E2B3-4029-BA01-2DE038F0D930}" dt="2024-04-08T21:26:26.119" v="471" actId="20577"/>
          <ac:spMkLst>
            <pc:docMk/>
            <pc:sldMk cId="0" sldId="258"/>
            <ac:spMk id="5326" creationId="{C16F38C2-B5B9-23D5-5D02-A5DEE32E95D9}"/>
          </ac:spMkLst>
        </pc:spChg>
        <pc:spChg chg="add mod">
          <ac:chgData name="Danyal Imran" userId="35f9384a071f1c5b" providerId="LiveId" clId="{684C8C64-E2B3-4029-BA01-2DE038F0D930}" dt="2024-04-08T21:27:26.955" v="481" actId="20577"/>
          <ac:spMkLst>
            <pc:docMk/>
            <pc:sldMk cId="0" sldId="258"/>
            <ac:spMk id="5327" creationId="{0178C554-FE0F-EA31-0E6D-E60BE65DA8A1}"/>
          </ac:spMkLst>
        </pc:spChg>
        <pc:spChg chg="add mod">
          <ac:chgData name="Danyal Imran" userId="35f9384a071f1c5b" providerId="LiveId" clId="{684C8C64-E2B3-4029-BA01-2DE038F0D930}" dt="2024-04-08T21:28:46.993" v="491" actId="20577"/>
          <ac:spMkLst>
            <pc:docMk/>
            <pc:sldMk cId="0" sldId="258"/>
            <ac:spMk id="5328" creationId="{81A73377-B816-46D3-1CA1-445E9FD69B47}"/>
          </ac:spMkLst>
        </pc:spChg>
        <pc:spChg chg="add mod">
          <ac:chgData name="Danyal Imran" userId="35f9384a071f1c5b" providerId="LiveId" clId="{684C8C64-E2B3-4029-BA01-2DE038F0D930}" dt="2024-04-08T21:29:26.902" v="500" actId="20577"/>
          <ac:spMkLst>
            <pc:docMk/>
            <pc:sldMk cId="0" sldId="258"/>
            <ac:spMk id="5329" creationId="{C6ABF171-9CE6-921C-050A-CADCCBCE2EB7}"/>
          </ac:spMkLst>
        </pc:spChg>
        <pc:spChg chg="add mod">
          <ac:chgData name="Danyal Imran" userId="35f9384a071f1c5b" providerId="LiveId" clId="{684C8C64-E2B3-4029-BA01-2DE038F0D930}" dt="2024-04-08T21:29:55.200" v="501"/>
          <ac:spMkLst>
            <pc:docMk/>
            <pc:sldMk cId="0" sldId="258"/>
            <ac:spMk id="5330" creationId="{8F7CE6EA-4C3B-773D-CA13-FEDFF6E9CFAC}"/>
          </ac:spMkLst>
        </pc:spChg>
        <pc:spChg chg="add mod">
          <ac:chgData name="Danyal Imran" userId="35f9384a071f1c5b" providerId="LiveId" clId="{684C8C64-E2B3-4029-BA01-2DE038F0D930}" dt="2024-04-08T21:30:23.567" v="509" actId="20577"/>
          <ac:spMkLst>
            <pc:docMk/>
            <pc:sldMk cId="0" sldId="258"/>
            <ac:spMk id="5331" creationId="{CD4BD795-ED23-57E0-9496-18476906CE75}"/>
          </ac:spMkLst>
        </pc:spChg>
        <pc:spChg chg="add mod">
          <ac:chgData name="Danyal Imran" userId="35f9384a071f1c5b" providerId="LiveId" clId="{684C8C64-E2B3-4029-BA01-2DE038F0D930}" dt="2024-04-08T21:31:16.721" v="521" actId="20577"/>
          <ac:spMkLst>
            <pc:docMk/>
            <pc:sldMk cId="0" sldId="258"/>
            <ac:spMk id="5332" creationId="{97F336E4-F398-2A5F-295B-DC2BFFB5413D}"/>
          </ac:spMkLst>
        </pc:spChg>
        <pc:spChg chg="add mod">
          <ac:chgData name="Danyal Imran" userId="35f9384a071f1c5b" providerId="LiveId" clId="{684C8C64-E2B3-4029-BA01-2DE038F0D930}" dt="2024-04-08T21:31:49.360" v="529" actId="20577"/>
          <ac:spMkLst>
            <pc:docMk/>
            <pc:sldMk cId="0" sldId="258"/>
            <ac:spMk id="5333" creationId="{0D9DC3A4-D2D0-84B9-F546-6A8DF851FB77}"/>
          </ac:spMkLst>
        </pc:spChg>
        <pc:spChg chg="add mod">
          <ac:chgData name="Danyal Imran" userId="35f9384a071f1c5b" providerId="LiveId" clId="{684C8C64-E2B3-4029-BA01-2DE038F0D930}" dt="2024-04-08T21:34:02.874" v="553" actId="1076"/>
          <ac:spMkLst>
            <pc:docMk/>
            <pc:sldMk cId="0" sldId="258"/>
            <ac:spMk id="5334" creationId="{67B12B1F-86E4-EF8B-8596-C412F1B604D7}"/>
          </ac:spMkLst>
        </pc:spChg>
        <pc:spChg chg="add mod">
          <ac:chgData name="Danyal Imran" userId="35f9384a071f1c5b" providerId="LiveId" clId="{684C8C64-E2B3-4029-BA01-2DE038F0D930}" dt="2024-04-08T21:33:41.007" v="551" actId="20577"/>
          <ac:spMkLst>
            <pc:docMk/>
            <pc:sldMk cId="0" sldId="258"/>
            <ac:spMk id="5335" creationId="{5D485F0D-DCFE-3BB1-8DA4-9EAFA48E01B7}"/>
          </ac:spMkLst>
        </pc:spChg>
        <pc:spChg chg="add mod">
          <ac:chgData name="Danyal Imran" userId="35f9384a071f1c5b" providerId="LiveId" clId="{684C8C64-E2B3-4029-BA01-2DE038F0D930}" dt="2024-04-08T21:34:11.575" v="556" actId="1076"/>
          <ac:spMkLst>
            <pc:docMk/>
            <pc:sldMk cId="0" sldId="258"/>
            <ac:spMk id="5336" creationId="{21BC1567-05BE-547A-580D-C1FA0FEE41DF}"/>
          </ac:spMkLst>
        </pc:spChg>
        <pc:spChg chg="mod">
          <ac:chgData name="Danyal Imran" userId="35f9384a071f1c5b" providerId="LiveId" clId="{684C8C64-E2B3-4029-BA01-2DE038F0D930}" dt="2024-04-08T21:34:30.620" v="560" actId="1076"/>
          <ac:spMkLst>
            <pc:docMk/>
            <pc:sldMk cId="0" sldId="258"/>
            <ac:spMk id="5338" creationId="{567EE56C-607B-CF58-97F2-B2CF9C6E1B9D}"/>
          </ac:spMkLst>
        </pc:spChg>
        <pc:spChg chg="mod">
          <ac:chgData name="Danyal Imran" userId="35f9384a071f1c5b" providerId="LiveId" clId="{684C8C64-E2B3-4029-BA01-2DE038F0D930}" dt="2024-04-08T21:34:30.620" v="560" actId="1076"/>
          <ac:spMkLst>
            <pc:docMk/>
            <pc:sldMk cId="0" sldId="258"/>
            <ac:spMk id="5339" creationId="{182E0FE9-57A0-9581-F652-A52A752F1F84}"/>
          </ac:spMkLst>
        </pc:spChg>
        <pc:spChg chg="mod">
          <ac:chgData name="Danyal Imran" userId="35f9384a071f1c5b" providerId="LiveId" clId="{684C8C64-E2B3-4029-BA01-2DE038F0D930}" dt="2024-04-08T21:34:30.620" v="560" actId="1076"/>
          <ac:spMkLst>
            <pc:docMk/>
            <pc:sldMk cId="0" sldId="258"/>
            <ac:spMk id="5340" creationId="{27F87D55-BD06-C449-88CE-943E71BF6ECA}"/>
          </ac:spMkLst>
        </pc:spChg>
        <pc:spChg chg="mod">
          <ac:chgData name="Danyal Imran" userId="35f9384a071f1c5b" providerId="LiveId" clId="{684C8C64-E2B3-4029-BA01-2DE038F0D930}" dt="2024-04-08T21:34:30.620" v="560" actId="1076"/>
          <ac:spMkLst>
            <pc:docMk/>
            <pc:sldMk cId="0" sldId="258"/>
            <ac:spMk id="5341" creationId="{30D4CB91-286B-3705-E758-3D71F7373967}"/>
          </ac:spMkLst>
        </pc:spChg>
        <pc:spChg chg="mod">
          <ac:chgData name="Danyal Imran" userId="35f9384a071f1c5b" providerId="LiveId" clId="{684C8C64-E2B3-4029-BA01-2DE038F0D930}" dt="2024-04-08T21:34:30.620" v="560" actId="1076"/>
          <ac:spMkLst>
            <pc:docMk/>
            <pc:sldMk cId="0" sldId="258"/>
            <ac:spMk id="5342" creationId="{E4E53807-0279-E92E-4035-C213C58BD21C}"/>
          </ac:spMkLst>
        </pc:spChg>
        <pc:spChg chg="mod">
          <ac:chgData name="Danyal Imran" userId="35f9384a071f1c5b" providerId="LiveId" clId="{684C8C64-E2B3-4029-BA01-2DE038F0D930}" dt="2024-04-08T21:34:30.620" v="560" actId="1076"/>
          <ac:spMkLst>
            <pc:docMk/>
            <pc:sldMk cId="0" sldId="258"/>
            <ac:spMk id="5343" creationId="{DC9C7CC2-614D-3B82-32B6-95B59A09B3AB}"/>
          </ac:spMkLst>
        </pc:spChg>
        <pc:spChg chg="mod">
          <ac:chgData name="Danyal Imran" userId="35f9384a071f1c5b" providerId="LiveId" clId="{684C8C64-E2B3-4029-BA01-2DE038F0D930}" dt="2024-04-08T21:34:30.620" v="560" actId="1076"/>
          <ac:spMkLst>
            <pc:docMk/>
            <pc:sldMk cId="0" sldId="258"/>
            <ac:spMk id="5344" creationId="{56D6FDF0-10D9-BDF2-6A56-90F2FF0263EB}"/>
          </ac:spMkLst>
        </pc:spChg>
        <pc:spChg chg="mod">
          <ac:chgData name="Danyal Imran" userId="35f9384a071f1c5b" providerId="LiveId" clId="{684C8C64-E2B3-4029-BA01-2DE038F0D930}" dt="2024-04-08T21:34:30.620" v="560" actId="1076"/>
          <ac:spMkLst>
            <pc:docMk/>
            <pc:sldMk cId="0" sldId="258"/>
            <ac:spMk id="5345" creationId="{1F6A00D7-34F7-A426-6F55-11031B1CA0D8}"/>
          </ac:spMkLst>
        </pc:spChg>
        <pc:spChg chg="mod">
          <ac:chgData name="Danyal Imran" userId="35f9384a071f1c5b" providerId="LiveId" clId="{684C8C64-E2B3-4029-BA01-2DE038F0D930}" dt="2024-04-08T21:34:30.620" v="560" actId="1076"/>
          <ac:spMkLst>
            <pc:docMk/>
            <pc:sldMk cId="0" sldId="258"/>
            <ac:spMk id="5346" creationId="{72E4BDA9-9F1C-5177-3FAA-82DE5CAF72E2}"/>
          </ac:spMkLst>
        </pc:spChg>
        <pc:spChg chg="mod">
          <ac:chgData name="Danyal Imran" userId="35f9384a071f1c5b" providerId="LiveId" clId="{684C8C64-E2B3-4029-BA01-2DE038F0D930}" dt="2024-04-08T21:34:30.620" v="560" actId="1076"/>
          <ac:spMkLst>
            <pc:docMk/>
            <pc:sldMk cId="0" sldId="258"/>
            <ac:spMk id="5347" creationId="{EFBF8523-56A0-CAAC-7970-9AEE3997FC1F}"/>
          </ac:spMkLst>
        </pc:spChg>
        <pc:spChg chg="add mod">
          <ac:chgData name="Danyal Imran" userId="35f9384a071f1c5b" providerId="LiveId" clId="{684C8C64-E2B3-4029-BA01-2DE038F0D930}" dt="2024-04-08T21:35:07.594" v="574" actId="20577"/>
          <ac:spMkLst>
            <pc:docMk/>
            <pc:sldMk cId="0" sldId="258"/>
            <ac:spMk id="5348" creationId="{9BC487A2-57E8-85F2-E9D0-182980EB7647}"/>
          </ac:spMkLst>
        </pc:spChg>
        <pc:grpChg chg="add mod">
          <ac:chgData name="Danyal Imran" userId="35f9384a071f1c5b" providerId="LiveId" clId="{684C8C64-E2B3-4029-BA01-2DE038F0D930}" dt="2024-04-08T04:00:35.777" v="88" actId="1076"/>
          <ac:grpSpMkLst>
            <pc:docMk/>
            <pc:sldMk cId="0" sldId="258"/>
            <ac:grpSpMk id="2" creationId="{7CE645BE-7395-6F9A-8F29-0492F3550D70}"/>
          </ac:grpSpMkLst>
        </pc:grpChg>
        <pc:grpChg chg="add mod">
          <ac:chgData name="Danyal Imran" userId="35f9384a071f1c5b" providerId="LiveId" clId="{684C8C64-E2B3-4029-BA01-2DE038F0D930}" dt="2024-04-08T04:00:35.777" v="88" actId="1076"/>
          <ac:grpSpMkLst>
            <pc:docMk/>
            <pc:sldMk cId="0" sldId="258"/>
            <ac:grpSpMk id="3" creationId="{BB6E2206-D535-0C70-8FDE-F6E559C9B205}"/>
          </ac:grpSpMkLst>
        </pc:grpChg>
        <pc:grpChg chg="add mod">
          <ac:chgData name="Danyal Imran" userId="35f9384a071f1c5b" providerId="LiveId" clId="{684C8C64-E2B3-4029-BA01-2DE038F0D930}" dt="2024-04-08T04:00:35.777" v="88" actId="1076"/>
          <ac:grpSpMkLst>
            <pc:docMk/>
            <pc:sldMk cId="0" sldId="258"/>
            <ac:grpSpMk id="4" creationId="{7F566EC9-1862-5098-5C48-290FCF14395D}"/>
          </ac:grpSpMkLst>
        </pc:grpChg>
        <pc:grpChg chg="add mod">
          <ac:chgData name="Danyal Imran" userId="35f9384a071f1c5b" providerId="LiveId" clId="{684C8C64-E2B3-4029-BA01-2DE038F0D930}" dt="2024-04-08T04:00:35.777" v="88" actId="1076"/>
          <ac:grpSpMkLst>
            <pc:docMk/>
            <pc:sldMk cId="0" sldId="258"/>
            <ac:grpSpMk id="5" creationId="{8D154B06-03D2-397F-61A3-DF559874E100}"/>
          </ac:grpSpMkLst>
        </pc:grpChg>
        <pc:grpChg chg="add mod">
          <ac:chgData name="Danyal Imran" userId="35f9384a071f1c5b" providerId="LiveId" clId="{684C8C64-E2B3-4029-BA01-2DE038F0D930}" dt="2024-04-08T04:00:35.777" v="88" actId="1076"/>
          <ac:grpSpMkLst>
            <pc:docMk/>
            <pc:sldMk cId="0" sldId="258"/>
            <ac:grpSpMk id="6" creationId="{80F4ADAE-489D-3D52-2328-88259CD2F135}"/>
          </ac:grpSpMkLst>
        </pc:grpChg>
        <pc:grpChg chg="add mod">
          <ac:chgData name="Danyal Imran" userId="35f9384a071f1c5b" providerId="LiveId" clId="{684C8C64-E2B3-4029-BA01-2DE038F0D930}" dt="2024-04-08T04:00:35.777" v="88" actId="1076"/>
          <ac:grpSpMkLst>
            <pc:docMk/>
            <pc:sldMk cId="0" sldId="258"/>
            <ac:grpSpMk id="7" creationId="{89BD6F72-3849-A280-2798-FB54544BBB42}"/>
          </ac:grpSpMkLst>
        </pc:grpChg>
        <pc:grpChg chg="add mod">
          <ac:chgData name="Danyal Imran" userId="35f9384a071f1c5b" providerId="LiveId" clId="{684C8C64-E2B3-4029-BA01-2DE038F0D930}" dt="2024-04-08T04:00:35.777" v="88" actId="1076"/>
          <ac:grpSpMkLst>
            <pc:docMk/>
            <pc:sldMk cId="0" sldId="258"/>
            <ac:grpSpMk id="8" creationId="{47C38822-CF05-CDF2-D300-5D7832516123}"/>
          </ac:grpSpMkLst>
        </pc:grpChg>
        <pc:grpChg chg="add mod">
          <ac:chgData name="Danyal Imran" userId="35f9384a071f1c5b" providerId="LiveId" clId="{684C8C64-E2B3-4029-BA01-2DE038F0D930}" dt="2024-04-08T04:00:35.777" v="88" actId="1076"/>
          <ac:grpSpMkLst>
            <pc:docMk/>
            <pc:sldMk cId="0" sldId="258"/>
            <ac:grpSpMk id="9" creationId="{28660662-FE59-4DD8-A78E-E1A47AC16627}"/>
          </ac:grpSpMkLst>
        </pc:grpChg>
        <pc:grpChg chg="add mod">
          <ac:chgData name="Danyal Imran" userId="35f9384a071f1c5b" providerId="LiveId" clId="{684C8C64-E2B3-4029-BA01-2DE038F0D930}" dt="2024-04-08T04:00:35.777" v="88" actId="1076"/>
          <ac:grpSpMkLst>
            <pc:docMk/>
            <pc:sldMk cId="0" sldId="258"/>
            <ac:grpSpMk id="10" creationId="{6B9F3D7D-A96B-C6CE-9EBA-1B3066F647FE}"/>
          </ac:grpSpMkLst>
        </pc:grpChg>
        <pc:grpChg chg="add mod">
          <ac:chgData name="Danyal Imran" userId="35f9384a071f1c5b" providerId="LiveId" clId="{684C8C64-E2B3-4029-BA01-2DE038F0D930}" dt="2024-04-08T04:00:35.777" v="88" actId="1076"/>
          <ac:grpSpMkLst>
            <pc:docMk/>
            <pc:sldMk cId="0" sldId="258"/>
            <ac:grpSpMk id="11" creationId="{9B97A413-9B05-5D18-B287-B54D9B43E1C9}"/>
          </ac:grpSpMkLst>
        </pc:grpChg>
        <pc:grpChg chg="add mod">
          <ac:chgData name="Danyal Imran" userId="35f9384a071f1c5b" providerId="LiveId" clId="{684C8C64-E2B3-4029-BA01-2DE038F0D930}" dt="2024-04-08T04:00:35.777" v="88" actId="1076"/>
          <ac:grpSpMkLst>
            <pc:docMk/>
            <pc:sldMk cId="0" sldId="258"/>
            <ac:grpSpMk id="12" creationId="{A8FE5AB8-7000-186F-CCC1-C8076D1F6880}"/>
          </ac:grpSpMkLst>
        </pc:grpChg>
        <pc:grpChg chg="mod">
          <ac:chgData name="Danyal Imran" userId="35f9384a071f1c5b" providerId="LiveId" clId="{684C8C64-E2B3-4029-BA01-2DE038F0D930}" dt="2024-04-08T21:25:42.843" v="465" actId="1076"/>
          <ac:grpSpMkLst>
            <pc:docMk/>
            <pc:sldMk cId="0" sldId="258"/>
            <ac:grpSpMk id="5122" creationId="{627996C7-52A8-6253-6BDC-5F27EB64B75D}"/>
          </ac:grpSpMkLst>
        </pc:grpChg>
        <pc:grpChg chg="mod">
          <ac:chgData name="Danyal Imran" userId="35f9384a071f1c5b" providerId="LiveId" clId="{684C8C64-E2B3-4029-BA01-2DE038F0D930}" dt="2024-04-08T21:31:57.516" v="531" actId="1076"/>
          <ac:grpSpMkLst>
            <pc:docMk/>
            <pc:sldMk cId="0" sldId="258"/>
            <ac:grpSpMk id="5133" creationId="{BDC06147-AF66-0C7E-AEAB-E7D2B792DF8D}"/>
          </ac:grpSpMkLst>
        </pc:grpChg>
        <pc:grpChg chg="mod">
          <ac:chgData name="Danyal Imran" userId="35f9384a071f1c5b" providerId="LiveId" clId="{684C8C64-E2B3-4029-BA01-2DE038F0D930}" dt="2024-04-08T21:34:17.876" v="558" actId="14100"/>
          <ac:grpSpMkLst>
            <pc:docMk/>
            <pc:sldMk cId="0" sldId="258"/>
            <ac:grpSpMk id="5134" creationId="{8E4A2871-711A-4B06-EA27-8AFE45FC6ABC}"/>
          </ac:grpSpMkLst>
        </pc:grpChg>
        <pc:grpChg chg="add mod">
          <ac:chgData name="Danyal Imran" userId="35f9384a071f1c5b" providerId="LiveId" clId="{684C8C64-E2B3-4029-BA01-2DE038F0D930}" dt="2024-04-08T21:34:30.620" v="560" actId="1076"/>
          <ac:grpSpMkLst>
            <pc:docMk/>
            <pc:sldMk cId="0" sldId="258"/>
            <ac:grpSpMk id="5337" creationId="{C6845D89-34F3-7704-BE8D-F52B7766994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CBB0F7-F07A-9B36-D5B9-014B633E95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F164FE-054D-D0AB-75E2-8A35FAC64C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56AA1A-9EBB-2DB5-DF48-9C7252C5C7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C59F7-9EC5-447A-95B8-BB58718535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56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40F9BF-DD0B-603B-EABE-FB8A29B666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A323C6-0677-0ED0-6652-BF1280C750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14DEB1-15F3-5665-49C6-EA0B67BF0A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78B9BD-251E-40CA-B9EF-F2A99CB54B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06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D7AF39-8FF9-93B7-ECBD-BBD3E9BB10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98D0B0-F564-D0CA-2099-5723EA1043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CD87C2-153B-3D55-6F12-EEE7AEFA6A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5602F-D941-49A3-AE35-657FAEF013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9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33FE54-7C68-A364-58C3-12399B2B67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101870-52CD-0409-53FF-88BE02511F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4441F5-62E9-04D5-BF38-3F047591F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8545A-D512-47F2-ABA5-4C72484464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0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EAC472-DDC6-5094-7AC6-FC7AFDA49D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25E7BE-ACA8-7CF2-1749-833F9858F4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BF05A2-E5C2-AA67-C644-46835F160E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5498E-939C-47B6-BD71-F90ADBF75B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49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06D4EC-4B4A-27E0-E4F1-853AB1099C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A42151-A7E3-10DF-344C-F62F69C7C0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92BFAD-2BFA-3067-4E95-F606767C87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899EF-95FC-4AF5-872C-ADF3331978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5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ACA171-151A-21C3-E993-675FDF08AB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ADCE4E3-AF30-E408-DA0A-BA3F96A7E1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DD80492-995B-14E0-F9DA-E6C586AD0D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BDF93-F4EB-4A81-B9BE-B788AF124C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99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E5149A5-E434-6862-B684-5287BBAA9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4DABD6C-08D7-8597-B9BC-78C2DFBDD1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668AFCA-C9DE-137A-A3ED-743745D1FF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90D19-3923-4C14-8E9E-5965973DDD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23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915E05E-6BB4-4B28-4E04-D7C6B1EF96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492B490-EF5D-0E0D-AF28-98795D1D2D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877725A-20FF-4627-6748-A1208CC165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E3FCF-141A-410A-9F63-68EA8A670A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8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5C0B1-B4DE-65B3-0E14-AAC96E308C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47BBF-84D0-9D89-17F3-6CF015AB46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A5069A-BD60-835F-CEB3-C09995E81D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AF234-0BA0-4B4E-ADCE-20F597FA54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95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94C9B4-DA6A-F8A0-24B7-B5F73EC19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29A62-66AA-1411-77DF-7511F7795E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9F674-6C7C-E060-69F3-E588450DAA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D1E92F-FD52-45A5-99D1-089E84504C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39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BEC6BB-09B5-E855-BDCF-045E260D1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B8DB07-20F1-59AE-465D-83AE3052C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802EE5-C199-4DA6-9111-BCFFBB9F0C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740806-8C87-4F4F-805C-041232DD1E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BEF543-045E-467D-9045-85E14EED24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AABB0A3-01BC-4BE9-8865-E21085803F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BEA42A11-D008-8B4A-EFA7-81523E5B6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CD7D8BF3-58AC-40EE-0052-E49C1EA39EA9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62B5AF78-581B-BDA7-D781-6BDD8E2D2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3638F279-A9A2-3B88-D018-190BA32FA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>
            <a:extLst>
              <a:ext uri="{FF2B5EF4-FFF2-40B4-BE49-F238E27FC236}">
                <a16:creationId xmlns:a16="http://schemas.microsoft.com/office/drawing/2014/main" id="{42D4B565-2369-DFF1-B234-BA888175C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3075" name="Text Box 19">
            <a:extLst>
              <a:ext uri="{FF2B5EF4-FFF2-40B4-BE49-F238E27FC236}">
                <a16:creationId xmlns:a16="http://schemas.microsoft.com/office/drawing/2014/main" id="{38B79341-AFBD-FE49-54EE-9F12AC021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Sort</a:t>
            </a:r>
          </a:p>
        </p:txBody>
      </p:sp>
      <p:sp>
        <p:nvSpPr>
          <p:cNvPr id="3076" name="Rectangle 21">
            <a:extLst>
              <a:ext uri="{FF2B5EF4-FFF2-40B4-BE49-F238E27FC236}">
                <a16:creationId xmlns:a16="http://schemas.microsoft.com/office/drawing/2014/main" id="{78E1629B-9BDF-7D49-BFCE-E74D20583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3077" name="Group 31">
            <a:extLst>
              <a:ext uri="{FF2B5EF4-FFF2-40B4-BE49-F238E27FC236}">
                <a16:creationId xmlns:a16="http://schemas.microsoft.com/office/drawing/2014/main" id="{CF80B5AC-09EA-C4C6-C256-427DEADCFEC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3190" name="Line 6">
              <a:extLst>
                <a:ext uri="{FF2B5EF4-FFF2-40B4-BE49-F238E27FC236}">
                  <a16:creationId xmlns:a16="http://schemas.microsoft.com/office/drawing/2014/main" id="{4381DCF3-47F9-6193-FD87-1B033B7BF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Rectangle 20">
              <a:extLst>
                <a:ext uri="{FF2B5EF4-FFF2-40B4-BE49-F238E27FC236}">
                  <a16:creationId xmlns:a16="http://schemas.microsoft.com/office/drawing/2014/main" id="{4889AE4B-26C0-C6C1-37DE-3AD934B7A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92" name="Line 23">
              <a:extLst>
                <a:ext uri="{FF2B5EF4-FFF2-40B4-BE49-F238E27FC236}">
                  <a16:creationId xmlns:a16="http://schemas.microsoft.com/office/drawing/2014/main" id="{CA067857-FE28-DBE2-5E05-AA5DB067B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24">
              <a:extLst>
                <a:ext uri="{FF2B5EF4-FFF2-40B4-BE49-F238E27FC236}">
                  <a16:creationId xmlns:a16="http://schemas.microsoft.com/office/drawing/2014/main" id="{A86275F4-CF2F-2D82-DAEE-196F2127F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25">
              <a:extLst>
                <a:ext uri="{FF2B5EF4-FFF2-40B4-BE49-F238E27FC236}">
                  <a16:creationId xmlns:a16="http://schemas.microsoft.com/office/drawing/2014/main" id="{93FA2BED-0027-6F36-0968-4526D4D26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26">
              <a:extLst>
                <a:ext uri="{FF2B5EF4-FFF2-40B4-BE49-F238E27FC236}">
                  <a16:creationId xmlns:a16="http://schemas.microsoft.com/office/drawing/2014/main" id="{12534609-772D-7A71-1BDC-8F5DE7260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27">
              <a:extLst>
                <a:ext uri="{FF2B5EF4-FFF2-40B4-BE49-F238E27FC236}">
                  <a16:creationId xmlns:a16="http://schemas.microsoft.com/office/drawing/2014/main" id="{3AAB5C31-4596-3BCD-A89E-C3851B4A0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28">
              <a:extLst>
                <a:ext uri="{FF2B5EF4-FFF2-40B4-BE49-F238E27FC236}">
                  <a16:creationId xmlns:a16="http://schemas.microsoft.com/office/drawing/2014/main" id="{30B080CB-370B-7095-519A-C5733ADD8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29">
              <a:extLst>
                <a:ext uri="{FF2B5EF4-FFF2-40B4-BE49-F238E27FC236}">
                  <a16:creationId xmlns:a16="http://schemas.microsoft.com/office/drawing/2014/main" id="{8EB39439-2A70-B16D-2306-6249A0A1C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30">
              <a:extLst>
                <a:ext uri="{FF2B5EF4-FFF2-40B4-BE49-F238E27FC236}">
                  <a16:creationId xmlns:a16="http://schemas.microsoft.com/office/drawing/2014/main" id="{0EAF4306-0F0C-25BE-D38F-CC07945D0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32">
            <a:extLst>
              <a:ext uri="{FF2B5EF4-FFF2-40B4-BE49-F238E27FC236}">
                <a16:creationId xmlns:a16="http://schemas.microsoft.com/office/drawing/2014/main" id="{D9138473-5CA7-C531-CED9-7BC572E8AEA0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3180" name="Line 33">
              <a:extLst>
                <a:ext uri="{FF2B5EF4-FFF2-40B4-BE49-F238E27FC236}">
                  <a16:creationId xmlns:a16="http://schemas.microsoft.com/office/drawing/2014/main" id="{8EBA1450-1045-3B1A-B75D-A9F1F3A61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Rectangle 34">
              <a:extLst>
                <a:ext uri="{FF2B5EF4-FFF2-40B4-BE49-F238E27FC236}">
                  <a16:creationId xmlns:a16="http://schemas.microsoft.com/office/drawing/2014/main" id="{19E62D05-2CBF-8BE9-04DB-59F7349B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2" name="Line 35">
              <a:extLst>
                <a:ext uri="{FF2B5EF4-FFF2-40B4-BE49-F238E27FC236}">
                  <a16:creationId xmlns:a16="http://schemas.microsoft.com/office/drawing/2014/main" id="{0108DDD4-61C1-6D52-8C1E-4D8CAD55C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36">
              <a:extLst>
                <a:ext uri="{FF2B5EF4-FFF2-40B4-BE49-F238E27FC236}">
                  <a16:creationId xmlns:a16="http://schemas.microsoft.com/office/drawing/2014/main" id="{B81018D7-DA5D-2002-2460-6D8147E28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37">
              <a:extLst>
                <a:ext uri="{FF2B5EF4-FFF2-40B4-BE49-F238E27FC236}">
                  <a16:creationId xmlns:a16="http://schemas.microsoft.com/office/drawing/2014/main" id="{1399BFE0-B95A-21DE-F337-8DCB5942D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38">
              <a:extLst>
                <a:ext uri="{FF2B5EF4-FFF2-40B4-BE49-F238E27FC236}">
                  <a16:creationId xmlns:a16="http://schemas.microsoft.com/office/drawing/2014/main" id="{20A693AF-130D-C1F2-3857-98CF9B3F0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39">
              <a:extLst>
                <a:ext uri="{FF2B5EF4-FFF2-40B4-BE49-F238E27FC236}">
                  <a16:creationId xmlns:a16="http://schemas.microsoft.com/office/drawing/2014/main" id="{B7F71754-BD50-AE1F-8481-BDD96E6C4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40">
              <a:extLst>
                <a:ext uri="{FF2B5EF4-FFF2-40B4-BE49-F238E27FC236}">
                  <a16:creationId xmlns:a16="http://schemas.microsoft.com/office/drawing/2014/main" id="{0F0E3814-242A-502D-AAF3-6E88EF8C7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Line 41">
              <a:extLst>
                <a:ext uri="{FF2B5EF4-FFF2-40B4-BE49-F238E27FC236}">
                  <a16:creationId xmlns:a16="http://schemas.microsoft.com/office/drawing/2014/main" id="{6A32676F-F16A-E53F-C694-779662392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Line 42">
              <a:extLst>
                <a:ext uri="{FF2B5EF4-FFF2-40B4-BE49-F238E27FC236}">
                  <a16:creationId xmlns:a16="http://schemas.microsoft.com/office/drawing/2014/main" id="{29DA5392-51EA-9A63-E81E-93FC148A5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43">
            <a:extLst>
              <a:ext uri="{FF2B5EF4-FFF2-40B4-BE49-F238E27FC236}">
                <a16:creationId xmlns:a16="http://schemas.microsoft.com/office/drawing/2014/main" id="{9AF917D8-0DD4-761D-C209-1490E17C339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609600" cy="4876800"/>
            <a:chOff x="480" y="1152"/>
            <a:chExt cx="384" cy="3072"/>
          </a:xfrm>
        </p:grpSpPr>
        <p:sp>
          <p:nvSpPr>
            <p:cNvPr id="3170" name="Line 44">
              <a:extLst>
                <a:ext uri="{FF2B5EF4-FFF2-40B4-BE49-F238E27FC236}">
                  <a16:creationId xmlns:a16="http://schemas.microsoft.com/office/drawing/2014/main" id="{17701CF1-51DE-35CD-6798-12A41BD0D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Rectangle 45">
              <a:extLst>
                <a:ext uri="{FF2B5EF4-FFF2-40B4-BE49-F238E27FC236}">
                  <a16:creationId xmlns:a16="http://schemas.microsoft.com/office/drawing/2014/main" id="{57D35066-52B5-CA69-A1AF-E30ABF74B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2" name="Line 46">
              <a:extLst>
                <a:ext uri="{FF2B5EF4-FFF2-40B4-BE49-F238E27FC236}">
                  <a16:creationId xmlns:a16="http://schemas.microsoft.com/office/drawing/2014/main" id="{3FAB73A1-0A2B-BFA9-AE88-2901F0BF6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Line 47">
              <a:extLst>
                <a:ext uri="{FF2B5EF4-FFF2-40B4-BE49-F238E27FC236}">
                  <a16:creationId xmlns:a16="http://schemas.microsoft.com/office/drawing/2014/main" id="{431B271C-1C9C-42DE-80BE-68605EA11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Line 48">
              <a:extLst>
                <a:ext uri="{FF2B5EF4-FFF2-40B4-BE49-F238E27FC236}">
                  <a16:creationId xmlns:a16="http://schemas.microsoft.com/office/drawing/2014/main" id="{AE165894-595F-C7E4-625B-C6AF9EDB7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Line 49">
              <a:extLst>
                <a:ext uri="{FF2B5EF4-FFF2-40B4-BE49-F238E27FC236}">
                  <a16:creationId xmlns:a16="http://schemas.microsoft.com/office/drawing/2014/main" id="{577777D5-5236-12DE-73C4-D189EE83B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Line 50">
              <a:extLst>
                <a:ext uri="{FF2B5EF4-FFF2-40B4-BE49-F238E27FC236}">
                  <a16:creationId xmlns:a16="http://schemas.microsoft.com/office/drawing/2014/main" id="{DA9746A6-070F-B916-ED15-28D6CB585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Line 51">
              <a:extLst>
                <a:ext uri="{FF2B5EF4-FFF2-40B4-BE49-F238E27FC236}">
                  <a16:creationId xmlns:a16="http://schemas.microsoft.com/office/drawing/2014/main" id="{3C7EC6D6-8EB9-62C5-E40B-01631A812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Line 52">
              <a:extLst>
                <a:ext uri="{FF2B5EF4-FFF2-40B4-BE49-F238E27FC236}">
                  <a16:creationId xmlns:a16="http://schemas.microsoft.com/office/drawing/2014/main" id="{F312F91E-99D2-1F34-2C65-637D6A0D2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Line 53">
              <a:extLst>
                <a:ext uri="{FF2B5EF4-FFF2-40B4-BE49-F238E27FC236}">
                  <a16:creationId xmlns:a16="http://schemas.microsoft.com/office/drawing/2014/main" id="{0E4FE80A-C19E-737C-DD20-8920589DE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0" name="Group 54">
            <a:extLst>
              <a:ext uri="{FF2B5EF4-FFF2-40B4-BE49-F238E27FC236}">
                <a16:creationId xmlns:a16="http://schemas.microsoft.com/office/drawing/2014/main" id="{4B140D8D-EE77-9DFF-C31E-647FA34359A7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3160" name="Line 55">
              <a:extLst>
                <a:ext uri="{FF2B5EF4-FFF2-40B4-BE49-F238E27FC236}">
                  <a16:creationId xmlns:a16="http://schemas.microsoft.com/office/drawing/2014/main" id="{9D56D982-EE36-3670-0792-6645B9E24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Rectangle 56">
              <a:extLst>
                <a:ext uri="{FF2B5EF4-FFF2-40B4-BE49-F238E27FC236}">
                  <a16:creationId xmlns:a16="http://schemas.microsoft.com/office/drawing/2014/main" id="{C9969CBE-277E-EC82-AE42-9005A89A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2" name="Line 57">
              <a:extLst>
                <a:ext uri="{FF2B5EF4-FFF2-40B4-BE49-F238E27FC236}">
                  <a16:creationId xmlns:a16="http://schemas.microsoft.com/office/drawing/2014/main" id="{BA93995E-D590-1E10-F2BB-4D0035284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58">
              <a:extLst>
                <a:ext uri="{FF2B5EF4-FFF2-40B4-BE49-F238E27FC236}">
                  <a16:creationId xmlns:a16="http://schemas.microsoft.com/office/drawing/2014/main" id="{EEB9ACFE-7737-B68B-F916-B73E12F15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59">
              <a:extLst>
                <a:ext uri="{FF2B5EF4-FFF2-40B4-BE49-F238E27FC236}">
                  <a16:creationId xmlns:a16="http://schemas.microsoft.com/office/drawing/2014/main" id="{29B2C922-2427-D960-F941-8AD9BB3A2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60">
              <a:extLst>
                <a:ext uri="{FF2B5EF4-FFF2-40B4-BE49-F238E27FC236}">
                  <a16:creationId xmlns:a16="http://schemas.microsoft.com/office/drawing/2014/main" id="{26196726-442E-FE11-7F9B-48F9AD0D4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61">
              <a:extLst>
                <a:ext uri="{FF2B5EF4-FFF2-40B4-BE49-F238E27FC236}">
                  <a16:creationId xmlns:a16="http://schemas.microsoft.com/office/drawing/2014/main" id="{077E213E-B6A0-EF2F-4BBD-D69961CBD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Line 62">
              <a:extLst>
                <a:ext uri="{FF2B5EF4-FFF2-40B4-BE49-F238E27FC236}">
                  <a16:creationId xmlns:a16="http://schemas.microsoft.com/office/drawing/2014/main" id="{004BAB60-371C-7552-BDB1-7455C6DDD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Line 63">
              <a:extLst>
                <a:ext uri="{FF2B5EF4-FFF2-40B4-BE49-F238E27FC236}">
                  <a16:creationId xmlns:a16="http://schemas.microsoft.com/office/drawing/2014/main" id="{E21D335A-992F-442D-83D9-A423CF2FC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Line 64">
              <a:extLst>
                <a:ext uri="{FF2B5EF4-FFF2-40B4-BE49-F238E27FC236}">
                  <a16:creationId xmlns:a16="http://schemas.microsoft.com/office/drawing/2014/main" id="{6151EBF7-0CFD-B6E1-6C2C-9921FD3B6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65">
            <a:extLst>
              <a:ext uri="{FF2B5EF4-FFF2-40B4-BE49-F238E27FC236}">
                <a16:creationId xmlns:a16="http://schemas.microsoft.com/office/drawing/2014/main" id="{4C4781CC-167B-B322-2432-F398709F9235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828800"/>
            <a:ext cx="609600" cy="4876800"/>
            <a:chOff x="480" y="1152"/>
            <a:chExt cx="384" cy="3072"/>
          </a:xfrm>
        </p:grpSpPr>
        <p:sp>
          <p:nvSpPr>
            <p:cNvPr id="3150" name="Line 66">
              <a:extLst>
                <a:ext uri="{FF2B5EF4-FFF2-40B4-BE49-F238E27FC236}">
                  <a16:creationId xmlns:a16="http://schemas.microsoft.com/office/drawing/2014/main" id="{D3987143-4151-3E0D-7C43-BBD888A55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Rectangle 67">
              <a:extLst>
                <a:ext uri="{FF2B5EF4-FFF2-40B4-BE49-F238E27FC236}">
                  <a16:creationId xmlns:a16="http://schemas.microsoft.com/office/drawing/2014/main" id="{C052A5EB-7FF5-A337-A1F2-898FA0552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2" name="Line 68">
              <a:extLst>
                <a:ext uri="{FF2B5EF4-FFF2-40B4-BE49-F238E27FC236}">
                  <a16:creationId xmlns:a16="http://schemas.microsoft.com/office/drawing/2014/main" id="{B3375412-5615-9820-B275-873533456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69">
              <a:extLst>
                <a:ext uri="{FF2B5EF4-FFF2-40B4-BE49-F238E27FC236}">
                  <a16:creationId xmlns:a16="http://schemas.microsoft.com/office/drawing/2014/main" id="{2E7F5A37-43BA-62C8-FE21-2C64F4974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70">
              <a:extLst>
                <a:ext uri="{FF2B5EF4-FFF2-40B4-BE49-F238E27FC236}">
                  <a16:creationId xmlns:a16="http://schemas.microsoft.com/office/drawing/2014/main" id="{7010497B-113B-F4BC-A2D6-05D65FA0A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71">
              <a:extLst>
                <a:ext uri="{FF2B5EF4-FFF2-40B4-BE49-F238E27FC236}">
                  <a16:creationId xmlns:a16="http://schemas.microsoft.com/office/drawing/2014/main" id="{97493E93-5A7E-97DC-3EE3-DFDAFE04D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72">
              <a:extLst>
                <a:ext uri="{FF2B5EF4-FFF2-40B4-BE49-F238E27FC236}">
                  <a16:creationId xmlns:a16="http://schemas.microsoft.com/office/drawing/2014/main" id="{FA4C5939-1329-835D-BF2B-2864E0628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Line 73">
              <a:extLst>
                <a:ext uri="{FF2B5EF4-FFF2-40B4-BE49-F238E27FC236}">
                  <a16:creationId xmlns:a16="http://schemas.microsoft.com/office/drawing/2014/main" id="{1C174F97-A34A-1A11-A5FF-8841A42E6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74">
              <a:extLst>
                <a:ext uri="{FF2B5EF4-FFF2-40B4-BE49-F238E27FC236}">
                  <a16:creationId xmlns:a16="http://schemas.microsoft.com/office/drawing/2014/main" id="{DC39E301-50E2-AC76-09D0-94A756BF5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Line 75">
              <a:extLst>
                <a:ext uri="{FF2B5EF4-FFF2-40B4-BE49-F238E27FC236}">
                  <a16:creationId xmlns:a16="http://schemas.microsoft.com/office/drawing/2014/main" id="{C52B4A7C-8825-89BF-D21D-441992A35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87">
            <a:extLst>
              <a:ext uri="{FF2B5EF4-FFF2-40B4-BE49-F238E27FC236}">
                <a16:creationId xmlns:a16="http://schemas.microsoft.com/office/drawing/2014/main" id="{C703717E-894F-F3A0-A129-4E5E58FFBCB6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609600" cy="4876800"/>
            <a:chOff x="480" y="1152"/>
            <a:chExt cx="384" cy="3072"/>
          </a:xfrm>
        </p:grpSpPr>
        <p:sp>
          <p:nvSpPr>
            <p:cNvPr id="3140" name="Line 88">
              <a:extLst>
                <a:ext uri="{FF2B5EF4-FFF2-40B4-BE49-F238E27FC236}">
                  <a16:creationId xmlns:a16="http://schemas.microsoft.com/office/drawing/2014/main" id="{2DAAC6B6-4500-FB62-FEA0-DAB887442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Rectangle 89">
              <a:extLst>
                <a:ext uri="{FF2B5EF4-FFF2-40B4-BE49-F238E27FC236}">
                  <a16:creationId xmlns:a16="http://schemas.microsoft.com/office/drawing/2014/main" id="{839BA6ED-A6A7-A1F5-62D6-BEC538662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2" name="Line 90">
              <a:extLst>
                <a:ext uri="{FF2B5EF4-FFF2-40B4-BE49-F238E27FC236}">
                  <a16:creationId xmlns:a16="http://schemas.microsoft.com/office/drawing/2014/main" id="{4D19D967-DFCA-A3B5-131A-65EED066D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91">
              <a:extLst>
                <a:ext uri="{FF2B5EF4-FFF2-40B4-BE49-F238E27FC236}">
                  <a16:creationId xmlns:a16="http://schemas.microsoft.com/office/drawing/2014/main" id="{B754FFFC-AB19-8807-8900-800D0DCDA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92">
              <a:extLst>
                <a:ext uri="{FF2B5EF4-FFF2-40B4-BE49-F238E27FC236}">
                  <a16:creationId xmlns:a16="http://schemas.microsoft.com/office/drawing/2014/main" id="{43262698-384C-1BA6-D1B6-8DF7F4403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Line 93">
              <a:extLst>
                <a:ext uri="{FF2B5EF4-FFF2-40B4-BE49-F238E27FC236}">
                  <a16:creationId xmlns:a16="http://schemas.microsoft.com/office/drawing/2014/main" id="{EA249405-258C-42E4-704E-178C1C99C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Line 94">
              <a:extLst>
                <a:ext uri="{FF2B5EF4-FFF2-40B4-BE49-F238E27FC236}">
                  <a16:creationId xmlns:a16="http://schemas.microsoft.com/office/drawing/2014/main" id="{A9D173A9-2D50-99A3-BBF1-493E1AA0D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95">
              <a:extLst>
                <a:ext uri="{FF2B5EF4-FFF2-40B4-BE49-F238E27FC236}">
                  <a16:creationId xmlns:a16="http://schemas.microsoft.com/office/drawing/2014/main" id="{0161088B-0F12-9BE5-DFF0-8C1E74983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96">
              <a:extLst>
                <a:ext uri="{FF2B5EF4-FFF2-40B4-BE49-F238E27FC236}">
                  <a16:creationId xmlns:a16="http://schemas.microsoft.com/office/drawing/2014/main" id="{AF74E169-FDE5-4AE5-AD9F-149C04CF7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Line 97">
              <a:extLst>
                <a:ext uri="{FF2B5EF4-FFF2-40B4-BE49-F238E27FC236}">
                  <a16:creationId xmlns:a16="http://schemas.microsoft.com/office/drawing/2014/main" id="{5C695806-55F9-549B-DA31-509E03D33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3" name="Group 98">
            <a:extLst>
              <a:ext uri="{FF2B5EF4-FFF2-40B4-BE49-F238E27FC236}">
                <a16:creationId xmlns:a16="http://schemas.microsoft.com/office/drawing/2014/main" id="{667AC7EF-0D7C-B83D-A652-92A9986BCCD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3130" name="Line 99">
              <a:extLst>
                <a:ext uri="{FF2B5EF4-FFF2-40B4-BE49-F238E27FC236}">
                  <a16:creationId xmlns:a16="http://schemas.microsoft.com/office/drawing/2014/main" id="{C94D2F60-8909-B481-2F4C-48FC83AE8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Rectangle 100">
              <a:extLst>
                <a:ext uri="{FF2B5EF4-FFF2-40B4-BE49-F238E27FC236}">
                  <a16:creationId xmlns:a16="http://schemas.microsoft.com/office/drawing/2014/main" id="{8E713E0F-20D4-01CC-D891-12A80440A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2" name="Line 101">
              <a:extLst>
                <a:ext uri="{FF2B5EF4-FFF2-40B4-BE49-F238E27FC236}">
                  <a16:creationId xmlns:a16="http://schemas.microsoft.com/office/drawing/2014/main" id="{4E387288-FB0C-058E-671D-5D206DBCF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102">
              <a:extLst>
                <a:ext uri="{FF2B5EF4-FFF2-40B4-BE49-F238E27FC236}">
                  <a16:creationId xmlns:a16="http://schemas.microsoft.com/office/drawing/2014/main" id="{C4ABFB2F-48B7-FA96-2266-806B8EEBE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103">
              <a:extLst>
                <a:ext uri="{FF2B5EF4-FFF2-40B4-BE49-F238E27FC236}">
                  <a16:creationId xmlns:a16="http://schemas.microsoft.com/office/drawing/2014/main" id="{415902DE-4C1E-A7EF-4EA3-6E6546D31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104">
              <a:extLst>
                <a:ext uri="{FF2B5EF4-FFF2-40B4-BE49-F238E27FC236}">
                  <a16:creationId xmlns:a16="http://schemas.microsoft.com/office/drawing/2014/main" id="{215C8F3E-7BD6-4AEC-521E-753665372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05">
              <a:extLst>
                <a:ext uri="{FF2B5EF4-FFF2-40B4-BE49-F238E27FC236}">
                  <a16:creationId xmlns:a16="http://schemas.microsoft.com/office/drawing/2014/main" id="{12D02044-296A-5C45-8194-8C1DB219A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106">
              <a:extLst>
                <a:ext uri="{FF2B5EF4-FFF2-40B4-BE49-F238E27FC236}">
                  <a16:creationId xmlns:a16="http://schemas.microsoft.com/office/drawing/2014/main" id="{4C4FD8E4-2AD5-B0B3-776D-9C75439D5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107">
              <a:extLst>
                <a:ext uri="{FF2B5EF4-FFF2-40B4-BE49-F238E27FC236}">
                  <a16:creationId xmlns:a16="http://schemas.microsoft.com/office/drawing/2014/main" id="{F261B9FE-14CB-294B-E0CD-D0DEB31BE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108">
              <a:extLst>
                <a:ext uri="{FF2B5EF4-FFF2-40B4-BE49-F238E27FC236}">
                  <a16:creationId xmlns:a16="http://schemas.microsoft.com/office/drawing/2014/main" id="{30C6BE4D-9D24-E768-4913-73BF6B85E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4" name="Group 109">
            <a:extLst>
              <a:ext uri="{FF2B5EF4-FFF2-40B4-BE49-F238E27FC236}">
                <a16:creationId xmlns:a16="http://schemas.microsoft.com/office/drawing/2014/main" id="{2605980D-CA40-0F93-FFCE-3E93D41ECFF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609600" cy="4876800"/>
            <a:chOff x="480" y="1152"/>
            <a:chExt cx="384" cy="3072"/>
          </a:xfrm>
        </p:grpSpPr>
        <p:sp>
          <p:nvSpPr>
            <p:cNvPr id="3120" name="Line 110">
              <a:extLst>
                <a:ext uri="{FF2B5EF4-FFF2-40B4-BE49-F238E27FC236}">
                  <a16:creationId xmlns:a16="http://schemas.microsoft.com/office/drawing/2014/main" id="{C8F129D7-F708-3D1A-0165-3BE435E0F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21" name="Rectangle 111">
              <a:extLst>
                <a:ext uri="{FF2B5EF4-FFF2-40B4-BE49-F238E27FC236}">
                  <a16:creationId xmlns:a16="http://schemas.microsoft.com/office/drawing/2014/main" id="{93975C62-0F55-29F8-BFC4-CEEB3CF21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3122" name="Line 112">
              <a:extLst>
                <a:ext uri="{FF2B5EF4-FFF2-40B4-BE49-F238E27FC236}">
                  <a16:creationId xmlns:a16="http://schemas.microsoft.com/office/drawing/2014/main" id="{74852697-9B96-DC9B-0222-B3AC35312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Line 113">
              <a:extLst>
                <a:ext uri="{FF2B5EF4-FFF2-40B4-BE49-F238E27FC236}">
                  <a16:creationId xmlns:a16="http://schemas.microsoft.com/office/drawing/2014/main" id="{F6B282A5-1EEA-339B-579A-EB1A391AF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Line 114">
              <a:extLst>
                <a:ext uri="{FF2B5EF4-FFF2-40B4-BE49-F238E27FC236}">
                  <a16:creationId xmlns:a16="http://schemas.microsoft.com/office/drawing/2014/main" id="{59696263-6AB0-0455-5818-D659F3F49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Line 115">
              <a:extLst>
                <a:ext uri="{FF2B5EF4-FFF2-40B4-BE49-F238E27FC236}">
                  <a16:creationId xmlns:a16="http://schemas.microsoft.com/office/drawing/2014/main" id="{AF603C7F-B0A2-DF44-962C-07E27C32C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Line 116">
              <a:extLst>
                <a:ext uri="{FF2B5EF4-FFF2-40B4-BE49-F238E27FC236}">
                  <a16:creationId xmlns:a16="http://schemas.microsoft.com/office/drawing/2014/main" id="{E98A30B1-F15D-6F53-979E-621CC660A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Line 117">
              <a:extLst>
                <a:ext uri="{FF2B5EF4-FFF2-40B4-BE49-F238E27FC236}">
                  <a16:creationId xmlns:a16="http://schemas.microsoft.com/office/drawing/2014/main" id="{D1C64BCF-E9D9-C873-DEC2-FEDC6FD9F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118">
              <a:extLst>
                <a:ext uri="{FF2B5EF4-FFF2-40B4-BE49-F238E27FC236}">
                  <a16:creationId xmlns:a16="http://schemas.microsoft.com/office/drawing/2014/main" id="{023BAF48-7E94-2EE7-1ED0-A89A925D0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119">
              <a:extLst>
                <a:ext uri="{FF2B5EF4-FFF2-40B4-BE49-F238E27FC236}">
                  <a16:creationId xmlns:a16="http://schemas.microsoft.com/office/drawing/2014/main" id="{EF434CB7-435F-E14B-491B-5C4AC883E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5" name="TextBox 371">
            <a:extLst>
              <a:ext uri="{FF2B5EF4-FFF2-40B4-BE49-F238E27FC236}">
                <a16:creationId xmlns:a16="http://schemas.microsoft.com/office/drawing/2014/main" id="{9A19F4AA-63A8-D53B-BF5F-BA9322D3D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3086" name="Group 65">
            <a:extLst>
              <a:ext uri="{FF2B5EF4-FFF2-40B4-BE49-F238E27FC236}">
                <a16:creationId xmlns:a16="http://schemas.microsoft.com/office/drawing/2014/main" id="{1256B870-411D-87EB-6B7F-A8845313359B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3110" name="Line 66">
              <a:extLst>
                <a:ext uri="{FF2B5EF4-FFF2-40B4-BE49-F238E27FC236}">
                  <a16:creationId xmlns:a16="http://schemas.microsoft.com/office/drawing/2014/main" id="{4B8D74C9-94D2-74CE-190A-BC84E6275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67">
              <a:extLst>
                <a:ext uri="{FF2B5EF4-FFF2-40B4-BE49-F238E27FC236}">
                  <a16:creationId xmlns:a16="http://schemas.microsoft.com/office/drawing/2014/main" id="{07D18B14-DFBA-D5AE-3881-3D0C585E1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2" name="Line 68">
              <a:extLst>
                <a:ext uri="{FF2B5EF4-FFF2-40B4-BE49-F238E27FC236}">
                  <a16:creationId xmlns:a16="http://schemas.microsoft.com/office/drawing/2014/main" id="{6749F1EC-A7D6-5BBB-ED6B-B5D170590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69">
              <a:extLst>
                <a:ext uri="{FF2B5EF4-FFF2-40B4-BE49-F238E27FC236}">
                  <a16:creationId xmlns:a16="http://schemas.microsoft.com/office/drawing/2014/main" id="{9385759D-CBAC-BF06-8BB8-CEE044B95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70">
              <a:extLst>
                <a:ext uri="{FF2B5EF4-FFF2-40B4-BE49-F238E27FC236}">
                  <a16:creationId xmlns:a16="http://schemas.microsoft.com/office/drawing/2014/main" id="{AAE1CBDD-0DDD-1D31-CC5B-0969BAA62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71">
              <a:extLst>
                <a:ext uri="{FF2B5EF4-FFF2-40B4-BE49-F238E27FC236}">
                  <a16:creationId xmlns:a16="http://schemas.microsoft.com/office/drawing/2014/main" id="{9A9537AB-F507-6557-A314-1B19F34BE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72">
              <a:extLst>
                <a:ext uri="{FF2B5EF4-FFF2-40B4-BE49-F238E27FC236}">
                  <a16:creationId xmlns:a16="http://schemas.microsoft.com/office/drawing/2014/main" id="{1C870FF8-7157-17A0-4C5D-2AB45F8BA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73">
              <a:extLst>
                <a:ext uri="{FF2B5EF4-FFF2-40B4-BE49-F238E27FC236}">
                  <a16:creationId xmlns:a16="http://schemas.microsoft.com/office/drawing/2014/main" id="{CCCF46A3-DA94-C368-5CAC-E75A7E9A7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74">
              <a:extLst>
                <a:ext uri="{FF2B5EF4-FFF2-40B4-BE49-F238E27FC236}">
                  <a16:creationId xmlns:a16="http://schemas.microsoft.com/office/drawing/2014/main" id="{3153AD1C-DB7F-BE51-D713-44D0B9254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Line 75">
              <a:extLst>
                <a:ext uri="{FF2B5EF4-FFF2-40B4-BE49-F238E27FC236}">
                  <a16:creationId xmlns:a16="http://schemas.microsoft.com/office/drawing/2014/main" id="{1DFCADE2-A644-11DB-9A62-AF1DB43E0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65">
            <a:extLst>
              <a:ext uri="{FF2B5EF4-FFF2-40B4-BE49-F238E27FC236}">
                <a16:creationId xmlns:a16="http://schemas.microsoft.com/office/drawing/2014/main" id="{F04FC993-2E8D-00A9-147A-E3826914C8D6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3100" name="Line 66">
              <a:extLst>
                <a:ext uri="{FF2B5EF4-FFF2-40B4-BE49-F238E27FC236}">
                  <a16:creationId xmlns:a16="http://schemas.microsoft.com/office/drawing/2014/main" id="{043DA5BF-08BA-9635-CB07-27E702D35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Rectangle 67">
              <a:extLst>
                <a:ext uri="{FF2B5EF4-FFF2-40B4-BE49-F238E27FC236}">
                  <a16:creationId xmlns:a16="http://schemas.microsoft.com/office/drawing/2014/main" id="{4D33B2BC-60FF-6D5E-E886-B124774C5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2" name="Line 68">
              <a:extLst>
                <a:ext uri="{FF2B5EF4-FFF2-40B4-BE49-F238E27FC236}">
                  <a16:creationId xmlns:a16="http://schemas.microsoft.com/office/drawing/2014/main" id="{FD62B150-F620-478A-AA20-A657D9A08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69">
              <a:extLst>
                <a:ext uri="{FF2B5EF4-FFF2-40B4-BE49-F238E27FC236}">
                  <a16:creationId xmlns:a16="http://schemas.microsoft.com/office/drawing/2014/main" id="{64CEFB65-2FD5-08A4-5A0F-D0F44B66C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70">
              <a:extLst>
                <a:ext uri="{FF2B5EF4-FFF2-40B4-BE49-F238E27FC236}">
                  <a16:creationId xmlns:a16="http://schemas.microsoft.com/office/drawing/2014/main" id="{1CC8E6BA-AD4D-E21B-4B84-62125D3B2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71">
              <a:extLst>
                <a:ext uri="{FF2B5EF4-FFF2-40B4-BE49-F238E27FC236}">
                  <a16:creationId xmlns:a16="http://schemas.microsoft.com/office/drawing/2014/main" id="{0624DCB3-551A-D97B-42FA-EBB4C63AE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72">
              <a:extLst>
                <a:ext uri="{FF2B5EF4-FFF2-40B4-BE49-F238E27FC236}">
                  <a16:creationId xmlns:a16="http://schemas.microsoft.com/office/drawing/2014/main" id="{A5EFA5A3-18C3-8E0B-DBA3-BA6B9E6C5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73">
              <a:extLst>
                <a:ext uri="{FF2B5EF4-FFF2-40B4-BE49-F238E27FC236}">
                  <a16:creationId xmlns:a16="http://schemas.microsoft.com/office/drawing/2014/main" id="{603E884D-4A31-5C21-B8E7-AC1444852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4">
              <a:extLst>
                <a:ext uri="{FF2B5EF4-FFF2-40B4-BE49-F238E27FC236}">
                  <a16:creationId xmlns:a16="http://schemas.microsoft.com/office/drawing/2014/main" id="{5EC947D9-97C2-3853-9164-9104E5A99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Line 75">
              <a:extLst>
                <a:ext uri="{FF2B5EF4-FFF2-40B4-BE49-F238E27FC236}">
                  <a16:creationId xmlns:a16="http://schemas.microsoft.com/office/drawing/2014/main" id="{F31DF744-EE0C-A6C3-76BE-ABAD027B2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65">
            <a:extLst>
              <a:ext uri="{FF2B5EF4-FFF2-40B4-BE49-F238E27FC236}">
                <a16:creationId xmlns:a16="http://schemas.microsoft.com/office/drawing/2014/main" id="{6C6761FE-6602-F252-BD42-F93B457A4627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3090" name="Line 66">
              <a:extLst>
                <a:ext uri="{FF2B5EF4-FFF2-40B4-BE49-F238E27FC236}">
                  <a16:creationId xmlns:a16="http://schemas.microsoft.com/office/drawing/2014/main" id="{614BC34B-994D-4537-7931-0347BB8AB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67">
              <a:extLst>
                <a:ext uri="{FF2B5EF4-FFF2-40B4-BE49-F238E27FC236}">
                  <a16:creationId xmlns:a16="http://schemas.microsoft.com/office/drawing/2014/main" id="{513A6F60-2CA6-7305-B1FD-28F407D9B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2" name="Line 68">
              <a:extLst>
                <a:ext uri="{FF2B5EF4-FFF2-40B4-BE49-F238E27FC236}">
                  <a16:creationId xmlns:a16="http://schemas.microsoft.com/office/drawing/2014/main" id="{FEB43292-505A-8542-12A8-3FEA6A529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69">
              <a:extLst>
                <a:ext uri="{FF2B5EF4-FFF2-40B4-BE49-F238E27FC236}">
                  <a16:creationId xmlns:a16="http://schemas.microsoft.com/office/drawing/2014/main" id="{A469BCF2-A92F-8855-8C1E-92EECE2D9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70">
              <a:extLst>
                <a:ext uri="{FF2B5EF4-FFF2-40B4-BE49-F238E27FC236}">
                  <a16:creationId xmlns:a16="http://schemas.microsoft.com/office/drawing/2014/main" id="{10011BF3-9559-B268-6CFC-0E51BB719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71">
              <a:extLst>
                <a:ext uri="{FF2B5EF4-FFF2-40B4-BE49-F238E27FC236}">
                  <a16:creationId xmlns:a16="http://schemas.microsoft.com/office/drawing/2014/main" id="{B4A2074E-1B38-441E-8E23-276C11BA0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72">
              <a:extLst>
                <a:ext uri="{FF2B5EF4-FFF2-40B4-BE49-F238E27FC236}">
                  <a16:creationId xmlns:a16="http://schemas.microsoft.com/office/drawing/2014/main" id="{5C056E01-92A7-E54B-81C8-31E0643A7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73">
              <a:extLst>
                <a:ext uri="{FF2B5EF4-FFF2-40B4-BE49-F238E27FC236}">
                  <a16:creationId xmlns:a16="http://schemas.microsoft.com/office/drawing/2014/main" id="{1F911030-4F36-DD56-22FE-B1EB4610A1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74">
              <a:extLst>
                <a:ext uri="{FF2B5EF4-FFF2-40B4-BE49-F238E27FC236}">
                  <a16:creationId xmlns:a16="http://schemas.microsoft.com/office/drawing/2014/main" id="{79B62968-1228-A855-E866-975B4F5E9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75">
              <a:extLst>
                <a:ext uri="{FF2B5EF4-FFF2-40B4-BE49-F238E27FC236}">
                  <a16:creationId xmlns:a16="http://schemas.microsoft.com/office/drawing/2014/main" id="{0DA70190-AFB8-FF68-E1F1-016986FD3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20">
            <a:extLst>
              <a:ext uri="{FF2B5EF4-FFF2-40B4-BE49-F238E27FC236}">
                <a16:creationId xmlns:a16="http://schemas.microsoft.com/office/drawing/2014/main" id="{BB522D9E-3F3F-F88B-28C8-3A099BBD4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2" name="Rectangle 120">
            <a:extLst>
              <a:ext uri="{FF2B5EF4-FFF2-40B4-BE49-F238E27FC236}">
                <a16:creationId xmlns:a16="http://schemas.microsoft.com/office/drawing/2014/main" id="{03FA9636-BFCD-DE82-D77C-BF385A49E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7" y="1905000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</p:txBody>
      </p:sp>
      <p:sp>
        <p:nvSpPr>
          <p:cNvPr id="3" name="Rectangle 120">
            <a:extLst>
              <a:ext uri="{FF2B5EF4-FFF2-40B4-BE49-F238E27FC236}">
                <a16:creationId xmlns:a16="http://schemas.microsoft.com/office/drawing/2014/main" id="{57D5106B-F2CB-7B9A-F912-C8C807451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387" y="190500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</p:txBody>
      </p:sp>
      <p:sp>
        <p:nvSpPr>
          <p:cNvPr id="10" name="Rectangle 120">
            <a:extLst>
              <a:ext uri="{FF2B5EF4-FFF2-40B4-BE49-F238E27FC236}">
                <a16:creationId xmlns:a16="http://schemas.microsoft.com/office/drawing/2014/main" id="{79CBD7BE-8437-9AE7-A2BD-D15C9A542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895" y="190500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</p:txBody>
      </p:sp>
      <p:sp>
        <p:nvSpPr>
          <p:cNvPr id="11" name="Rectangle 120">
            <a:extLst>
              <a:ext uri="{FF2B5EF4-FFF2-40B4-BE49-F238E27FC236}">
                <a16:creationId xmlns:a16="http://schemas.microsoft.com/office/drawing/2014/main" id="{1179AB7E-4DC5-9F5D-70B9-2CBA204CD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850" y="190500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</p:txBody>
      </p:sp>
      <p:sp>
        <p:nvSpPr>
          <p:cNvPr id="12" name="Rectangle 120">
            <a:extLst>
              <a:ext uri="{FF2B5EF4-FFF2-40B4-BE49-F238E27FC236}">
                <a16:creationId xmlns:a16="http://schemas.microsoft.com/office/drawing/2014/main" id="{6DBE654E-F360-32C9-CBB5-2A18786E4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2206" y="193442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</p:txBody>
      </p:sp>
      <p:sp>
        <p:nvSpPr>
          <p:cNvPr id="13" name="Rectangle 120">
            <a:extLst>
              <a:ext uri="{FF2B5EF4-FFF2-40B4-BE49-F238E27FC236}">
                <a16:creationId xmlns:a16="http://schemas.microsoft.com/office/drawing/2014/main" id="{4E3B114E-948B-7C26-0D66-8948DA8BF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631" y="193442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>
            <a:extLst>
              <a:ext uri="{FF2B5EF4-FFF2-40B4-BE49-F238E27FC236}">
                <a16:creationId xmlns:a16="http://schemas.microsoft.com/office/drawing/2014/main" id="{6D57BE45-879B-A3BD-E120-027625CD4A4A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4221" name="Line 5">
              <a:extLst>
                <a:ext uri="{FF2B5EF4-FFF2-40B4-BE49-F238E27FC236}">
                  <a16:creationId xmlns:a16="http://schemas.microsoft.com/office/drawing/2014/main" id="{C0CF40CB-3687-0F2E-4247-F08F32A14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Rectangle 6">
              <a:extLst>
                <a:ext uri="{FF2B5EF4-FFF2-40B4-BE49-F238E27FC236}">
                  <a16:creationId xmlns:a16="http://schemas.microsoft.com/office/drawing/2014/main" id="{33F0285D-664C-A974-DA47-A6FB71BE8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23" name="Line 7">
              <a:extLst>
                <a:ext uri="{FF2B5EF4-FFF2-40B4-BE49-F238E27FC236}">
                  <a16:creationId xmlns:a16="http://schemas.microsoft.com/office/drawing/2014/main" id="{80AFF4C3-8343-60F4-E9E5-D73AA4819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Line 8">
              <a:extLst>
                <a:ext uri="{FF2B5EF4-FFF2-40B4-BE49-F238E27FC236}">
                  <a16:creationId xmlns:a16="http://schemas.microsoft.com/office/drawing/2014/main" id="{99809F9F-24F6-BD4A-6D89-51D28A891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Line 9">
              <a:extLst>
                <a:ext uri="{FF2B5EF4-FFF2-40B4-BE49-F238E27FC236}">
                  <a16:creationId xmlns:a16="http://schemas.microsoft.com/office/drawing/2014/main" id="{A6BDFCFA-4893-C814-E5A4-54E4EB51A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10">
              <a:extLst>
                <a:ext uri="{FF2B5EF4-FFF2-40B4-BE49-F238E27FC236}">
                  <a16:creationId xmlns:a16="http://schemas.microsoft.com/office/drawing/2014/main" id="{6A783C94-C836-F4F0-E882-DDF538073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11">
              <a:extLst>
                <a:ext uri="{FF2B5EF4-FFF2-40B4-BE49-F238E27FC236}">
                  <a16:creationId xmlns:a16="http://schemas.microsoft.com/office/drawing/2014/main" id="{5BFC45D7-ACD5-2307-37DB-34709974F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12">
              <a:extLst>
                <a:ext uri="{FF2B5EF4-FFF2-40B4-BE49-F238E27FC236}">
                  <a16:creationId xmlns:a16="http://schemas.microsoft.com/office/drawing/2014/main" id="{10C1BEBD-6C68-C830-E607-FC1F185D4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13">
              <a:extLst>
                <a:ext uri="{FF2B5EF4-FFF2-40B4-BE49-F238E27FC236}">
                  <a16:creationId xmlns:a16="http://schemas.microsoft.com/office/drawing/2014/main" id="{7024E092-329F-F58F-E25A-6B4EF2148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14">
              <a:extLst>
                <a:ext uri="{FF2B5EF4-FFF2-40B4-BE49-F238E27FC236}">
                  <a16:creationId xmlns:a16="http://schemas.microsoft.com/office/drawing/2014/main" id="{2982BC27-C53E-422A-3118-5464C5DC6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BD6D4CD8-D20E-A75C-19F6-966F1AB4EDB8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4211" name="Line 16">
              <a:extLst>
                <a:ext uri="{FF2B5EF4-FFF2-40B4-BE49-F238E27FC236}">
                  <a16:creationId xmlns:a16="http://schemas.microsoft.com/office/drawing/2014/main" id="{E8D98DEC-19C5-EFA1-3BB4-63BAECDA0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Rectangle 17">
              <a:extLst>
                <a:ext uri="{FF2B5EF4-FFF2-40B4-BE49-F238E27FC236}">
                  <a16:creationId xmlns:a16="http://schemas.microsoft.com/office/drawing/2014/main" id="{3CFC11E0-5665-77D9-43EA-4E0557914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13" name="Line 18">
              <a:extLst>
                <a:ext uri="{FF2B5EF4-FFF2-40B4-BE49-F238E27FC236}">
                  <a16:creationId xmlns:a16="http://schemas.microsoft.com/office/drawing/2014/main" id="{25D1468B-5972-9A78-DF5E-AC34D42AF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Line 19">
              <a:extLst>
                <a:ext uri="{FF2B5EF4-FFF2-40B4-BE49-F238E27FC236}">
                  <a16:creationId xmlns:a16="http://schemas.microsoft.com/office/drawing/2014/main" id="{7DAA3293-7BAD-F99C-213F-23E6C582A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20">
              <a:extLst>
                <a:ext uri="{FF2B5EF4-FFF2-40B4-BE49-F238E27FC236}">
                  <a16:creationId xmlns:a16="http://schemas.microsoft.com/office/drawing/2014/main" id="{943B783C-17D3-F0C6-1484-CE798C9E0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21">
              <a:extLst>
                <a:ext uri="{FF2B5EF4-FFF2-40B4-BE49-F238E27FC236}">
                  <a16:creationId xmlns:a16="http://schemas.microsoft.com/office/drawing/2014/main" id="{0628481C-AF88-1F6F-6B46-2A0924F8B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22">
              <a:extLst>
                <a:ext uri="{FF2B5EF4-FFF2-40B4-BE49-F238E27FC236}">
                  <a16:creationId xmlns:a16="http://schemas.microsoft.com/office/drawing/2014/main" id="{74E84348-FF8D-DBCB-9422-AA625ED7B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23">
              <a:extLst>
                <a:ext uri="{FF2B5EF4-FFF2-40B4-BE49-F238E27FC236}">
                  <a16:creationId xmlns:a16="http://schemas.microsoft.com/office/drawing/2014/main" id="{00E585F2-18B2-4336-C65C-0B6EECEA0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24">
              <a:extLst>
                <a:ext uri="{FF2B5EF4-FFF2-40B4-BE49-F238E27FC236}">
                  <a16:creationId xmlns:a16="http://schemas.microsoft.com/office/drawing/2014/main" id="{C8D41A8B-65AA-3CE8-F632-C9B9FA89D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25">
              <a:extLst>
                <a:ext uri="{FF2B5EF4-FFF2-40B4-BE49-F238E27FC236}">
                  <a16:creationId xmlns:a16="http://schemas.microsoft.com/office/drawing/2014/main" id="{F3B9A968-86B2-72AE-9272-94C2CF259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26">
            <a:extLst>
              <a:ext uri="{FF2B5EF4-FFF2-40B4-BE49-F238E27FC236}">
                <a16:creationId xmlns:a16="http://schemas.microsoft.com/office/drawing/2014/main" id="{23236487-D27E-B787-402C-87581B04815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4201" name="Line 27">
              <a:extLst>
                <a:ext uri="{FF2B5EF4-FFF2-40B4-BE49-F238E27FC236}">
                  <a16:creationId xmlns:a16="http://schemas.microsoft.com/office/drawing/2014/main" id="{AFE55AA3-098E-60CD-F5AF-1524EF516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Rectangle 28">
              <a:extLst>
                <a:ext uri="{FF2B5EF4-FFF2-40B4-BE49-F238E27FC236}">
                  <a16:creationId xmlns:a16="http://schemas.microsoft.com/office/drawing/2014/main" id="{68C35C26-E845-B4B7-3B24-0AF1323DC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03" name="Line 29">
              <a:extLst>
                <a:ext uri="{FF2B5EF4-FFF2-40B4-BE49-F238E27FC236}">
                  <a16:creationId xmlns:a16="http://schemas.microsoft.com/office/drawing/2014/main" id="{8A2488C6-9B60-ADCA-F24F-5A1299856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Line 30">
              <a:extLst>
                <a:ext uri="{FF2B5EF4-FFF2-40B4-BE49-F238E27FC236}">
                  <a16:creationId xmlns:a16="http://schemas.microsoft.com/office/drawing/2014/main" id="{DBFAD292-0E63-DAD6-6492-910D80F1B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" name="Line 31">
              <a:extLst>
                <a:ext uri="{FF2B5EF4-FFF2-40B4-BE49-F238E27FC236}">
                  <a16:creationId xmlns:a16="http://schemas.microsoft.com/office/drawing/2014/main" id="{240D75C7-C8F9-6FA9-C12F-18D3A1557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32">
              <a:extLst>
                <a:ext uri="{FF2B5EF4-FFF2-40B4-BE49-F238E27FC236}">
                  <a16:creationId xmlns:a16="http://schemas.microsoft.com/office/drawing/2014/main" id="{2BF63F80-72A8-73A9-F93B-16DB09244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33">
              <a:extLst>
                <a:ext uri="{FF2B5EF4-FFF2-40B4-BE49-F238E27FC236}">
                  <a16:creationId xmlns:a16="http://schemas.microsoft.com/office/drawing/2014/main" id="{65F7F298-A820-57FB-6222-137D3F366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34">
              <a:extLst>
                <a:ext uri="{FF2B5EF4-FFF2-40B4-BE49-F238E27FC236}">
                  <a16:creationId xmlns:a16="http://schemas.microsoft.com/office/drawing/2014/main" id="{C14F1078-E531-86BE-0114-E859BC9A1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35">
              <a:extLst>
                <a:ext uri="{FF2B5EF4-FFF2-40B4-BE49-F238E27FC236}">
                  <a16:creationId xmlns:a16="http://schemas.microsoft.com/office/drawing/2014/main" id="{AD98EE16-DFEF-3C7F-F318-516A5055E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36">
              <a:extLst>
                <a:ext uri="{FF2B5EF4-FFF2-40B4-BE49-F238E27FC236}">
                  <a16:creationId xmlns:a16="http://schemas.microsoft.com/office/drawing/2014/main" id="{94EF8E64-8072-1120-7A96-0CAB10695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37">
            <a:extLst>
              <a:ext uri="{FF2B5EF4-FFF2-40B4-BE49-F238E27FC236}">
                <a16:creationId xmlns:a16="http://schemas.microsoft.com/office/drawing/2014/main" id="{4D24B5B7-BAD6-F100-7C98-78B827CC24F7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4191" name="Line 38">
              <a:extLst>
                <a:ext uri="{FF2B5EF4-FFF2-40B4-BE49-F238E27FC236}">
                  <a16:creationId xmlns:a16="http://schemas.microsoft.com/office/drawing/2014/main" id="{0C79676B-0435-8DF2-C845-1473F0300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Rectangle 39">
              <a:extLst>
                <a:ext uri="{FF2B5EF4-FFF2-40B4-BE49-F238E27FC236}">
                  <a16:creationId xmlns:a16="http://schemas.microsoft.com/office/drawing/2014/main" id="{85DE4569-065B-9B6E-7A22-91A20ABD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3" name="Line 40">
              <a:extLst>
                <a:ext uri="{FF2B5EF4-FFF2-40B4-BE49-F238E27FC236}">
                  <a16:creationId xmlns:a16="http://schemas.microsoft.com/office/drawing/2014/main" id="{B364CCE0-D9A3-C7D3-8FC8-14C2525A9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4" name="Line 41">
              <a:extLst>
                <a:ext uri="{FF2B5EF4-FFF2-40B4-BE49-F238E27FC236}">
                  <a16:creationId xmlns:a16="http://schemas.microsoft.com/office/drawing/2014/main" id="{E627D722-4593-6FA7-5922-CCFC2252B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42">
              <a:extLst>
                <a:ext uri="{FF2B5EF4-FFF2-40B4-BE49-F238E27FC236}">
                  <a16:creationId xmlns:a16="http://schemas.microsoft.com/office/drawing/2014/main" id="{AB7F3138-83AA-4033-5901-B66E54E17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43">
              <a:extLst>
                <a:ext uri="{FF2B5EF4-FFF2-40B4-BE49-F238E27FC236}">
                  <a16:creationId xmlns:a16="http://schemas.microsoft.com/office/drawing/2014/main" id="{73FD09A1-AC87-B2A3-E932-E5CB55949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44">
              <a:extLst>
                <a:ext uri="{FF2B5EF4-FFF2-40B4-BE49-F238E27FC236}">
                  <a16:creationId xmlns:a16="http://schemas.microsoft.com/office/drawing/2014/main" id="{B0EA0782-1C6A-1C79-7A1D-31B344E9A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45">
              <a:extLst>
                <a:ext uri="{FF2B5EF4-FFF2-40B4-BE49-F238E27FC236}">
                  <a16:creationId xmlns:a16="http://schemas.microsoft.com/office/drawing/2014/main" id="{D3997B16-BA2B-57DF-8284-BF791275A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46">
              <a:extLst>
                <a:ext uri="{FF2B5EF4-FFF2-40B4-BE49-F238E27FC236}">
                  <a16:creationId xmlns:a16="http://schemas.microsoft.com/office/drawing/2014/main" id="{688530A9-92CF-1259-92EE-16970249C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47">
              <a:extLst>
                <a:ext uri="{FF2B5EF4-FFF2-40B4-BE49-F238E27FC236}">
                  <a16:creationId xmlns:a16="http://schemas.microsoft.com/office/drawing/2014/main" id="{0F185C40-F8F9-57E1-481A-01C224E4D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A145FD2A-1182-B777-1AE3-2678756E9CCB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4181" name="Line 49">
              <a:extLst>
                <a:ext uri="{FF2B5EF4-FFF2-40B4-BE49-F238E27FC236}">
                  <a16:creationId xmlns:a16="http://schemas.microsoft.com/office/drawing/2014/main" id="{38B8D089-C88B-80BE-8F91-4AC3E7BC2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Rectangle 50">
              <a:extLst>
                <a:ext uri="{FF2B5EF4-FFF2-40B4-BE49-F238E27FC236}">
                  <a16:creationId xmlns:a16="http://schemas.microsoft.com/office/drawing/2014/main" id="{3605CC89-F6E8-D8D0-5127-449F0F4AF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83" name="Line 51">
              <a:extLst>
                <a:ext uri="{FF2B5EF4-FFF2-40B4-BE49-F238E27FC236}">
                  <a16:creationId xmlns:a16="http://schemas.microsoft.com/office/drawing/2014/main" id="{7E1EC623-A86E-E9D0-DCA0-5E9753F4E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52">
              <a:extLst>
                <a:ext uri="{FF2B5EF4-FFF2-40B4-BE49-F238E27FC236}">
                  <a16:creationId xmlns:a16="http://schemas.microsoft.com/office/drawing/2014/main" id="{D2D7F675-EA05-05E4-2043-5DCCB61E7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53">
              <a:extLst>
                <a:ext uri="{FF2B5EF4-FFF2-40B4-BE49-F238E27FC236}">
                  <a16:creationId xmlns:a16="http://schemas.microsoft.com/office/drawing/2014/main" id="{53A6338E-406C-913A-AB3C-631E5E8D3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54">
              <a:extLst>
                <a:ext uri="{FF2B5EF4-FFF2-40B4-BE49-F238E27FC236}">
                  <a16:creationId xmlns:a16="http://schemas.microsoft.com/office/drawing/2014/main" id="{3581CF7C-6B69-F518-F34B-7C8EBBDA4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55">
              <a:extLst>
                <a:ext uri="{FF2B5EF4-FFF2-40B4-BE49-F238E27FC236}">
                  <a16:creationId xmlns:a16="http://schemas.microsoft.com/office/drawing/2014/main" id="{85257965-5AC8-CF5F-4229-563E29431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56">
              <a:extLst>
                <a:ext uri="{FF2B5EF4-FFF2-40B4-BE49-F238E27FC236}">
                  <a16:creationId xmlns:a16="http://schemas.microsoft.com/office/drawing/2014/main" id="{87D2317C-C830-C904-0A79-7DAEEEA71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57">
              <a:extLst>
                <a:ext uri="{FF2B5EF4-FFF2-40B4-BE49-F238E27FC236}">
                  <a16:creationId xmlns:a16="http://schemas.microsoft.com/office/drawing/2014/main" id="{5F6CFF9F-1462-CA43-935E-886D7ECF5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58">
              <a:extLst>
                <a:ext uri="{FF2B5EF4-FFF2-40B4-BE49-F238E27FC236}">
                  <a16:creationId xmlns:a16="http://schemas.microsoft.com/office/drawing/2014/main" id="{FF24E7F0-1A2F-0FA9-A779-CF6EFA063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59">
            <a:extLst>
              <a:ext uri="{FF2B5EF4-FFF2-40B4-BE49-F238E27FC236}">
                <a16:creationId xmlns:a16="http://schemas.microsoft.com/office/drawing/2014/main" id="{B74C02BD-853A-10A9-2930-8098308D5710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4171" name="Line 60">
              <a:extLst>
                <a:ext uri="{FF2B5EF4-FFF2-40B4-BE49-F238E27FC236}">
                  <a16:creationId xmlns:a16="http://schemas.microsoft.com/office/drawing/2014/main" id="{98AFA6EE-9CBF-58AF-C355-1436E5ABB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Rectangle 61">
              <a:extLst>
                <a:ext uri="{FF2B5EF4-FFF2-40B4-BE49-F238E27FC236}">
                  <a16:creationId xmlns:a16="http://schemas.microsoft.com/office/drawing/2014/main" id="{1E43B912-5E58-C99B-8401-A876636A7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73" name="Line 62">
              <a:extLst>
                <a:ext uri="{FF2B5EF4-FFF2-40B4-BE49-F238E27FC236}">
                  <a16:creationId xmlns:a16="http://schemas.microsoft.com/office/drawing/2014/main" id="{E9C91967-DDA8-8900-6EB1-BA7F61BF1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63">
              <a:extLst>
                <a:ext uri="{FF2B5EF4-FFF2-40B4-BE49-F238E27FC236}">
                  <a16:creationId xmlns:a16="http://schemas.microsoft.com/office/drawing/2014/main" id="{3C22062B-3F30-CB10-6A12-680D4E431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64">
              <a:extLst>
                <a:ext uri="{FF2B5EF4-FFF2-40B4-BE49-F238E27FC236}">
                  <a16:creationId xmlns:a16="http://schemas.microsoft.com/office/drawing/2014/main" id="{2865831A-738F-466E-E768-220CC105B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65">
              <a:extLst>
                <a:ext uri="{FF2B5EF4-FFF2-40B4-BE49-F238E27FC236}">
                  <a16:creationId xmlns:a16="http://schemas.microsoft.com/office/drawing/2014/main" id="{9EA9D993-94F1-5E6D-80C6-A25972E49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66">
              <a:extLst>
                <a:ext uri="{FF2B5EF4-FFF2-40B4-BE49-F238E27FC236}">
                  <a16:creationId xmlns:a16="http://schemas.microsoft.com/office/drawing/2014/main" id="{5C3762A0-CEA0-6466-C62A-8BC0034BE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67">
              <a:extLst>
                <a:ext uri="{FF2B5EF4-FFF2-40B4-BE49-F238E27FC236}">
                  <a16:creationId xmlns:a16="http://schemas.microsoft.com/office/drawing/2014/main" id="{81379264-6391-C7EC-D9EC-D1D0E2212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68">
              <a:extLst>
                <a:ext uri="{FF2B5EF4-FFF2-40B4-BE49-F238E27FC236}">
                  <a16:creationId xmlns:a16="http://schemas.microsoft.com/office/drawing/2014/main" id="{8B7A45C7-894B-1471-B9BE-F80B1BF0B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69">
              <a:extLst>
                <a:ext uri="{FF2B5EF4-FFF2-40B4-BE49-F238E27FC236}">
                  <a16:creationId xmlns:a16="http://schemas.microsoft.com/office/drawing/2014/main" id="{A7071880-1D2A-0309-D374-F78015225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70">
            <a:extLst>
              <a:ext uri="{FF2B5EF4-FFF2-40B4-BE49-F238E27FC236}">
                <a16:creationId xmlns:a16="http://schemas.microsoft.com/office/drawing/2014/main" id="{1745FAD0-B7A0-1006-5C00-26E0424D3A4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4161" name="Line 71">
              <a:extLst>
                <a:ext uri="{FF2B5EF4-FFF2-40B4-BE49-F238E27FC236}">
                  <a16:creationId xmlns:a16="http://schemas.microsoft.com/office/drawing/2014/main" id="{74188F7E-F5E1-5230-876E-7FA0C2EC4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2">
              <a:extLst>
                <a:ext uri="{FF2B5EF4-FFF2-40B4-BE49-F238E27FC236}">
                  <a16:creationId xmlns:a16="http://schemas.microsoft.com/office/drawing/2014/main" id="{DFCE86B1-8A85-E1F5-E27A-17833956C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63" name="Line 73">
              <a:extLst>
                <a:ext uri="{FF2B5EF4-FFF2-40B4-BE49-F238E27FC236}">
                  <a16:creationId xmlns:a16="http://schemas.microsoft.com/office/drawing/2014/main" id="{FDF123E9-77AC-C4F8-8EEA-ED19AF024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Line 74">
              <a:extLst>
                <a:ext uri="{FF2B5EF4-FFF2-40B4-BE49-F238E27FC236}">
                  <a16:creationId xmlns:a16="http://schemas.microsoft.com/office/drawing/2014/main" id="{2BDF41FC-EBD9-EB67-D0AA-E1EB9BC8F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75">
              <a:extLst>
                <a:ext uri="{FF2B5EF4-FFF2-40B4-BE49-F238E27FC236}">
                  <a16:creationId xmlns:a16="http://schemas.microsoft.com/office/drawing/2014/main" id="{46FB673F-04A2-3D8A-2582-D524D09DF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6">
              <a:extLst>
                <a:ext uri="{FF2B5EF4-FFF2-40B4-BE49-F238E27FC236}">
                  <a16:creationId xmlns:a16="http://schemas.microsoft.com/office/drawing/2014/main" id="{19350FB8-68A6-E55C-F180-A4C12F23C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77">
              <a:extLst>
                <a:ext uri="{FF2B5EF4-FFF2-40B4-BE49-F238E27FC236}">
                  <a16:creationId xmlns:a16="http://schemas.microsoft.com/office/drawing/2014/main" id="{02A86F30-E4D8-5619-5426-EC31762F9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78">
              <a:extLst>
                <a:ext uri="{FF2B5EF4-FFF2-40B4-BE49-F238E27FC236}">
                  <a16:creationId xmlns:a16="http://schemas.microsoft.com/office/drawing/2014/main" id="{09D2CE46-584D-D3A0-5C43-FA2050623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79">
              <a:extLst>
                <a:ext uri="{FF2B5EF4-FFF2-40B4-BE49-F238E27FC236}">
                  <a16:creationId xmlns:a16="http://schemas.microsoft.com/office/drawing/2014/main" id="{C934B428-F906-5FD3-E34F-85D9B6D4B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80">
              <a:extLst>
                <a:ext uri="{FF2B5EF4-FFF2-40B4-BE49-F238E27FC236}">
                  <a16:creationId xmlns:a16="http://schemas.microsoft.com/office/drawing/2014/main" id="{D48BA183-7A18-784C-FFEB-5ED08AA28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81">
            <a:extLst>
              <a:ext uri="{FF2B5EF4-FFF2-40B4-BE49-F238E27FC236}">
                <a16:creationId xmlns:a16="http://schemas.microsoft.com/office/drawing/2014/main" id="{F80B2FB8-CEC3-5D5B-5FC9-935F15CB3F7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4151" name="Line 82">
              <a:extLst>
                <a:ext uri="{FF2B5EF4-FFF2-40B4-BE49-F238E27FC236}">
                  <a16:creationId xmlns:a16="http://schemas.microsoft.com/office/drawing/2014/main" id="{F5DE72A2-D23D-3B66-BDC1-C51105DE4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83">
              <a:extLst>
                <a:ext uri="{FF2B5EF4-FFF2-40B4-BE49-F238E27FC236}">
                  <a16:creationId xmlns:a16="http://schemas.microsoft.com/office/drawing/2014/main" id="{E598B342-090E-E4DA-E8CC-A05A97F21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53" name="Line 84">
              <a:extLst>
                <a:ext uri="{FF2B5EF4-FFF2-40B4-BE49-F238E27FC236}">
                  <a16:creationId xmlns:a16="http://schemas.microsoft.com/office/drawing/2014/main" id="{E348DA48-778D-486D-7504-C249EC714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85">
              <a:extLst>
                <a:ext uri="{FF2B5EF4-FFF2-40B4-BE49-F238E27FC236}">
                  <a16:creationId xmlns:a16="http://schemas.microsoft.com/office/drawing/2014/main" id="{2EBDBFB7-CFCC-B012-0061-7BD7F9A21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86">
              <a:extLst>
                <a:ext uri="{FF2B5EF4-FFF2-40B4-BE49-F238E27FC236}">
                  <a16:creationId xmlns:a16="http://schemas.microsoft.com/office/drawing/2014/main" id="{4A91184F-BDAD-BD2D-3A26-59B0DA5C9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87">
              <a:extLst>
                <a:ext uri="{FF2B5EF4-FFF2-40B4-BE49-F238E27FC236}">
                  <a16:creationId xmlns:a16="http://schemas.microsoft.com/office/drawing/2014/main" id="{93A5DD79-EADB-6EC3-C6CC-0D022680A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88">
              <a:extLst>
                <a:ext uri="{FF2B5EF4-FFF2-40B4-BE49-F238E27FC236}">
                  <a16:creationId xmlns:a16="http://schemas.microsoft.com/office/drawing/2014/main" id="{AECBD8FD-CC67-B056-7860-9908650A7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89">
              <a:extLst>
                <a:ext uri="{FF2B5EF4-FFF2-40B4-BE49-F238E27FC236}">
                  <a16:creationId xmlns:a16="http://schemas.microsoft.com/office/drawing/2014/main" id="{E39EA396-44BA-0750-7198-E6BC36536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90">
              <a:extLst>
                <a:ext uri="{FF2B5EF4-FFF2-40B4-BE49-F238E27FC236}">
                  <a16:creationId xmlns:a16="http://schemas.microsoft.com/office/drawing/2014/main" id="{855CCAD3-2A2E-47B1-8AD4-5D1B85954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91">
              <a:extLst>
                <a:ext uri="{FF2B5EF4-FFF2-40B4-BE49-F238E27FC236}">
                  <a16:creationId xmlns:a16="http://schemas.microsoft.com/office/drawing/2014/main" id="{4D53B8C7-C1E9-F951-8808-A9ECF1230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92">
            <a:extLst>
              <a:ext uri="{FF2B5EF4-FFF2-40B4-BE49-F238E27FC236}">
                <a16:creationId xmlns:a16="http://schemas.microsoft.com/office/drawing/2014/main" id="{49B14114-D7BD-51FC-3FB2-7D6E431FF89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4141" name="Line 93">
              <a:extLst>
                <a:ext uri="{FF2B5EF4-FFF2-40B4-BE49-F238E27FC236}">
                  <a16:creationId xmlns:a16="http://schemas.microsoft.com/office/drawing/2014/main" id="{5AF722A2-D4D5-6007-CC80-C56BF034A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94">
              <a:extLst>
                <a:ext uri="{FF2B5EF4-FFF2-40B4-BE49-F238E27FC236}">
                  <a16:creationId xmlns:a16="http://schemas.microsoft.com/office/drawing/2014/main" id="{F087F52F-A0E2-A9DA-2606-82F1D0C2D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43" name="Line 95">
              <a:extLst>
                <a:ext uri="{FF2B5EF4-FFF2-40B4-BE49-F238E27FC236}">
                  <a16:creationId xmlns:a16="http://schemas.microsoft.com/office/drawing/2014/main" id="{A0B5B704-3310-63D6-3B52-2E8D95CB4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Line 96">
              <a:extLst>
                <a:ext uri="{FF2B5EF4-FFF2-40B4-BE49-F238E27FC236}">
                  <a16:creationId xmlns:a16="http://schemas.microsoft.com/office/drawing/2014/main" id="{C964D9A6-C1BE-FF19-6D88-CACE8FA5B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97">
              <a:extLst>
                <a:ext uri="{FF2B5EF4-FFF2-40B4-BE49-F238E27FC236}">
                  <a16:creationId xmlns:a16="http://schemas.microsoft.com/office/drawing/2014/main" id="{9CBB7DA5-865D-2A11-BC8E-11973B67E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98">
              <a:extLst>
                <a:ext uri="{FF2B5EF4-FFF2-40B4-BE49-F238E27FC236}">
                  <a16:creationId xmlns:a16="http://schemas.microsoft.com/office/drawing/2014/main" id="{3CECC78D-82DB-1543-E55F-D95D71965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99">
              <a:extLst>
                <a:ext uri="{FF2B5EF4-FFF2-40B4-BE49-F238E27FC236}">
                  <a16:creationId xmlns:a16="http://schemas.microsoft.com/office/drawing/2014/main" id="{2188BE61-B27D-5D62-FEC1-59896C60D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100">
              <a:extLst>
                <a:ext uri="{FF2B5EF4-FFF2-40B4-BE49-F238E27FC236}">
                  <a16:creationId xmlns:a16="http://schemas.microsoft.com/office/drawing/2014/main" id="{8F72CDCB-68CC-255D-0361-6BB16AEE4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101">
              <a:extLst>
                <a:ext uri="{FF2B5EF4-FFF2-40B4-BE49-F238E27FC236}">
                  <a16:creationId xmlns:a16="http://schemas.microsoft.com/office/drawing/2014/main" id="{357D1878-F6D9-1C57-9D01-28666332D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102">
              <a:extLst>
                <a:ext uri="{FF2B5EF4-FFF2-40B4-BE49-F238E27FC236}">
                  <a16:creationId xmlns:a16="http://schemas.microsoft.com/office/drawing/2014/main" id="{BDA82847-E9F6-94FB-8A07-5A079C9D7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103">
            <a:extLst>
              <a:ext uri="{FF2B5EF4-FFF2-40B4-BE49-F238E27FC236}">
                <a16:creationId xmlns:a16="http://schemas.microsoft.com/office/drawing/2014/main" id="{F1AFEBE7-F3DA-B583-2C02-588844E73C0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4131" name="Line 104">
              <a:extLst>
                <a:ext uri="{FF2B5EF4-FFF2-40B4-BE49-F238E27FC236}">
                  <a16:creationId xmlns:a16="http://schemas.microsoft.com/office/drawing/2014/main" id="{27020472-238D-FD00-B577-1F8F42DBD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105">
              <a:extLst>
                <a:ext uri="{FF2B5EF4-FFF2-40B4-BE49-F238E27FC236}">
                  <a16:creationId xmlns:a16="http://schemas.microsoft.com/office/drawing/2014/main" id="{0EC25E9D-F918-F65C-4AAB-27DB5C9E9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33" name="Line 106">
              <a:extLst>
                <a:ext uri="{FF2B5EF4-FFF2-40B4-BE49-F238E27FC236}">
                  <a16:creationId xmlns:a16="http://schemas.microsoft.com/office/drawing/2014/main" id="{E5553F36-455E-C4B4-450A-23776CED6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07">
              <a:extLst>
                <a:ext uri="{FF2B5EF4-FFF2-40B4-BE49-F238E27FC236}">
                  <a16:creationId xmlns:a16="http://schemas.microsoft.com/office/drawing/2014/main" id="{D784D3C8-3E66-5188-EE1D-9F749DB3E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08">
              <a:extLst>
                <a:ext uri="{FF2B5EF4-FFF2-40B4-BE49-F238E27FC236}">
                  <a16:creationId xmlns:a16="http://schemas.microsoft.com/office/drawing/2014/main" id="{C231640C-0067-91B9-7E3B-C3CDC37F0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09">
              <a:extLst>
                <a:ext uri="{FF2B5EF4-FFF2-40B4-BE49-F238E27FC236}">
                  <a16:creationId xmlns:a16="http://schemas.microsoft.com/office/drawing/2014/main" id="{2D377A57-F4A2-BA30-F07C-3FB0077F6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10">
              <a:extLst>
                <a:ext uri="{FF2B5EF4-FFF2-40B4-BE49-F238E27FC236}">
                  <a16:creationId xmlns:a16="http://schemas.microsoft.com/office/drawing/2014/main" id="{12B8D6FF-322F-CEBB-EAD3-9F3E8103F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11">
              <a:extLst>
                <a:ext uri="{FF2B5EF4-FFF2-40B4-BE49-F238E27FC236}">
                  <a16:creationId xmlns:a16="http://schemas.microsoft.com/office/drawing/2014/main" id="{8735A1B0-3B60-7ECF-333E-E7F922737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12">
              <a:extLst>
                <a:ext uri="{FF2B5EF4-FFF2-40B4-BE49-F238E27FC236}">
                  <a16:creationId xmlns:a16="http://schemas.microsoft.com/office/drawing/2014/main" id="{4172D467-3425-C496-8B5D-80F4B1D3D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13">
              <a:extLst>
                <a:ext uri="{FF2B5EF4-FFF2-40B4-BE49-F238E27FC236}">
                  <a16:creationId xmlns:a16="http://schemas.microsoft.com/office/drawing/2014/main" id="{BB08D8B7-5988-0D28-E23C-2FDCC6E32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17">
            <a:extLst>
              <a:ext uri="{FF2B5EF4-FFF2-40B4-BE49-F238E27FC236}">
                <a16:creationId xmlns:a16="http://schemas.microsoft.com/office/drawing/2014/main" id="{72C75EDE-8FCA-3EE8-E493-7B21D2ADD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9" name="Group 125">
            <a:extLst>
              <a:ext uri="{FF2B5EF4-FFF2-40B4-BE49-F238E27FC236}">
                <a16:creationId xmlns:a16="http://schemas.microsoft.com/office/drawing/2014/main" id="{8BC21635-8A03-D8FD-1326-2E60EE3149CA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4121" name="Line 126">
              <a:extLst>
                <a:ext uri="{FF2B5EF4-FFF2-40B4-BE49-F238E27FC236}">
                  <a16:creationId xmlns:a16="http://schemas.microsoft.com/office/drawing/2014/main" id="{4156A42B-E6B9-BDA5-A162-BD4B60E8B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Rectangle 127">
              <a:extLst>
                <a:ext uri="{FF2B5EF4-FFF2-40B4-BE49-F238E27FC236}">
                  <a16:creationId xmlns:a16="http://schemas.microsoft.com/office/drawing/2014/main" id="{49BC2BC6-8E7B-F2C6-6EA5-0153945B8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3" name="Line 128">
              <a:extLst>
                <a:ext uri="{FF2B5EF4-FFF2-40B4-BE49-F238E27FC236}">
                  <a16:creationId xmlns:a16="http://schemas.microsoft.com/office/drawing/2014/main" id="{DDB8F561-BB55-2F8B-07CE-BE418E7CC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129">
              <a:extLst>
                <a:ext uri="{FF2B5EF4-FFF2-40B4-BE49-F238E27FC236}">
                  <a16:creationId xmlns:a16="http://schemas.microsoft.com/office/drawing/2014/main" id="{BEDABE04-D531-7E90-44F2-C557B2229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30">
              <a:extLst>
                <a:ext uri="{FF2B5EF4-FFF2-40B4-BE49-F238E27FC236}">
                  <a16:creationId xmlns:a16="http://schemas.microsoft.com/office/drawing/2014/main" id="{B2C43A15-D6A5-BF73-A894-7CD154F31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31">
              <a:extLst>
                <a:ext uri="{FF2B5EF4-FFF2-40B4-BE49-F238E27FC236}">
                  <a16:creationId xmlns:a16="http://schemas.microsoft.com/office/drawing/2014/main" id="{6947AB45-2370-1E16-E8E9-BE46913A6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32">
              <a:extLst>
                <a:ext uri="{FF2B5EF4-FFF2-40B4-BE49-F238E27FC236}">
                  <a16:creationId xmlns:a16="http://schemas.microsoft.com/office/drawing/2014/main" id="{BDA50F1A-1826-8920-6810-076243EE0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33">
              <a:extLst>
                <a:ext uri="{FF2B5EF4-FFF2-40B4-BE49-F238E27FC236}">
                  <a16:creationId xmlns:a16="http://schemas.microsoft.com/office/drawing/2014/main" id="{99DA7508-4F24-3E37-16F1-429ED4741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34">
              <a:extLst>
                <a:ext uri="{FF2B5EF4-FFF2-40B4-BE49-F238E27FC236}">
                  <a16:creationId xmlns:a16="http://schemas.microsoft.com/office/drawing/2014/main" id="{F9493541-2B22-CC5E-0673-127F62F1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35">
              <a:extLst>
                <a:ext uri="{FF2B5EF4-FFF2-40B4-BE49-F238E27FC236}">
                  <a16:creationId xmlns:a16="http://schemas.microsoft.com/office/drawing/2014/main" id="{CE503676-4924-2CBF-212C-99F9D9097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136">
            <a:extLst>
              <a:ext uri="{FF2B5EF4-FFF2-40B4-BE49-F238E27FC236}">
                <a16:creationId xmlns:a16="http://schemas.microsoft.com/office/drawing/2014/main" id="{8D2EE901-DB2B-6A10-B104-CF5FB9684786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4111" name="Line 137">
              <a:extLst>
                <a:ext uri="{FF2B5EF4-FFF2-40B4-BE49-F238E27FC236}">
                  <a16:creationId xmlns:a16="http://schemas.microsoft.com/office/drawing/2014/main" id="{426D38DF-FA46-69DC-3B88-E57FDE2A5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138">
              <a:extLst>
                <a:ext uri="{FF2B5EF4-FFF2-40B4-BE49-F238E27FC236}">
                  <a16:creationId xmlns:a16="http://schemas.microsoft.com/office/drawing/2014/main" id="{B61FF906-DDB0-9D38-1912-68D021F9F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13" name="Line 139">
              <a:extLst>
                <a:ext uri="{FF2B5EF4-FFF2-40B4-BE49-F238E27FC236}">
                  <a16:creationId xmlns:a16="http://schemas.microsoft.com/office/drawing/2014/main" id="{46CD2F07-BE87-AC17-903A-4A19EBE27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40">
              <a:extLst>
                <a:ext uri="{FF2B5EF4-FFF2-40B4-BE49-F238E27FC236}">
                  <a16:creationId xmlns:a16="http://schemas.microsoft.com/office/drawing/2014/main" id="{C78EA062-5ABD-E606-2D29-AFBC0DA01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41">
              <a:extLst>
                <a:ext uri="{FF2B5EF4-FFF2-40B4-BE49-F238E27FC236}">
                  <a16:creationId xmlns:a16="http://schemas.microsoft.com/office/drawing/2014/main" id="{BDB7A093-FB35-BB33-7F18-5BC951EE8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42">
              <a:extLst>
                <a:ext uri="{FF2B5EF4-FFF2-40B4-BE49-F238E27FC236}">
                  <a16:creationId xmlns:a16="http://schemas.microsoft.com/office/drawing/2014/main" id="{34C9B508-CC71-9A16-B895-30888371B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43">
              <a:extLst>
                <a:ext uri="{FF2B5EF4-FFF2-40B4-BE49-F238E27FC236}">
                  <a16:creationId xmlns:a16="http://schemas.microsoft.com/office/drawing/2014/main" id="{22D71A15-FB06-9B15-5EFF-E92ADA22A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44">
              <a:extLst>
                <a:ext uri="{FF2B5EF4-FFF2-40B4-BE49-F238E27FC236}">
                  <a16:creationId xmlns:a16="http://schemas.microsoft.com/office/drawing/2014/main" id="{9EC371A0-FD32-2CF0-07DE-487208EBA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45">
              <a:extLst>
                <a:ext uri="{FF2B5EF4-FFF2-40B4-BE49-F238E27FC236}">
                  <a16:creationId xmlns:a16="http://schemas.microsoft.com/office/drawing/2014/main" id="{2F33396E-9B53-10B9-1473-4D1EDDADD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46">
              <a:extLst>
                <a:ext uri="{FF2B5EF4-FFF2-40B4-BE49-F238E27FC236}">
                  <a16:creationId xmlns:a16="http://schemas.microsoft.com/office/drawing/2014/main" id="{09D91957-BE24-E280-692F-421ADA51A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8B7428A-0847-08B8-E711-B4AED24913B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0"/>
            <a:ext cx="609600" cy="3072"/>
            <a:chOff x="480" y="1152"/>
            <a:chExt cx="384" cy="3072"/>
          </a:xfrm>
        </p:grpSpPr>
        <p:sp>
          <p:nvSpPr>
            <p:cNvPr id="4289" name="Line 5">
              <a:extLst>
                <a:ext uri="{FF2B5EF4-FFF2-40B4-BE49-F238E27FC236}">
                  <a16:creationId xmlns:a16="http://schemas.microsoft.com/office/drawing/2014/main" id="{5CC6C0DD-709F-D6BB-1220-E92E15527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90" name="Rectangle 4289">
              <a:extLst>
                <a:ext uri="{FF2B5EF4-FFF2-40B4-BE49-F238E27FC236}">
                  <a16:creationId xmlns:a16="http://schemas.microsoft.com/office/drawing/2014/main" id="{7A2B71F5-79F3-24E7-6880-C1BBF1E1B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91" name="Line 7">
              <a:extLst>
                <a:ext uri="{FF2B5EF4-FFF2-40B4-BE49-F238E27FC236}">
                  <a16:creationId xmlns:a16="http://schemas.microsoft.com/office/drawing/2014/main" id="{E8BA3591-7A4E-BF93-4866-AA318846B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92" name="Line 8">
              <a:extLst>
                <a:ext uri="{FF2B5EF4-FFF2-40B4-BE49-F238E27FC236}">
                  <a16:creationId xmlns:a16="http://schemas.microsoft.com/office/drawing/2014/main" id="{B4B4F925-5EE4-7F5E-3658-2D1220247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93" name="Line 9">
              <a:extLst>
                <a:ext uri="{FF2B5EF4-FFF2-40B4-BE49-F238E27FC236}">
                  <a16:creationId xmlns:a16="http://schemas.microsoft.com/office/drawing/2014/main" id="{B04417A5-504B-CCFF-1AFA-CA3D99C83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94" name="Line 10">
              <a:extLst>
                <a:ext uri="{FF2B5EF4-FFF2-40B4-BE49-F238E27FC236}">
                  <a16:creationId xmlns:a16="http://schemas.microsoft.com/office/drawing/2014/main" id="{77C6B974-CD01-1864-DF0D-7030E5D71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95" name="Line 11">
              <a:extLst>
                <a:ext uri="{FF2B5EF4-FFF2-40B4-BE49-F238E27FC236}">
                  <a16:creationId xmlns:a16="http://schemas.microsoft.com/office/drawing/2014/main" id="{4AE217C1-E1DA-2EF8-FA7A-89BB1151E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96" name="Line 12">
              <a:extLst>
                <a:ext uri="{FF2B5EF4-FFF2-40B4-BE49-F238E27FC236}">
                  <a16:creationId xmlns:a16="http://schemas.microsoft.com/office/drawing/2014/main" id="{DAD84BE5-D48E-F12A-0E88-7825F8089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97" name="Line 13">
              <a:extLst>
                <a:ext uri="{FF2B5EF4-FFF2-40B4-BE49-F238E27FC236}">
                  <a16:creationId xmlns:a16="http://schemas.microsoft.com/office/drawing/2014/main" id="{997E6303-8B85-2D15-BE74-70C48B40B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98" name="Line 14">
              <a:extLst>
                <a:ext uri="{FF2B5EF4-FFF2-40B4-BE49-F238E27FC236}">
                  <a16:creationId xmlns:a16="http://schemas.microsoft.com/office/drawing/2014/main" id="{E071E16E-5A1C-5676-D3FE-18D83024A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70EE7B-0771-7B51-4712-68FCBE7E9124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0"/>
            <a:ext cx="609600" cy="3072"/>
            <a:chOff x="480" y="1152"/>
            <a:chExt cx="384" cy="3072"/>
          </a:xfrm>
        </p:grpSpPr>
        <p:sp>
          <p:nvSpPr>
            <p:cNvPr id="4279" name="Line 16">
              <a:extLst>
                <a:ext uri="{FF2B5EF4-FFF2-40B4-BE49-F238E27FC236}">
                  <a16:creationId xmlns:a16="http://schemas.microsoft.com/office/drawing/2014/main" id="{E28721F5-CF3C-5E7D-FF14-BAA059537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80" name="Rectangle 4279">
              <a:extLst>
                <a:ext uri="{FF2B5EF4-FFF2-40B4-BE49-F238E27FC236}">
                  <a16:creationId xmlns:a16="http://schemas.microsoft.com/office/drawing/2014/main" id="{7FA9A2B5-00AC-8B0B-EA5D-F5C1F92ED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81" name="Line 18">
              <a:extLst>
                <a:ext uri="{FF2B5EF4-FFF2-40B4-BE49-F238E27FC236}">
                  <a16:creationId xmlns:a16="http://schemas.microsoft.com/office/drawing/2014/main" id="{B0D12540-555B-42AB-4EED-4D001698F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82" name="Line 19">
              <a:extLst>
                <a:ext uri="{FF2B5EF4-FFF2-40B4-BE49-F238E27FC236}">
                  <a16:creationId xmlns:a16="http://schemas.microsoft.com/office/drawing/2014/main" id="{84817B50-BF96-2056-2F95-5F7FC42CD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83" name="Line 20">
              <a:extLst>
                <a:ext uri="{FF2B5EF4-FFF2-40B4-BE49-F238E27FC236}">
                  <a16:creationId xmlns:a16="http://schemas.microsoft.com/office/drawing/2014/main" id="{02122BB8-6E0D-0D6A-4D89-646FA28B0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84" name="Line 21">
              <a:extLst>
                <a:ext uri="{FF2B5EF4-FFF2-40B4-BE49-F238E27FC236}">
                  <a16:creationId xmlns:a16="http://schemas.microsoft.com/office/drawing/2014/main" id="{00832A64-CB90-D7E0-7275-8690A7058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85" name="Line 22">
              <a:extLst>
                <a:ext uri="{FF2B5EF4-FFF2-40B4-BE49-F238E27FC236}">
                  <a16:creationId xmlns:a16="http://schemas.microsoft.com/office/drawing/2014/main" id="{FC24DF13-D23A-A4AF-1F0B-C6571D8F7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86" name="Line 23">
              <a:extLst>
                <a:ext uri="{FF2B5EF4-FFF2-40B4-BE49-F238E27FC236}">
                  <a16:creationId xmlns:a16="http://schemas.microsoft.com/office/drawing/2014/main" id="{FE3F5566-F90E-A636-BA77-9D4633CCC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87" name="Line 24">
              <a:extLst>
                <a:ext uri="{FF2B5EF4-FFF2-40B4-BE49-F238E27FC236}">
                  <a16:creationId xmlns:a16="http://schemas.microsoft.com/office/drawing/2014/main" id="{4CF970ED-6FC4-9B73-6B42-CE335A60B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88" name="Line 25">
              <a:extLst>
                <a:ext uri="{FF2B5EF4-FFF2-40B4-BE49-F238E27FC236}">
                  <a16:creationId xmlns:a16="http://schemas.microsoft.com/office/drawing/2014/main" id="{54A4909F-9C30-153E-2A5F-B6E12254B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6EF64FC-1460-139C-D790-4D51A40BC6D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0"/>
            <a:ext cx="609600" cy="3072"/>
            <a:chOff x="480" y="1152"/>
            <a:chExt cx="384" cy="3072"/>
          </a:xfrm>
        </p:grpSpPr>
        <p:sp>
          <p:nvSpPr>
            <p:cNvPr id="4269" name="Line 27">
              <a:extLst>
                <a:ext uri="{FF2B5EF4-FFF2-40B4-BE49-F238E27FC236}">
                  <a16:creationId xmlns:a16="http://schemas.microsoft.com/office/drawing/2014/main" id="{1D9305D7-2A7A-5A41-34D6-38A0900DC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70" name="Rectangle 4269">
              <a:extLst>
                <a:ext uri="{FF2B5EF4-FFF2-40B4-BE49-F238E27FC236}">
                  <a16:creationId xmlns:a16="http://schemas.microsoft.com/office/drawing/2014/main" id="{4BFDC5E2-2096-8A75-89F4-3ACE07911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71" name="Line 29">
              <a:extLst>
                <a:ext uri="{FF2B5EF4-FFF2-40B4-BE49-F238E27FC236}">
                  <a16:creationId xmlns:a16="http://schemas.microsoft.com/office/drawing/2014/main" id="{953A1113-D998-0464-6029-683F84680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72" name="Line 30">
              <a:extLst>
                <a:ext uri="{FF2B5EF4-FFF2-40B4-BE49-F238E27FC236}">
                  <a16:creationId xmlns:a16="http://schemas.microsoft.com/office/drawing/2014/main" id="{7C6B7967-66F5-E71E-F237-58FD690DB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73" name="Line 31">
              <a:extLst>
                <a:ext uri="{FF2B5EF4-FFF2-40B4-BE49-F238E27FC236}">
                  <a16:creationId xmlns:a16="http://schemas.microsoft.com/office/drawing/2014/main" id="{6755E542-359A-730D-BF38-477E89F2D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74" name="Line 32">
              <a:extLst>
                <a:ext uri="{FF2B5EF4-FFF2-40B4-BE49-F238E27FC236}">
                  <a16:creationId xmlns:a16="http://schemas.microsoft.com/office/drawing/2014/main" id="{760FDDCC-2BFB-AE3B-9D0C-BEC3C9B0F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75" name="Line 33">
              <a:extLst>
                <a:ext uri="{FF2B5EF4-FFF2-40B4-BE49-F238E27FC236}">
                  <a16:creationId xmlns:a16="http://schemas.microsoft.com/office/drawing/2014/main" id="{F1978A50-9331-C742-06E1-7F2D28DA7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76" name="Line 34">
              <a:extLst>
                <a:ext uri="{FF2B5EF4-FFF2-40B4-BE49-F238E27FC236}">
                  <a16:creationId xmlns:a16="http://schemas.microsoft.com/office/drawing/2014/main" id="{B269B53B-E8C6-75C4-84A8-33F72FD99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77" name="Line 35">
              <a:extLst>
                <a:ext uri="{FF2B5EF4-FFF2-40B4-BE49-F238E27FC236}">
                  <a16:creationId xmlns:a16="http://schemas.microsoft.com/office/drawing/2014/main" id="{FB540A39-1892-B9BE-EE93-84CDB18B1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78" name="Line 36">
              <a:extLst>
                <a:ext uri="{FF2B5EF4-FFF2-40B4-BE49-F238E27FC236}">
                  <a16:creationId xmlns:a16="http://schemas.microsoft.com/office/drawing/2014/main" id="{83F0E7E9-15FE-7247-6719-DD88D9CCA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FB2B26E-B3D6-86B4-ADFB-EECE6B59F5D8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0"/>
            <a:ext cx="609600" cy="3072"/>
            <a:chOff x="480" y="1152"/>
            <a:chExt cx="384" cy="3072"/>
          </a:xfrm>
        </p:grpSpPr>
        <p:sp>
          <p:nvSpPr>
            <p:cNvPr id="4259" name="Line 38">
              <a:extLst>
                <a:ext uri="{FF2B5EF4-FFF2-40B4-BE49-F238E27FC236}">
                  <a16:creationId xmlns:a16="http://schemas.microsoft.com/office/drawing/2014/main" id="{1C34C925-8F26-80F0-1722-17961FD89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60" name="Rectangle 4259">
              <a:extLst>
                <a:ext uri="{FF2B5EF4-FFF2-40B4-BE49-F238E27FC236}">
                  <a16:creationId xmlns:a16="http://schemas.microsoft.com/office/drawing/2014/main" id="{C1E4C544-7FFA-F287-E6E3-61986DFCF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61" name="Line 40">
              <a:extLst>
                <a:ext uri="{FF2B5EF4-FFF2-40B4-BE49-F238E27FC236}">
                  <a16:creationId xmlns:a16="http://schemas.microsoft.com/office/drawing/2014/main" id="{E0DA5D25-F7E4-5A6B-7A3E-BCFAA2329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62" name="Line 41">
              <a:extLst>
                <a:ext uri="{FF2B5EF4-FFF2-40B4-BE49-F238E27FC236}">
                  <a16:creationId xmlns:a16="http://schemas.microsoft.com/office/drawing/2014/main" id="{4392E7D8-7607-E9DC-EB3A-A76D1AE47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63" name="Line 42">
              <a:extLst>
                <a:ext uri="{FF2B5EF4-FFF2-40B4-BE49-F238E27FC236}">
                  <a16:creationId xmlns:a16="http://schemas.microsoft.com/office/drawing/2014/main" id="{8B52CDE7-380C-4C70-13C9-E9D1D56D3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64" name="Line 43">
              <a:extLst>
                <a:ext uri="{FF2B5EF4-FFF2-40B4-BE49-F238E27FC236}">
                  <a16:creationId xmlns:a16="http://schemas.microsoft.com/office/drawing/2014/main" id="{C25B3022-D4F8-5304-15D5-8A6AFFD1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65" name="Line 44">
              <a:extLst>
                <a:ext uri="{FF2B5EF4-FFF2-40B4-BE49-F238E27FC236}">
                  <a16:creationId xmlns:a16="http://schemas.microsoft.com/office/drawing/2014/main" id="{5B805490-106C-93E7-83DD-5F3732068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66" name="Line 45">
              <a:extLst>
                <a:ext uri="{FF2B5EF4-FFF2-40B4-BE49-F238E27FC236}">
                  <a16:creationId xmlns:a16="http://schemas.microsoft.com/office/drawing/2014/main" id="{AFD6D0CE-BA89-F6E5-6B7B-8448A9206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67" name="Line 46">
              <a:extLst>
                <a:ext uri="{FF2B5EF4-FFF2-40B4-BE49-F238E27FC236}">
                  <a16:creationId xmlns:a16="http://schemas.microsoft.com/office/drawing/2014/main" id="{25466DD9-0CB0-9B5C-02CC-AA849B795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68" name="Line 47">
              <a:extLst>
                <a:ext uri="{FF2B5EF4-FFF2-40B4-BE49-F238E27FC236}">
                  <a16:creationId xmlns:a16="http://schemas.microsoft.com/office/drawing/2014/main" id="{0A5DFDE0-814E-2595-4952-FE08F68A1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E847D3-C11C-AB40-CF63-D0B99DFBE87A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0"/>
            <a:ext cx="609600" cy="3072"/>
            <a:chOff x="480" y="1152"/>
            <a:chExt cx="384" cy="3072"/>
          </a:xfrm>
        </p:grpSpPr>
        <p:sp>
          <p:nvSpPr>
            <p:cNvPr id="4249" name="Line 49">
              <a:extLst>
                <a:ext uri="{FF2B5EF4-FFF2-40B4-BE49-F238E27FC236}">
                  <a16:creationId xmlns:a16="http://schemas.microsoft.com/office/drawing/2014/main" id="{05BE55F0-EC3E-9AA9-57E2-4C0DF5128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50" name="Rectangle 4249">
              <a:extLst>
                <a:ext uri="{FF2B5EF4-FFF2-40B4-BE49-F238E27FC236}">
                  <a16:creationId xmlns:a16="http://schemas.microsoft.com/office/drawing/2014/main" id="{D15CB585-B896-3A59-D6B0-C7638DEDC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51" name="Line 51">
              <a:extLst>
                <a:ext uri="{FF2B5EF4-FFF2-40B4-BE49-F238E27FC236}">
                  <a16:creationId xmlns:a16="http://schemas.microsoft.com/office/drawing/2014/main" id="{4476C264-AAD3-C7BF-BB73-B7A10F9E8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52" name="Line 52">
              <a:extLst>
                <a:ext uri="{FF2B5EF4-FFF2-40B4-BE49-F238E27FC236}">
                  <a16:creationId xmlns:a16="http://schemas.microsoft.com/office/drawing/2014/main" id="{07F948A7-A09B-5C00-A0ED-3A1554DAA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53" name="Line 53">
              <a:extLst>
                <a:ext uri="{FF2B5EF4-FFF2-40B4-BE49-F238E27FC236}">
                  <a16:creationId xmlns:a16="http://schemas.microsoft.com/office/drawing/2014/main" id="{9B36E0AB-50E3-86A3-8C77-9097F6FC3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54" name="Line 54">
              <a:extLst>
                <a:ext uri="{FF2B5EF4-FFF2-40B4-BE49-F238E27FC236}">
                  <a16:creationId xmlns:a16="http://schemas.microsoft.com/office/drawing/2014/main" id="{813ECD84-EEA1-216B-64B2-4F38FBD42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55" name="Line 55">
              <a:extLst>
                <a:ext uri="{FF2B5EF4-FFF2-40B4-BE49-F238E27FC236}">
                  <a16:creationId xmlns:a16="http://schemas.microsoft.com/office/drawing/2014/main" id="{050832D7-3DD3-E00C-7D59-166DE5EE9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56" name="Line 56">
              <a:extLst>
                <a:ext uri="{FF2B5EF4-FFF2-40B4-BE49-F238E27FC236}">
                  <a16:creationId xmlns:a16="http://schemas.microsoft.com/office/drawing/2014/main" id="{BDE8897B-70FC-8977-28E4-276210E83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57" name="Line 57">
              <a:extLst>
                <a:ext uri="{FF2B5EF4-FFF2-40B4-BE49-F238E27FC236}">
                  <a16:creationId xmlns:a16="http://schemas.microsoft.com/office/drawing/2014/main" id="{C1AC7607-A8CA-77A7-5393-B22DBEAE2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58" name="Line 58">
              <a:extLst>
                <a:ext uri="{FF2B5EF4-FFF2-40B4-BE49-F238E27FC236}">
                  <a16:creationId xmlns:a16="http://schemas.microsoft.com/office/drawing/2014/main" id="{BB0A9C41-B7F8-56FF-C782-CF403A58A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5BD7F9-650D-1295-D30C-5B025F8A0FDE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0"/>
            <a:ext cx="609600" cy="3072"/>
            <a:chOff x="480" y="1152"/>
            <a:chExt cx="384" cy="3072"/>
          </a:xfrm>
        </p:grpSpPr>
        <p:sp>
          <p:nvSpPr>
            <p:cNvPr id="4239" name="Line 60">
              <a:extLst>
                <a:ext uri="{FF2B5EF4-FFF2-40B4-BE49-F238E27FC236}">
                  <a16:creationId xmlns:a16="http://schemas.microsoft.com/office/drawing/2014/main" id="{75E265FD-19A0-4378-C1DA-21BB27510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40" name="Rectangle 4239">
              <a:extLst>
                <a:ext uri="{FF2B5EF4-FFF2-40B4-BE49-F238E27FC236}">
                  <a16:creationId xmlns:a16="http://schemas.microsoft.com/office/drawing/2014/main" id="{AF8C04AB-B750-AB09-1DB9-F26485E08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41" name="Line 62">
              <a:extLst>
                <a:ext uri="{FF2B5EF4-FFF2-40B4-BE49-F238E27FC236}">
                  <a16:creationId xmlns:a16="http://schemas.microsoft.com/office/drawing/2014/main" id="{3DF056F5-06B5-E1B1-1AA3-ABB060ACB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42" name="Line 63">
              <a:extLst>
                <a:ext uri="{FF2B5EF4-FFF2-40B4-BE49-F238E27FC236}">
                  <a16:creationId xmlns:a16="http://schemas.microsoft.com/office/drawing/2014/main" id="{FAFD2BB0-345E-8EDD-6BCB-9AE0A18C7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43" name="Line 64">
              <a:extLst>
                <a:ext uri="{FF2B5EF4-FFF2-40B4-BE49-F238E27FC236}">
                  <a16:creationId xmlns:a16="http://schemas.microsoft.com/office/drawing/2014/main" id="{B4A462F4-5BB6-09C7-81CD-594C4752B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44" name="Line 65">
              <a:extLst>
                <a:ext uri="{FF2B5EF4-FFF2-40B4-BE49-F238E27FC236}">
                  <a16:creationId xmlns:a16="http://schemas.microsoft.com/office/drawing/2014/main" id="{175FEFD0-6E6D-28E0-611B-A1D083D35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45" name="Line 66">
              <a:extLst>
                <a:ext uri="{FF2B5EF4-FFF2-40B4-BE49-F238E27FC236}">
                  <a16:creationId xmlns:a16="http://schemas.microsoft.com/office/drawing/2014/main" id="{4D971330-757A-6891-C93B-C5BC3E2D5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46" name="Line 67">
              <a:extLst>
                <a:ext uri="{FF2B5EF4-FFF2-40B4-BE49-F238E27FC236}">
                  <a16:creationId xmlns:a16="http://schemas.microsoft.com/office/drawing/2014/main" id="{762EAB6F-97E3-868F-E594-65A2C67B2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47" name="Line 68">
              <a:extLst>
                <a:ext uri="{FF2B5EF4-FFF2-40B4-BE49-F238E27FC236}">
                  <a16:creationId xmlns:a16="http://schemas.microsoft.com/office/drawing/2014/main" id="{7116F83D-831F-25D4-E931-14C827A8F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48" name="Line 69">
              <a:extLst>
                <a:ext uri="{FF2B5EF4-FFF2-40B4-BE49-F238E27FC236}">
                  <a16:creationId xmlns:a16="http://schemas.microsoft.com/office/drawing/2014/main" id="{1165E488-69FC-21EA-C9DA-936E292EA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9F89C8-7835-531A-8AFF-6859A43EC0C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0"/>
            <a:ext cx="609600" cy="3072"/>
            <a:chOff x="480" y="1152"/>
            <a:chExt cx="384" cy="3072"/>
          </a:xfrm>
        </p:grpSpPr>
        <p:sp>
          <p:nvSpPr>
            <p:cNvPr id="4096" name="Line 71">
              <a:extLst>
                <a:ext uri="{FF2B5EF4-FFF2-40B4-BE49-F238E27FC236}">
                  <a16:creationId xmlns:a16="http://schemas.microsoft.com/office/drawing/2014/main" id="{A434E00F-712A-1DF8-14EC-3D4622B07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97" name="Rectangle 4096">
              <a:extLst>
                <a:ext uri="{FF2B5EF4-FFF2-40B4-BE49-F238E27FC236}">
                  <a16:creationId xmlns:a16="http://schemas.microsoft.com/office/drawing/2014/main" id="{03766D4F-33D3-5EE5-E07D-4B8224204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31" name="Line 73">
              <a:extLst>
                <a:ext uri="{FF2B5EF4-FFF2-40B4-BE49-F238E27FC236}">
                  <a16:creationId xmlns:a16="http://schemas.microsoft.com/office/drawing/2014/main" id="{0AC67B7D-A807-9102-CABC-4755D1020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32" name="Line 74">
              <a:extLst>
                <a:ext uri="{FF2B5EF4-FFF2-40B4-BE49-F238E27FC236}">
                  <a16:creationId xmlns:a16="http://schemas.microsoft.com/office/drawing/2014/main" id="{9B2C2AF7-1ADE-4B10-55C3-9037349F8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33" name="Line 75">
              <a:extLst>
                <a:ext uri="{FF2B5EF4-FFF2-40B4-BE49-F238E27FC236}">
                  <a16:creationId xmlns:a16="http://schemas.microsoft.com/office/drawing/2014/main" id="{36651590-9268-9802-232F-C55B57791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34" name="Line 76">
              <a:extLst>
                <a:ext uri="{FF2B5EF4-FFF2-40B4-BE49-F238E27FC236}">
                  <a16:creationId xmlns:a16="http://schemas.microsoft.com/office/drawing/2014/main" id="{08553BDE-557D-63D1-02EB-BFFB9DFED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35" name="Line 77">
              <a:extLst>
                <a:ext uri="{FF2B5EF4-FFF2-40B4-BE49-F238E27FC236}">
                  <a16:creationId xmlns:a16="http://schemas.microsoft.com/office/drawing/2014/main" id="{D6CA8893-6C40-F76D-0B65-228F0BB64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36" name="Line 78">
              <a:extLst>
                <a:ext uri="{FF2B5EF4-FFF2-40B4-BE49-F238E27FC236}">
                  <a16:creationId xmlns:a16="http://schemas.microsoft.com/office/drawing/2014/main" id="{949C7A9B-5A93-B6FC-5441-6E1E62D07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37" name="Line 79">
              <a:extLst>
                <a:ext uri="{FF2B5EF4-FFF2-40B4-BE49-F238E27FC236}">
                  <a16:creationId xmlns:a16="http://schemas.microsoft.com/office/drawing/2014/main" id="{4EF1A80E-6BF2-5925-3015-8EE9F4EDF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38" name="Line 80">
              <a:extLst>
                <a:ext uri="{FF2B5EF4-FFF2-40B4-BE49-F238E27FC236}">
                  <a16:creationId xmlns:a16="http://schemas.microsoft.com/office/drawing/2014/main" id="{6CA9CCA6-0A15-2FE1-2F4F-B453D9B18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5911627-E81C-91B9-BA9C-7001F59FB8F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0"/>
            <a:ext cx="609600" cy="3072"/>
            <a:chOff x="480" y="1152"/>
            <a:chExt cx="384" cy="3072"/>
          </a:xfrm>
        </p:grpSpPr>
        <p:sp>
          <p:nvSpPr>
            <p:cNvPr id="54" name="Line 82">
              <a:extLst>
                <a:ext uri="{FF2B5EF4-FFF2-40B4-BE49-F238E27FC236}">
                  <a16:creationId xmlns:a16="http://schemas.microsoft.com/office/drawing/2014/main" id="{161C85E8-4054-CBD0-DF8B-41DCEED89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C4589CE-3EE3-C032-8456-AD6A42B9B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6" name="Line 84">
              <a:extLst>
                <a:ext uri="{FF2B5EF4-FFF2-40B4-BE49-F238E27FC236}">
                  <a16:creationId xmlns:a16="http://schemas.microsoft.com/office/drawing/2014/main" id="{CA65E7F7-7411-8E61-78B6-59BB17F10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Line 85">
              <a:extLst>
                <a:ext uri="{FF2B5EF4-FFF2-40B4-BE49-F238E27FC236}">
                  <a16:creationId xmlns:a16="http://schemas.microsoft.com/office/drawing/2014/main" id="{A3602970-AD65-1EA8-34BA-AE6553427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Line 86">
              <a:extLst>
                <a:ext uri="{FF2B5EF4-FFF2-40B4-BE49-F238E27FC236}">
                  <a16:creationId xmlns:a16="http://schemas.microsoft.com/office/drawing/2014/main" id="{4D9B13F4-C8D7-BCB0-E2BE-B14604EB5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Line 87">
              <a:extLst>
                <a:ext uri="{FF2B5EF4-FFF2-40B4-BE49-F238E27FC236}">
                  <a16:creationId xmlns:a16="http://schemas.microsoft.com/office/drawing/2014/main" id="{7A196EB9-8B20-ED8A-3D57-7F8DA6A2F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Line 88">
              <a:extLst>
                <a:ext uri="{FF2B5EF4-FFF2-40B4-BE49-F238E27FC236}">
                  <a16:creationId xmlns:a16="http://schemas.microsoft.com/office/drawing/2014/main" id="{2E91C81F-17A8-5269-D10B-DE68641DA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Line 89">
              <a:extLst>
                <a:ext uri="{FF2B5EF4-FFF2-40B4-BE49-F238E27FC236}">
                  <a16:creationId xmlns:a16="http://schemas.microsoft.com/office/drawing/2014/main" id="{65464041-22CF-B9B3-2137-D8CFAEAC8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Line 90">
              <a:extLst>
                <a:ext uri="{FF2B5EF4-FFF2-40B4-BE49-F238E27FC236}">
                  <a16:creationId xmlns:a16="http://schemas.microsoft.com/office/drawing/2014/main" id="{3E12E4D9-7DCA-4728-F255-0554CBCC3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Line 91">
              <a:extLst>
                <a:ext uri="{FF2B5EF4-FFF2-40B4-BE49-F238E27FC236}">
                  <a16:creationId xmlns:a16="http://schemas.microsoft.com/office/drawing/2014/main" id="{FEC74C86-1D5D-0D60-89CB-5E33BCA6A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E31172-863E-2823-8702-A4140A5CCE4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0"/>
            <a:ext cx="609600" cy="3072"/>
            <a:chOff x="480" y="1152"/>
            <a:chExt cx="384" cy="3072"/>
          </a:xfrm>
        </p:grpSpPr>
        <p:sp>
          <p:nvSpPr>
            <p:cNvPr id="44" name="Line 93">
              <a:extLst>
                <a:ext uri="{FF2B5EF4-FFF2-40B4-BE49-F238E27FC236}">
                  <a16:creationId xmlns:a16="http://schemas.microsoft.com/office/drawing/2014/main" id="{E214374A-229E-F7CC-E6F5-1682DFFE7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61FCBC7-CE94-E70A-2D09-A14890EA0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6" name="Line 95">
              <a:extLst>
                <a:ext uri="{FF2B5EF4-FFF2-40B4-BE49-F238E27FC236}">
                  <a16:creationId xmlns:a16="http://schemas.microsoft.com/office/drawing/2014/main" id="{FC0082D2-451D-EA58-1482-C12BE06AE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Line 96">
              <a:extLst>
                <a:ext uri="{FF2B5EF4-FFF2-40B4-BE49-F238E27FC236}">
                  <a16:creationId xmlns:a16="http://schemas.microsoft.com/office/drawing/2014/main" id="{0435F269-C970-A769-9741-3B08E6804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Line 97">
              <a:extLst>
                <a:ext uri="{FF2B5EF4-FFF2-40B4-BE49-F238E27FC236}">
                  <a16:creationId xmlns:a16="http://schemas.microsoft.com/office/drawing/2014/main" id="{95C136F7-6925-2F05-4D3E-501D90426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Line 98">
              <a:extLst>
                <a:ext uri="{FF2B5EF4-FFF2-40B4-BE49-F238E27FC236}">
                  <a16:creationId xmlns:a16="http://schemas.microsoft.com/office/drawing/2014/main" id="{3098D631-EFF8-7FB2-1F03-C9B332AA9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Line 99">
              <a:extLst>
                <a:ext uri="{FF2B5EF4-FFF2-40B4-BE49-F238E27FC236}">
                  <a16:creationId xmlns:a16="http://schemas.microsoft.com/office/drawing/2014/main" id="{F7D431DA-9C2C-4661-E9F9-501E8CD7D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Line 100">
              <a:extLst>
                <a:ext uri="{FF2B5EF4-FFF2-40B4-BE49-F238E27FC236}">
                  <a16:creationId xmlns:a16="http://schemas.microsoft.com/office/drawing/2014/main" id="{A6C7063A-EFBC-77F0-527A-B6EA9BEB3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Line 101">
              <a:extLst>
                <a:ext uri="{FF2B5EF4-FFF2-40B4-BE49-F238E27FC236}">
                  <a16:creationId xmlns:a16="http://schemas.microsoft.com/office/drawing/2014/main" id="{E0A0DDED-0FCC-F059-3346-5D2597C9C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Line 102">
              <a:extLst>
                <a:ext uri="{FF2B5EF4-FFF2-40B4-BE49-F238E27FC236}">
                  <a16:creationId xmlns:a16="http://schemas.microsoft.com/office/drawing/2014/main" id="{687CB528-51CC-94E3-2774-E41907B49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238A02-0CA2-2E92-586D-57BA6D203C36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0"/>
            <a:ext cx="609600" cy="3072"/>
            <a:chOff x="480" y="1152"/>
            <a:chExt cx="384" cy="3072"/>
          </a:xfrm>
        </p:grpSpPr>
        <p:sp>
          <p:nvSpPr>
            <p:cNvPr id="34" name="Line 126">
              <a:extLst>
                <a:ext uri="{FF2B5EF4-FFF2-40B4-BE49-F238E27FC236}">
                  <a16:creationId xmlns:a16="http://schemas.microsoft.com/office/drawing/2014/main" id="{54C8B1EB-1593-8210-B7BC-EB4E44046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1D3E4A8-C229-939A-3C04-6D5416D0E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6" name="Line 128">
              <a:extLst>
                <a:ext uri="{FF2B5EF4-FFF2-40B4-BE49-F238E27FC236}">
                  <a16:creationId xmlns:a16="http://schemas.microsoft.com/office/drawing/2014/main" id="{8629E8AC-440E-E584-B97C-DA5740963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Line 129">
              <a:extLst>
                <a:ext uri="{FF2B5EF4-FFF2-40B4-BE49-F238E27FC236}">
                  <a16:creationId xmlns:a16="http://schemas.microsoft.com/office/drawing/2014/main" id="{C99690EE-DBFA-B4DE-3C6F-C549080A7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Line 130">
              <a:extLst>
                <a:ext uri="{FF2B5EF4-FFF2-40B4-BE49-F238E27FC236}">
                  <a16:creationId xmlns:a16="http://schemas.microsoft.com/office/drawing/2014/main" id="{0477AF05-6F9A-DF7B-56BB-D521663F1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Line 131">
              <a:extLst>
                <a:ext uri="{FF2B5EF4-FFF2-40B4-BE49-F238E27FC236}">
                  <a16:creationId xmlns:a16="http://schemas.microsoft.com/office/drawing/2014/main" id="{95DD6512-DDF5-F9E9-7F11-B34D6955A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Line 132">
              <a:extLst>
                <a:ext uri="{FF2B5EF4-FFF2-40B4-BE49-F238E27FC236}">
                  <a16:creationId xmlns:a16="http://schemas.microsoft.com/office/drawing/2014/main" id="{343CBF1A-4F26-8548-50A7-F1B2FCED7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Line 133">
              <a:extLst>
                <a:ext uri="{FF2B5EF4-FFF2-40B4-BE49-F238E27FC236}">
                  <a16:creationId xmlns:a16="http://schemas.microsoft.com/office/drawing/2014/main" id="{1F73A3DD-4BAD-6787-9773-573E9FFC2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Line 134">
              <a:extLst>
                <a:ext uri="{FF2B5EF4-FFF2-40B4-BE49-F238E27FC236}">
                  <a16:creationId xmlns:a16="http://schemas.microsoft.com/office/drawing/2014/main" id="{0FF3120B-F799-F479-21D3-3AC053EAD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Line 135">
              <a:extLst>
                <a:ext uri="{FF2B5EF4-FFF2-40B4-BE49-F238E27FC236}">
                  <a16:creationId xmlns:a16="http://schemas.microsoft.com/office/drawing/2014/main" id="{06F96A9A-F7F1-028A-8716-8709A75CC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ECD081-2EFB-922B-DA70-8B2C6B3774B0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0"/>
            <a:ext cx="609600" cy="3072"/>
            <a:chOff x="480" y="1152"/>
            <a:chExt cx="384" cy="3072"/>
          </a:xfrm>
        </p:grpSpPr>
        <p:sp>
          <p:nvSpPr>
            <p:cNvPr id="24" name="Line 137">
              <a:extLst>
                <a:ext uri="{FF2B5EF4-FFF2-40B4-BE49-F238E27FC236}">
                  <a16:creationId xmlns:a16="http://schemas.microsoft.com/office/drawing/2014/main" id="{8D7CB1A2-EBD4-5983-6992-18BB557C6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9AE27A-863C-F568-9576-B0669781C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" name="Line 139">
              <a:extLst>
                <a:ext uri="{FF2B5EF4-FFF2-40B4-BE49-F238E27FC236}">
                  <a16:creationId xmlns:a16="http://schemas.microsoft.com/office/drawing/2014/main" id="{9688D433-DE38-2BC3-6DD3-07C0C94ED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140">
              <a:extLst>
                <a:ext uri="{FF2B5EF4-FFF2-40B4-BE49-F238E27FC236}">
                  <a16:creationId xmlns:a16="http://schemas.microsoft.com/office/drawing/2014/main" id="{E557F39B-9087-7453-EA1B-B935AB5BD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Line 141">
              <a:extLst>
                <a:ext uri="{FF2B5EF4-FFF2-40B4-BE49-F238E27FC236}">
                  <a16:creationId xmlns:a16="http://schemas.microsoft.com/office/drawing/2014/main" id="{30D1D1E5-48A6-3DC4-43A0-9BC9E7C45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142">
              <a:extLst>
                <a:ext uri="{FF2B5EF4-FFF2-40B4-BE49-F238E27FC236}">
                  <a16:creationId xmlns:a16="http://schemas.microsoft.com/office/drawing/2014/main" id="{36918EE9-062F-750C-0369-C85B8B487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Line 143">
              <a:extLst>
                <a:ext uri="{FF2B5EF4-FFF2-40B4-BE49-F238E27FC236}">
                  <a16:creationId xmlns:a16="http://schemas.microsoft.com/office/drawing/2014/main" id="{F8A5F787-3DB9-BA1A-4A7C-EE854E1BE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Line 144">
              <a:extLst>
                <a:ext uri="{FF2B5EF4-FFF2-40B4-BE49-F238E27FC236}">
                  <a16:creationId xmlns:a16="http://schemas.microsoft.com/office/drawing/2014/main" id="{ADC9BB5F-8382-8469-C24A-2DD83E810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Line 145">
              <a:extLst>
                <a:ext uri="{FF2B5EF4-FFF2-40B4-BE49-F238E27FC236}">
                  <a16:creationId xmlns:a16="http://schemas.microsoft.com/office/drawing/2014/main" id="{9CAFE62A-32A9-C8B8-872C-26436DAFF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Line 146">
              <a:extLst>
                <a:ext uri="{FF2B5EF4-FFF2-40B4-BE49-F238E27FC236}">
                  <a16:creationId xmlns:a16="http://schemas.microsoft.com/office/drawing/2014/main" id="{4C52F675-221B-762F-89F9-123B63F42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306" name="Rectangle 120">
            <a:extLst>
              <a:ext uri="{FF2B5EF4-FFF2-40B4-BE49-F238E27FC236}">
                <a16:creationId xmlns:a16="http://schemas.microsoft.com/office/drawing/2014/main" id="{8EF2DD74-E5A4-3C12-AC1A-AAFE0301C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831" y="192369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</p:txBody>
      </p:sp>
      <p:sp>
        <p:nvSpPr>
          <p:cNvPr id="4310" name="Rectangle 120">
            <a:extLst>
              <a:ext uri="{FF2B5EF4-FFF2-40B4-BE49-F238E27FC236}">
                <a16:creationId xmlns:a16="http://schemas.microsoft.com/office/drawing/2014/main" id="{6E959DC0-D428-8555-82E7-EE685079C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431" y="1917938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92</a:t>
            </a:r>
          </a:p>
        </p:txBody>
      </p:sp>
      <p:sp>
        <p:nvSpPr>
          <p:cNvPr id="4311" name="Rectangle 120">
            <a:extLst>
              <a:ext uri="{FF2B5EF4-FFF2-40B4-BE49-F238E27FC236}">
                <a16:creationId xmlns:a16="http://schemas.microsoft.com/office/drawing/2014/main" id="{6CFB4922-6FAB-83C8-9BC6-A873FD4D4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031" y="191794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  <p:sp>
        <p:nvSpPr>
          <p:cNvPr id="4312" name="Rectangle 120">
            <a:extLst>
              <a:ext uri="{FF2B5EF4-FFF2-40B4-BE49-F238E27FC236}">
                <a16:creationId xmlns:a16="http://schemas.microsoft.com/office/drawing/2014/main" id="{CC6F856E-6310-7C63-B653-8C2A348F7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631" y="190500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  <p:sp>
        <p:nvSpPr>
          <p:cNvPr id="4313" name="Rectangle 120">
            <a:extLst>
              <a:ext uri="{FF2B5EF4-FFF2-40B4-BE49-F238E27FC236}">
                <a16:creationId xmlns:a16="http://schemas.microsoft.com/office/drawing/2014/main" id="{D3CF9CDA-EBF8-D728-C955-7AA91756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231" y="190500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  <p:sp>
        <p:nvSpPr>
          <p:cNvPr id="4314" name="Rectangle 120">
            <a:extLst>
              <a:ext uri="{FF2B5EF4-FFF2-40B4-BE49-F238E27FC236}">
                <a16:creationId xmlns:a16="http://schemas.microsoft.com/office/drawing/2014/main" id="{EE147258-EC84-CF1B-6B3B-814AB038F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831" y="1917939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  <p:sp>
        <p:nvSpPr>
          <p:cNvPr id="4315" name="Rectangle 120">
            <a:extLst>
              <a:ext uri="{FF2B5EF4-FFF2-40B4-BE49-F238E27FC236}">
                <a16:creationId xmlns:a16="http://schemas.microsoft.com/office/drawing/2014/main" id="{AA730F56-0B8F-2130-392C-573F4C26E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812" y="1904999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  <p:sp>
        <p:nvSpPr>
          <p:cNvPr id="4316" name="Rectangle 120">
            <a:extLst>
              <a:ext uri="{FF2B5EF4-FFF2-40B4-BE49-F238E27FC236}">
                <a16:creationId xmlns:a16="http://schemas.microsoft.com/office/drawing/2014/main" id="{B2B49F9C-9E62-024C-81B2-F21D09BA6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412" y="1917939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  <p:sp>
        <p:nvSpPr>
          <p:cNvPr id="4317" name="Rectangle 120">
            <a:extLst>
              <a:ext uri="{FF2B5EF4-FFF2-40B4-BE49-F238E27FC236}">
                <a16:creationId xmlns:a16="http://schemas.microsoft.com/office/drawing/2014/main" id="{20CB3322-8A58-825C-43E5-24E81BD0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012" y="1934421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  <p:sp>
        <p:nvSpPr>
          <p:cNvPr id="4318" name="Rectangle 120">
            <a:extLst>
              <a:ext uri="{FF2B5EF4-FFF2-40B4-BE49-F238E27FC236}">
                <a16:creationId xmlns:a16="http://schemas.microsoft.com/office/drawing/2014/main" id="{09FF2A12-BDC2-3DE1-F2B1-ACF1A593E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12" y="1904998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  <p:sp>
        <p:nvSpPr>
          <p:cNvPr id="4319" name="Rectangle 120">
            <a:extLst>
              <a:ext uri="{FF2B5EF4-FFF2-40B4-BE49-F238E27FC236}">
                <a16:creationId xmlns:a16="http://schemas.microsoft.com/office/drawing/2014/main" id="{EC8C1A13-FA27-A5DB-D261-BDC042E0D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212" y="1917938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  <p:sp>
        <p:nvSpPr>
          <p:cNvPr id="4320" name="Rectangle 120">
            <a:extLst>
              <a:ext uri="{FF2B5EF4-FFF2-40B4-BE49-F238E27FC236}">
                <a16:creationId xmlns:a16="http://schemas.microsoft.com/office/drawing/2014/main" id="{CFF9B3D1-1777-90AE-4BD2-71ED97A8D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1812" y="1904998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627996C7-52A8-6253-6BDC-5F27EB64B75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5245" name="Line 3">
              <a:extLst>
                <a:ext uri="{FF2B5EF4-FFF2-40B4-BE49-F238E27FC236}">
                  <a16:creationId xmlns:a16="http://schemas.microsoft.com/office/drawing/2014/main" id="{75647406-6242-FA56-D194-3CCA8301D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" name="Rectangle 4">
              <a:extLst>
                <a:ext uri="{FF2B5EF4-FFF2-40B4-BE49-F238E27FC236}">
                  <a16:creationId xmlns:a16="http://schemas.microsoft.com/office/drawing/2014/main" id="{FE5ACE9E-9360-7A5A-82E2-7EEE5FBEF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47" name="Line 5">
              <a:extLst>
                <a:ext uri="{FF2B5EF4-FFF2-40B4-BE49-F238E27FC236}">
                  <a16:creationId xmlns:a16="http://schemas.microsoft.com/office/drawing/2014/main" id="{A3AFA4D8-4351-305A-26AE-4728A8A4A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6">
              <a:extLst>
                <a:ext uri="{FF2B5EF4-FFF2-40B4-BE49-F238E27FC236}">
                  <a16:creationId xmlns:a16="http://schemas.microsoft.com/office/drawing/2014/main" id="{182A3A73-85D2-263F-B4CA-D981150B2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Line 7">
              <a:extLst>
                <a:ext uri="{FF2B5EF4-FFF2-40B4-BE49-F238E27FC236}">
                  <a16:creationId xmlns:a16="http://schemas.microsoft.com/office/drawing/2014/main" id="{8A123193-B8AE-1C37-FFDA-E8CE78F9F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0" name="Line 8">
              <a:extLst>
                <a:ext uri="{FF2B5EF4-FFF2-40B4-BE49-F238E27FC236}">
                  <a16:creationId xmlns:a16="http://schemas.microsoft.com/office/drawing/2014/main" id="{A6C96179-0593-87B7-4FCB-9F2B81CAD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" name="Line 9">
              <a:extLst>
                <a:ext uri="{FF2B5EF4-FFF2-40B4-BE49-F238E27FC236}">
                  <a16:creationId xmlns:a16="http://schemas.microsoft.com/office/drawing/2014/main" id="{2A555187-D9F2-85B6-3261-6DB0F9844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" name="Line 10">
              <a:extLst>
                <a:ext uri="{FF2B5EF4-FFF2-40B4-BE49-F238E27FC236}">
                  <a16:creationId xmlns:a16="http://schemas.microsoft.com/office/drawing/2014/main" id="{CC29B1B9-CEC8-0A29-745E-ED18B96D0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" name="Line 11">
              <a:extLst>
                <a:ext uri="{FF2B5EF4-FFF2-40B4-BE49-F238E27FC236}">
                  <a16:creationId xmlns:a16="http://schemas.microsoft.com/office/drawing/2014/main" id="{871D256E-A4FB-F20A-8D48-4AECE542A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" name="Line 12">
              <a:extLst>
                <a:ext uri="{FF2B5EF4-FFF2-40B4-BE49-F238E27FC236}">
                  <a16:creationId xmlns:a16="http://schemas.microsoft.com/office/drawing/2014/main" id="{FD8738EB-4F4F-0A57-24AB-37559850E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3">
            <a:extLst>
              <a:ext uri="{FF2B5EF4-FFF2-40B4-BE49-F238E27FC236}">
                <a16:creationId xmlns:a16="http://schemas.microsoft.com/office/drawing/2014/main" id="{11AF23E5-2CED-0903-14FD-86847FACBF49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5235" name="Line 14">
              <a:extLst>
                <a:ext uri="{FF2B5EF4-FFF2-40B4-BE49-F238E27FC236}">
                  <a16:creationId xmlns:a16="http://schemas.microsoft.com/office/drawing/2014/main" id="{F91B2CDA-16FD-C62F-C25A-59FFC8E60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5">
              <a:extLst>
                <a:ext uri="{FF2B5EF4-FFF2-40B4-BE49-F238E27FC236}">
                  <a16:creationId xmlns:a16="http://schemas.microsoft.com/office/drawing/2014/main" id="{98914C23-BC36-7A65-1D84-210C94241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37" name="Line 16">
              <a:extLst>
                <a:ext uri="{FF2B5EF4-FFF2-40B4-BE49-F238E27FC236}">
                  <a16:creationId xmlns:a16="http://schemas.microsoft.com/office/drawing/2014/main" id="{DB8CF19A-0885-D30D-8B9E-7E358F02D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7">
              <a:extLst>
                <a:ext uri="{FF2B5EF4-FFF2-40B4-BE49-F238E27FC236}">
                  <a16:creationId xmlns:a16="http://schemas.microsoft.com/office/drawing/2014/main" id="{9F64A1B3-4860-8110-4DD5-3228B7A49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Line 18">
              <a:extLst>
                <a:ext uri="{FF2B5EF4-FFF2-40B4-BE49-F238E27FC236}">
                  <a16:creationId xmlns:a16="http://schemas.microsoft.com/office/drawing/2014/main" id="{621A73BA-CD90-8631-3471-17E20CC16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Line 19">
              <a:extLst>
                <a:ext uri="{FF2B5EF4-FFF2-40B4-BE49-F238E27FC236}">
                  <a16:creationId xmlns:a16="http://schemas.microsoft.com/office/drawing/2014/main" id="{D8055680-D6E2-42DC-D601-E546E18AB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1" name="Line 20">
              <a:extLst>
                <a:ext uri="{FF2B5EF4-FFF2-40B4-BE49-F238E27FC236}">
                  <a16:creationId xmlns:a16="http://schemas.microsoft.com/office/drawing/2014/main" id="{FC61907C-D6EF-9170-EE3C-7A1411768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2" name="Line 21">
              <a:extLst>
                <a:ext uri="{FF2B5EF4-FFF2-40B4-BE49-F238E27FC236}">
                  <a16:creationId xmlns:a16="http://schemas.microsoft.com/office/drawing/2014/main" id="{894CEB92-4E2C-1F0F-FBB5-76715EC71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" name="Line 22">
              <a:extLst>
                <a:ext uri="{FF2B5EF4-FFF2-40B4-BE49-F238E27FC236}">
                  <a16:creationId xmlns:a16="http://schemas.microsoft.com/office/drawing/2014/main" id="{3145500B-67C3-BC80-35C9-BEEFC980A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" name="Line 23">
              <a:extLst>
                <a:ext uri="{FF2B5EF4-FFF2-40B4-BE49-F238E27FC236}">
                  <a16:creationId xmlns:a16="http://schemas.microsoft.com/office/drawing/2014/main" id="{2688319A-2021-B73E-B5C8-85C8F92C0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" name="Group 24">
            <a:extLst>
              <a:ext uri="{FF2B5EF4-FFF2-40B4-BE49-F238E27FC236}">
                <a16:creationId xmlns:a16="http://schemas.microsoft.com/office/drawing/2014/main" id="{990971A6-9E74-7CD0-AA04-A8CD36AF0865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5225" name="Line 25">
              <a:extLst>
                <a:ext uri="{FF2B5EF4-FFF2-40B4-BE49-F238E27FC236}">
                  <a16:creationId xmlns:a16="http://schemas.microsoft.com/office/drawing/2014/main" id="{5C5CD935-DC46-EBA8-FB17-D927EE173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Rectangle 26">
              <a:extLst>
                <a:ext uri="{FF2B5EF4-FFF2-40B4-BE49-F238E27FC236}">
                  <a16:creationId xmlns:a16="http://schemas.microsoft.com/office/drawing/2014/main" id="{8352C869-CDCB-5EE8-6116-A40BA31F7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7" name="Line 27">
              <a:extLst>
                <a:ext uri="{FF2B5EF4-FFF2-40B4-BE49-F238E27FC236}">
                  <a16:creationId xmlns:a16="http://schemas.microsoft.com/office/drawing/2014/main" id="{28ADE58D-BAD5-DBA5-1137-447A2F865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28">
              <a:extLst>
                <a:ext uri="{FF2B5EF4-FFF2-40B4-BE49-F238E27FC236}">
                  <a16:creationId xmlns:a16="http://schemas.microsoft.com/office/drawing/2014/main" id="{6980C197-D6D4-EEE7-4068-BD0507615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29">
              <a:extLst>
                <a:ext uri="{FF2B5EF4-FFF2-40B4-BE49-F238E27FC236}">
                  <a16:creationId xmlns:a16="http://schemas.microsoft.com/office/drawing/2014/main" id="{24739F35-FB6B-87AB-1B47-745D05293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30">
              <a:extLst>
                <a:ext uri="{FF2B5EF4-FFF2-40B4-BE49-F238E27FC236}">
                  <a16:creationId xmlns:a16="http://schemas.microsoft.com/office/drawing/2014/main" id="{9C8A2AAC-9236-D5B7-0BBA-F7D6302CA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31">
              <a:extLst>
                <a:ext uri="{FF2B5EF4-FFF2-40B4-BE49-F238E27FC236}">
                  <a16:creationId xmlns:a16="http://schemas.microsoft.com/office/drawing/2014/main" id="{FD5E674E-898D-A381-F0E8-8A5E046B7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32">
              <a:extLst>
                <a:ext uri="{FF2B5EF4-FFF2-40B4-BE49-F238E27FC236}">
                  <a16:creationId xmlns:a16="http://schemas.microsoft.com/office/drawing/2014/main" id="{A3DA48AC-A36A-8B7D-FB8C-E0BE17081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33">
              <a:extLst>
                <a:ext uri="{FF2B5EF4-FFF2-40B4-BE49-F238E27FC236}">
                  <a16:creationId xmlns:a16="http://schemas.microsoft.com/office/drawing/2014/main" id="{FD992D36-E20A-A546-3FB2-7C8CFC746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34">
              <a:extLst>
                <a:ext uri="{FF2B5EF4-FFF2-40B4-BE49-F238E27FC236}">
                  <a16:creationId xmlns:a16="http://schemas.microsoft.com/office/drawing/2014/main" id="{20214BD3-8769-F7AD-17B6-2C6DC052C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35">
            <a:extLst>
              <a:ext uri="{FF2B5EF4-FFF2-40B4-BE49-F238E27FC236}">
                <a16:creationId xmlns:a16="http://schemas.microsoft.com/office/drawing/2014/main" id="{5E3EBC30-B883-416F-0503-5DF35055D19D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5215" name="Line 36">
              <a:extLst>
                <a:ext uri="{FF2B5EF4-FFF2-40B4-BE49-F238E27FC236}">
                  <a16:creationId xmlns:a16="http://schemas.microsoft.com/office/drawing/2014/main" id="{4C98FB9B-BA2D-43A2-4362-2C795B566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Rectangle 37">
              <a:extLst>
                <a:ext uri="{FF2B5EF4-FFF2-40B4-BE49-F238E27FC236}">
                  <a16:creationId xmlns:a16="http://schemas.microsoft.com/office/drawing/2014/main" id="{7859A1A3-88AC-7523-9BA2-AEFBE34BD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17" name="Line 38">
              <a:extLst>
                <a:ext uri="{FF2B5EF4-FFF2-40B4-BE49-F238E27FC236}">
                  <a16:creationId xmlns:a16="http://schemas.microsoft.com/office/drawing/2014/main" id="{03331F11-A204-770A-72C7-3B4AE9EBB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39">
              <a:extLst>
                <a:ext uri="{FF2B5EF4-FFF2-40B4-BE49-F238E27FC236}">
                  <a16:creationId xmlns:a16="http://schemas.microsoft.com/office/drawing/2014/main" id="{E787ECFF-49EA-D265-6AF6-6C4FA464E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0">
              <a:extLst>
                <a:ext uri="{FF2B5EF4-FFF2-40B4-BE49-F238E27FC236}">
                  <a16:creationId xmlns:a16="http://schemas.microsoft.com/office/drawing/2014/main" id="{49502659-5638-20C4-EC83-6A0FCE21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41">
              <a:extLst>
                <a:ext uri="{FF2B5EF4-FFF2-40B4-BE49-F238E27FC236}">
                  <a16:creationId xmlns:a16="http://schemas.microsoft.com/office/drawing/2014/main" id="{AEB92B12-ECD0-FA33-A623-6CF5813B1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42">
              <a:extLst>
                <a:ext uri="{FF2B5EF4-FFF2-40B4-BE49-F238E27FC236}">
                  <a16:creationId xmlns:a16="http://schemas.microsoft.com/office/drawing/2014/main" id="{8BA6E1D3-D1A5-732C-DAAE-418F6C311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43">
              <a:extLst>
                <a:ext uri="{FF2B5EF4-FFF2-40B4-BE49-F238E27FC236}">
                  <a16:creationId xmlns:a16="http://schemas.microsoft.com/office/drawing/2014/main" id="{11B0A842-F175-3B7E-CFDF-FA328520F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44">
              <a:extLst>
                <a:ext uri="{FF2B5EF4-FFF2-40B4-BE49-F238E27FC236}">
                  <a16:creationId xmlns:a16="http://schemas.microsoft.com/office/drawing/2014/main" id="{7252F0C1-1198-819A-2202-6CAF1EA9A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Line 45">
              <a:extLst>
                <a:ext uri="{FF2B5EF4-FFF2-40B4-BE49-F238E27FC236}">
                  <a16:creationId xmlns:a16="http://schemas.microsoft.com/office/drawing/2014/main" id="{44CB8C6C-23FB-4FAE-5F02-943E52A53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46">
            <a:extLst>
              <a:ext uri="{FF2B5EF4-FFF2-40B4-BE49-F238E27FC236}">
                <a16:creationId xmlns:a16="http://schemas.microsoft.com/office/drawing/2014/main" id="{1DFAAAB2-7BEA-A886-28AF-D230DD9BCA69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5205" name="Line 47">
              <a:extLst>
                <a:ext uri="{FF2B5EF4-FFF2-40B4-BE49-F238E27FC236}">
                  <a16:creationId xmlns:a16="http://schemas.microsoft.com/office/drawing/2014/main" id="{FA7F8688-4F1D-9F38-BD96-D2D9AFFE1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Rectangle 48">
              <a:extLst>
                <a:ext uri="{FF2B5EF4-FFF2-40B4-BE49-F238E27FC236}">
                  <a16:creationId xmlns:a16="http://schemas.microsoft.com/office/drawing/2014/main" id="{BECAB515-11F4-E511-A7C8-18E1E0DA8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07" name="Line 49">
              <a:extLst>
                <a:ext uri="{FF2B5EF4-FFF2-40B4-BE49-F238E27FC236}">
                  <a16:creationId xmlns:a16="http://schemas.microsoft.com/office/drawing/2014/main" id="{73BE8BF6-7C1B-77FA-D74A-6C4A3F5EC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50">
              <a:extLst>
                <a:ext uri="{FF2B5EF4-FFF2-40B4-BE49-F238E27FC236}">
                  <a16:creationId xmlns:a16="http://schemas.microsoft.com/office/drawing/2014/main" id="{FFA2AC55-C3E5-0B7C-71AA-5FB3D5512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51">
              <a:extLst>
                <a:ext uri="{FF2B5EF4-FFF2-40B4-BE49-F238E27FC236}">
                  <a16:creationId xmlns:a16="http://schemas.microsoft.com/office/drawing/2014/main" id="{D1713144-7EF0-B43B-9C1E-D14EE37E7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2">
              <a:extLst>
                <a:ext uri="{FF2B5EF4-FFF2-40B4-BE49-F238E27FC236}">
                  <a16:creationId xmlns:a16="http://schemas.microsoft.com/office/drawing/2014/main" id="{B5DD0E3E-E277-E511-4B7E-40F32B5E8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53">
              <a:extLst>
                <a:ext uri="{FF2B5EF4-FFF2-40B4-BE49-F238E27FC236}">
                  <a16:creationId xmlns:a16="http://schemas.microsoft.com/office/drawing/2014/main" id="{A9FBF6DB-CDD0-6CBB-46A9-87CFEE6C1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54">
              <a:extLst>
                <a:ext uri="{FF2B5EF4-FFF2-40B4-BE49-F238E27FC236}">
                  <a16:creationId xmlns:a16="http://schemas.microsoft.com/office/drawing/2014/main" id="{4651EFD2-EB81-D52C-5717-8C4F0F4A5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55">
              <a:extLst>
                <a:ext uri="{FF2B5EF4-FFF2-40B4-BE49-F238E27FC236}">
                  <a16:creationId xmlns:a16="http://schemas.microsoft.com/office/drawing/2014/main" id="{93D91199-0468-4245-02DC-F989E0630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Line 56">
              <a:extLst>
                <a:ext uri="{FF2B5EF4-FFF2-40B4-BE49-F238E27FC236}">
                  <a16:creationId xmlns:a16="http://schemas.microsoft.com/office/drawing/2014/main" id="{7629F770-F864-20E4-E36D-4DD9AC136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7">
            <a:extLst>
              <a:ext uri="{FF2B5EF4-FFF2-40B4-BE49-F238E27FC236}">
                <a16:creationId xmlns:a16="http://schemas.microsoft.com/office/drawing/2014/main" id="{69DDA89D-A840-0759-3B2C-48FCE27791E2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195" name="Line 58">
              <a:extLst>
                <a:ext uri="{FF2B5EF4-FFF2-40B4-BE49-F238E27FC236}">
                  <a16:creationId xmlns:a16="http://schemas.microsoft.com/office/drawing/2014/main" id="{508F46E2-F184-E100-838B-1C019C638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59">
              <a:extLst>
                <a:ext uri="{FF2B5EF4-FFF2-40B4-BE49-F238E27FC236}">
                  <a16:creationId xmlns:a16="http://schemas.microsoft.com/office/drawing/2014/main" id="{C605AA1A-DA09-13C6-AC51-5FFBED236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97" name="Line 60">
              <a:extLst>
                <a:ext uri="{FF2B5EF4-FFF2-40B4-BE49-F238E27FC236}">
                  <a16:creationId xmlns:a16="http://schemas.microsoft.com/office/drawing/2014/main" id="{450F96A9-9276-DCD9-4D0C-8B7E619C8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61">
              <a:extLst>
                <a:ext uri="{FF2B5EF4-FFF2-40B4-BE49-F238E27FC236}">
                  <a16:creationId xmlns:a16="http://schemas.microsoft.com/office/drawing/2014/main" id="{5099F81B-1C50-3FF2-D11F-C8A1ED3AA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62">
              <a:extLst>
                <a:ext uri="{FF2B5EF4-FFF2-40B4-BE49-F238E27FC236}">
                  <a16:creationId xmlns:a16="http://schemas.microsoft.com/office/drawing/2014/main" id="{A1792819-744D-8338-D822-5B09810F0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63">
              <a:extLst>
                <a:ext uri="{FF2B5EF4-FFF2-40B4-BE49-F238E27FC236}">
                  <a16:creationId xmlns:a16="http://schemas.microsoft.com/office/drawing/2014/main" id="{AB597AF5-7950-196E-404A-435173229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64">
              <a:extLst>
                <a:ext uri="{FF2B5EF4-FFF2-40B4-BE49-F238E27FC236}">
                  <a16:creationId xmlns:a16="http://schemas.microsoft.com/office/drawing/2014/main" id="{8CC984CE-D1B0-E69A-7E4C-6B1D07C38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65">
              <a:extLst>
                <a:ext uri="{FF2B5EF4-FFF2-40B4-BE49-F238E27FC236}">
                  <a16:creationId xmlns:a16="http://schemas.microsoft.com/office/drawing/2014/main" id="{9E40AD8A-9D28-3B52-13B2-45E1CE465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66">
              <a:extLst>
                <a:ext uri="{FF2B5EF4-FFF2-40B4-BE49-F238E27FC236}">
                  <a16:creationId xmlns:a16="http://schemas.microsoft.com/office/drawing/2014/main" id="{B24EFD57-0B97-E185-7CBC-BC55DDB6A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67">
              <a:extLst>
                <a:ext uri="{FF2B5EF4-FFF2-40B4-BE49-F238E27FC236}">
                  <a16:creationId xmlns:a16="http://schemas.microsoft.com/office/drawing/2014/main" id="{7F4334A2-31A0-0FEF-FDD7-0D22AAE91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68">
            <a:extLst>
              <a:ext uri="{FF2B5EF4-FFF2-40B4-BE49-F238E27FC236}">
                <a16:creationId xmlns:a16="http://schemas.microsoft.com/office/drawing/2014/main" id="{155CD643-9AE6-B865-51C6-34749EB617D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5185" name="Line 69">
              <a:extLst>
                <a:ext uri="{FF2B5EF4-FFF2-40B4-BE49-F238E27FC236}">
                  <a16:creationId xmlns:a16="http://schemas.microsoft.com/office/drawing/2014/main" id="{71E06250-44CE-8118-DED9-FEDA5763D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70">
              <a:extLst>
                <a:ext uri="{FF2B5EF4-FFF2-40B4-BE49-F238E27FC236}">
                  <a16:creationId xmlns:a16="http://schemas.microsoft.com/office/drawing/2014/main" id="{1897B82F-CAD0-2086-24BF-CCCFC1196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87" name="Line 71">
              <a:extLst>
                <a:ext uri="{FF2B5EF4-FFF2-40B4-BE49-F238E27FC236}">
                  <a16:creationId xmlns:a16="http://schemas.microsoft.com/office/drawing/2014/main" id="{2C2312E3-36CB-68E0-C5FE-EE6F64CBB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2">
              <a:extLst>
                <a:ext uri="{FF2B5EF4-FFF2-40B4-BE49-F238E27FC236}">
                  <a16:creationId xmlns:a16="http://schemas.microsoft.com/office/drawing/2014/main" id="{261706E0-B76B-A84A-812D-3FE2F5543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3">
              <a:extLst>
                <a:ext uri="{FF2B5EF4-FFF2-40B4-BE49-F238E27FC236}">
                  <a16:creationId xmlns:a16="http://schemas.microsoft.com/office/drawing/2014/main" id="{007C4046-B7EC-E423-C46D-971FA8650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4">
              <a:extLst>
                <a:ext uri="{FF2B5EF4-FFF2-40B4-BE49-F238E27FC236}">
                  <a16:creationId xmlns:a16="http://schemas.microsoft.com/office/drawing/2014/main" id="{3845A903-D486-EA89-54ED-4A3C87612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5">
              <a:extLst>
                <a:ext uri="{FF2B5EF4-FFF2-40B4-BE49-F238E27FC236}">
                  <a16:creationId xmlns:a16="http://schemas.microsoft.com/office/drawing/2014/main" id="{C402972C-866C-BBEC-9D50-1517D3B29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6">
              <a:extLst>
                <a:ext uri="{FF2B5EF4-FFF2-40B4-BE49-F238E27FC236}">
                  <a16:creationId xmlns:a16="http://schemas.microsoft.com/office/drawing/2014/main" id="{9E618408-28C4-97C3-41A2-5DB03B846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7">
              <a:extLst>
                <a:ext uri="{FF2B5EF4-FFF2-40B4-BE49-F238E27FC236}">
                  <a16:creationId xmlns:a16="http://schemas.microsoft.com/office/drawing/2014/main" id="{86A93968-5F65-B564-8540-505D76CAA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8">
              <a:extLst>
                <a:ext uri="{FF2B5EF4-FFF2-40B4-BE49-F238E27FC236}">
                  <a16:creationId xmlns:a16="http://schemas.microsoft.com/office/drawing/2014/main" id="{B21C2228-75DA-1DB6-55B3-AC7C8FF9A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9">
            <a:extLst>
              <a:ext uri="{FF2B5EF4-FFF2-40B4-BE49-F238E27FC236}">
                <a16:creationId xmlns:a16="http://schemas.microsoft.com/office/drawing/2014/main" id="{913355F8-D78E-E976-DAFE-70F9BBFF1A1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5175" name="Line 80">
              <a:extLst>
                <a:ext uri="{FF2B5EF4-FFF2-40B4-BE49-F238E27FC236}">
                  <a16:creationId xmlns:a16="http://schemas.microsoft.com/office/drawing/2014/main" id="{4784E38F-5AD8-7B82-DE32-BAC097FDF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81">
              <a:extLst>
                <a:ext uri="{FF2B5EF4-FFF2-40B4-BE49-F238E27FC236}">
                  <a16:creationId xmlns:a16="http://schemas.microsoft.com/office/drawing/2014/main" id="{CE768739-17C9-6483-CDF8-852649FD2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7" name="Line 82">
              <a:extLst>
                <a:ext uri="{FF2B5EF4-FFF2-40B4-BE49-F238E27FC236}">
                  <a16:creationId xmlns:a16="http://schemas.microsoft.com/office/drawing/2014/main" id="{214F281D-F6F4-A1F7-6EA8-3591A4B0E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83">
              <a:extLst>
                <a:ext uri="{FF2B5EF4-FFF2-40B4-BE49-F238E27FC236}">
                  <a16:creationId xmlns:a16="http://schemas.microsoft.com/office/drawing/2014/main" id="{11F1D3A8-9613-9EAC-0B0F-F2FABC217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84">
              <a:extLst>
                <a:ext uri="{FF2B5EF4-FFF2-40B4-BE49-F238E27FC236}">
                  <a16:creationId xmlns:a16="http://schemas.microsoft.com/office/drawing/2014/main" id="{2C07949C-74E7-F8C8-D1C5-5CCB99775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85">
              <a:extLst>
                <a:ext uri="{FF2B5EF4-FFF2-40B4-BE49-F238E27FC236}">
                  <a16:creationId xmlns:a16="http://schemas.microsoft.com/office/drawing/2014/main" id="{5B1C0A30-485F-8842-3ED8-D344B8CBF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86">
              <a:extLst>
                <a:ext uri="{FF2B5EF4-FFF2-40B4-BE49-F238E27FC236}">
                  <a16:creationId xmlns:a16="http://schemas.microsoft.com/office/drawing/2014/main" id="{2E156539-BC39-98E6-7E77-8730634FE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87">
              <a:extLst>
                <a:ext uri="{FF2B5EF4-FFF2-40B4-BE49-F238E27FC236}">
                  <a16:creationId xmlns:a16="http://schemas.microsoft.com/office/drawing/2014/main" id="{59FB9A8F-A2A8-B6FE-7D5C-FFDCFC7C3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88">
              <a:extLst>
                <a:ext uri="{FF2B5EF4-FFF2-40B4-BE49-F238E27FC236}">
                  <a16:creationId xmlns:a16="http://schemas.microsoft.com/office/drawing/2014/main" id="{DA590FDE-B91D-4EBA-1F39-C3A187CB9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89">
              <a:extLst>
                <a:ext uri="{FF2B5EF4-FFF2-40B4-BE49-F238E27FC236}">
                  <a16:creationId xmlns:a16="http://schemas.microsoft.com/office/drawing/2014/main" id="{947D42C8-DACB-A746-BBCB-E4D1D2E23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Rectangle 115">
            <a:extLst>
              <a:ext uri="{FF2B5EF4-FFF2-40B4-BE49-F238E27FC236}">
                <a16:creationId xmlns:a16="http://schemas.microsoft.com/office/drawing/2014/main" id="{B7A92964-F8DE-A6A0-7D3F-C08A898A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5131" name="Group 144">
            <a:extLst>
              <a:ext uri="{FF2B5EF4-FFF2-40B4-BE49-F238E27FC236}">
                <a16:creationId xmlns:a16="http://schemas.microsoft.com/office/drawing/2014/main" id="{317333BD-5B3D-50D3-7B33-0B030207B846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5165" name="Line 145">
              <a:extLst>
                <a:ext uri="{FF2B5EF4-FFF2-40B4-BE49-F238E27FC236}">
                  <a16:creationId xmlns:a16="http://schemas.microsoft.com/office/drawing/2014/main" id="{D4AFB0D8-02C1-E08C-BF8B-BCD1EA716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146">
              <a:extLst>
                <a:ext uri="{FF2B5EF4-FFF2-40B4-BE49-F238E27FC236}">
                  <a16:creationId xmlns:a16="http://schemas.microsoft.com/office/drawing/2014/main" id="{AE7BD73B-C6F8-DAB2-6777-2BCF7B82D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67" name="Line 147">
              <a:extLst>
                <a:ext uri="{FF2B5EF4-FFF2-40B4-BE49-F238E27FC236}">
                  <a16:creationId xmlns:a16="http://schemas.microsoft.com/office/drawing/2014/main" id="{BEF51CA5-CE1B-5DCA-FB7F-EC71F574F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148">
              <a:extLst>
                <a:ext uri="{FF2B5EF4-FFF2-40B4-BE49-F238E27FC236}">
                  <a16:creationId xmlns:a16="http://schemas.microsoft.com/office/drawing/2014/main" id="{8AFC8751-CABA-BFEF-17E0-C79D13092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49">
              <a:extLst>
                <a:ext uri="{FF2B5EF4-FFF2-40B4-BE49-F238E27FC236}">
                  <a16:creationId xmlns:a16="http://schemas.microsoft.com/office/drawing/2014/main" id="{88E80CEF-38E7-29C7-48B8-FC07C3A0A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50">
              <a:extLst>
                <a:ext uri="{FF2B5EF4-FFF2-40B4-BE49-F238E27FC236}">
                  <a16:creationId xmlns:a16="http://schemas.microsoft.com/office/drawing/2014/main" id="{FC3BD8BE-1B87-FF7C-E3EE-A2D602A87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51">
              <a:extLst>
                <a:ext uri="{FF2B5EF4-FFF2-40B4-BE49-F238E27FC236}">
                  <a16:creationId xmlns:a16="http://schemas.microsoft.com/office/drawing/2014/main" id="{A3A2C425-5B2C-0860-CCA6-28D14759A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52">
              <a:extLst>
                <a:ext uri="{FF2B5EF4-FFF2-40B4-BE49-F238E27FC236}">
                  <a16:creationId xmlns:a16="http://schemas.microsoft.com/office/drawing/2014/main" id="{D35B3C27-7E33-BA18-C1AF-3C96D7F2B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153">
              <a:extLst>
                <a:ext uri="{FF2B5EF4-FFF2-40B4-BE49-F238E27FC236}">
                  <a16:creationId xmlns:a16="http://schemas.microsoft.com/office/drawing/2014/main" id="{01666FAA-7500-2DB9-4C3A-6253F4FBE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Line 154">
              <a:extLst>
                <a:ext uri="{FF2B5EF4-FFF2-40B4-BE49-F238E27FC236}">
                  <a16:creationId xmlns:a16="http://schemas.microsoft.com/office/drawing/2014/main" id="{3CA0B23F-34A3-3F38-5A1F-4B12F7444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2" name="Group 156">
            <a:extLst>
              <a:ext uri="{FF2B5EF4-FFF2-40B4-BE49-F238E27FC236}">
                <a16:creationId xmlns:a16="http://schemas.microsoft.com/office/drawing/2014/main" id="{9CBB4C52-161B-DA03-1E53-165C942FC550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5155" name="Line 157">
              <a:extLst>
                <a:ext uri="{FF2B5EF4-FFF2-40B4-BE49-F238E27FC236}">
                  <a16:creationId xmlns:a16="http://schemas.microsoft.com/office/drawing/2014/main" id="{63839BBA-1629-A45B-9990-275F98E5A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158">
              <a:extLst>
                <a:ext uri="{FF2B5EF4-FFF2-40B4-BE49-F238E27FC236}">
                  <a16:creationId xmlns:a16="http://schemas.microsoft.com/office/drawing/2014/main" id="{F869B7A4-C9AB-0D69-C864-84540FEA9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57" name="Line 159">
              <a:extLst>
                <a:ext uri="{FF2B5EF4-FFF2-40B4-BE49-F238E27FC236}">
                  <a16:creationId xmlns:a16="http://schemas.microsoft.com/office/drawing/2014/main" id="{219CC668-6751-F955-A922-9BBCEE3FD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160">
              <a:extLst>
                <a:ext uri="{FF2B5EF4-FFF2-40B4-BE49-F238E27FC236}">
                  <a16:creationId xmlns:a16="http://schemas.microsoft.com/office/drawing/2014/main" id="{9D37A245-C274-7552-3EF7-6DD95F2F9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161">
              <a:extLst>
                <a:ext uri="{FF2B5EF4-FFF2-40B4-BE49-F238E27FC236}">
                  <a16:creationId xmlns:a16="http://schemas.microsoft.com/office/drawing/2014/main" id="{730BEBA6-C5DD-DB7E-E340-C57F10F97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162">
              <a:extLst>
                <a:ext uri="{FF2B5EF4-FFF2-40B4-BE49-F238E27FC236}">
                  <a16:creationId xmlns:a16="http://schemas.microsoft.com/office/drawing/2014/main" id="{2660B4D6-4312-C3CF-BA17-8B2BF44BB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163">
              <a:extLst>
                <a:ext uri="{FF2B5EF4-FFF2-40B4-BE49-F238E27FC236}">
                  <a16:creationId xmlns:a16="http://schemas.microsoft.com/office/drawing/2014/main" id="{A9D97644-A9AB-51AE-B674-B35B66B7A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64">
              <a:extLst>
                <a:ext uri="{FF2B5EF4-FFF2-40B4-BE49-F238E27FC236}">
                  <a16:creationId xmlns:a16="http://schemas.microsoft.com/office/drawing/2014/main" id="{5D2948D4-133A-14F6-D66F-F3F349F35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165">
              <a:extLst>
                <a:ext uri="{FF2B5EF4-FFF2-40B4-BE49-F238E27FC236}">
                  <a16:creationId xmlns:a16="http://schemas.microsoft.com/office/drawing/2014/main" id="{45B1F333-3EDE-26FC-819C-05C80174F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166">
              <a:extLst>
                <a:ext uri="{FF2B5EF4-FFF2-40B4-BE49-F238E27FC236}">
                  <a16:creationId xmlns:a16="http://schemas.microsoft.com/office/drawing/2014/main" id="{D36237DD-6A54-A2D9-5E4F-9B552E0B1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168">
            <a:extLst>
              <a:ext uri="{FF2B5EF4-FFF2-40B4-BE49-F238E27FC236}">
                <a16:creationId xmlns:a16="http://schemas.microsoft.com/office/drawing/2014/main" id="{BDC06147-AF66-0C7E-AEAB-E7D2B792DF8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5145" name="Line 169">
              <a:extLst>
                <a:ext uri="{FF2B5EF4-FFF2-40B4-BE49-F238E27FC236}">
                  <a16:creationId xmlns:a16="http://schemas.microsoft.com/office/drawing/2014/main" id="{44C471E1-2F15-F7D3-8AC4-AADA6BD95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46" name="Rectangle 170">
              <a:extLst>
                <a:ext uri="{FF2B5EF4-FFF2-40B4-BE49-F238E27FC236}">
                  <a16:creationId xmlns:a16="http://schemas.microsoft.com/office/drawing/2014/main" id="{6398C4BD-2A4F-DCB2-A5EE-DFBF6EFCF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7" name="Line 171">
              <a:extLst>
                <a:ext uri="{FF2B5EF4-FFF2-40B4-BE49-F238E27FC236}">
                  <a16:creationId xmlns:a16="http://schemas.microsoft.com/office/drawing/2014/main" id="{C1D77106-91FA-DBE6-849D-AAEC4EFA5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172">
              <a:extLst>
                <a:ext uri="{FF2B5EF4-FFF2-40B4-BE49-F238E27FC236}">
                  <a16:creationId xmlns:a16="http://schemas.microsoft.com/office/drawing/2014/main" id="{6029846B-4884-F7F8-235F-B6B22CB65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173">
              <a:extLst>
                <a:ext uri="{FF2B5EF4-FFF2-40B4-BE49-F238E27FC236}">
                  <a16:creationId xmlns:a16="http://schemas.microsoft.com/office/drawing/2014/main" id="{A8145CE6-A21E-F310-A4DC-12012E68E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174">
              <a:extLst>
                <a:ext uri="{FF2B5EF4-FFF2-40B4-BE49-F238E27FC236}">
                  <a16:creationId xmlns:a16="http://schemas.microsoft.com/office/drawing/2014/main" id="{3E24EDD5-C3A1-F62D-40B7-B0432DDB7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5">
              <a:extLst>
                <a:ext uri="{FF2B5EF4-FFF2-40B4-BE49-F238E27FC236}">
                  <a16:creationId xmlns:a16="http://schemas.microsoft.com/office/drawing/2014/main" id="{3FF2BCA6-8123-E6EA-DD1A-151265537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176">
              <a:extLst>
                <a:ext uri="{FF2B5EF4-FFF2-40B4-BE49-F238E27FC236}">
                  <a16:creationId xmlns:a16="http://schemas.microsoft.com/office/drawing/2014/main" id="{AEE18FB8-FE5D-70FE-D831-BF8572F63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77">
              <a:extLst>
                <a:ext uri="{FF2B5EF4-FFF2-40B4-BE49-F238E27FC236}">
                  <a16:creationId xmlns:a16="http://schemas.microsoft.com/office/drawing/2014/main" id="{1F56B7E7-7547-DC3C-B0BA-F9B5D7CEC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78">
              <a:extLst>
                <a:ext uri="{FF2B5EF4-FFF2-40B4-BE49-F238E27FC236}">
                  <a16:creationId xmlns:a16="http://schemas.microsoft.com/office/drawing/2014/main" id="{90DA0347-17B1-05EF-804F-2DDA6F0CE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65">
            <a:extLst>
              <a:ext uri="{FF2B5EF4-FFF2-40B4-BE49-F238E27FC236}">
                <a16:creationId xmlns:a16="http://schemas.microsoft.com/office/drawing/2014/main" id="{8E4A2871-711A-4B06-EA27-8AFE45FC6ABC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5135" name="Line 66">
              <a:extLst>
                <a:ext uri="{FF2B5EF4-FFF2-40B4-BE49-F238E27FC236}">
                  <a16:creationId xmlns:a16="http://schemas.microsoft.com/office/drawing/2014/main" id="{5F04470D-5230-5152-6725-70057D76F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67">
              <a:extLst>
                <a:ext uri="{FF2B5EF4-FFF2-40B4-BE49-F238E27FC236}">
                  <a16:creationId xmlns:a16="http://schemas.microsoft.com/office/drawing/2014/main" id="{A819C2A8-3C0E-2DF4-AE91-4B2238E15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7" name="Line 68">
              <a:extLst>
                <a:ext uri="{FF2B5EF4-FFF2-40B4-BE49-F238E27FC236}">
                  <a16:creationId xmlns:a16="http://schemas.microsoft.com/office/drawing/2014/main" id="{49414ACB-F3B4-2F63-5647-7DA0C9B62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69">
              <a:extLst>
                <a:ext uri="{FF2B5EF4-FFF2-40B4-BE49-F238E27FC236}">
                  <a16:creationId xmlns:a16="http://schemas.microsoft.com/office/drawing/2014/main" id="{CDD07A31-9363-3C5B-1CBD-BDCC8113D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70">
              <a:extLst>
                <a:ext uri="{FF2B5EF4-FFF2-40B4-BE49-F238E27FC236}">
                  <a16:creationId xmlns:a16="http://schemas.microsoft.com/office/drawing/2014/main" id="{56929675-657A-A264-8DE7-A6A85835A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71">
              <a:extLst>
                <a:ext uri="{FF2B5EF4-FFF2-40B4-BE49-F238E27FC236}">
                  <a16:creationId xmlns:a16="http://schemas.microsoft.com/office/drawing/2014/main" id="{107BBD36-F3B0-8083-F5E3-2F3DC39AF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72">
              <a:extLst>
                <a:ext uri="{FF2B5EF4-FFF2-40B4-BE49-F238E27FC236}">
                  <a16:creationId xmlns:a16="http://schemas.microsoft.com/office/drawing/2014/main" id="{5107C64A-9A89-B866-1CBF-97264955A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73">
              <a:extLst>
                <a:ext uri="{FF2B5EF4-FFF2-40B4-BE49-F238E27FC236}">
                  <a16:creationId xmlns:a16="http://schemas.microsoft.com/office/drawing/2014/main" id="{C1EA18D1-1918-0A1B-1175-ABB64F031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74">
              <a:extLst>
                <a:ext uri="{FF2B5EF4-FFF2-40B4-BE49-F238E27FC236}">
                  <a16:creationId xmlns:a16="http://schemas.microsoft.com/office/drawing/2014/main" id="{EB58BBEF-28D7-701E-BF2D-A12012A8E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75">
              <a:extLst>
                <a:ext uri="{FF2B5EF4-FFF2-40B4-BE49-F238E27FC236}">
                  <a16:creationId xmlns:a16="http://schemas.microsoft.com/office/drawing/2014/main" id="{998FD8BE-CDBF-8CAC-F15C-27C8EFF46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645BE-7395-6F9A-8F29-0492F3550D70}"/>
              </a:ext>
            </a:extLst>
          </p:cNvPr>
          <p:cNvGrpSpPr>
            <a:grpSpLocks/>
          </p:cNvGrpSpPr>
          <p:nvPr/>
        </p:nvGrpSpPr>
        <p:grpSpPr bwMode="auto">
          <a:xfrm>
            <a:off x="2724150" y="-87748"/>
            <a:ext cx="609600" cy="3072"/>
            <a:chOff x="480" y="1152"/>
            <a:chExt cx="384" cy="3072"/>
          </a:xfrm>
        </p:grpSpPr>
        <p:sp>
          <p:nvSpPr>
            <p:cNvPr id="5312" name="Line 3">
              <a:extLst>
                <a:ext uri="{FF2B5EF4-FFF2-40B4-BE49-F238E27FC236}">
                  <a16:creationId xmlns:a16="http://schemas.microsoft.com/office/drawing/2014/main" id="{074B9222-8996-2109-956D-CDE63E71D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13" name="Rectangle 5312">
              <a:extLst>
                <a:ext uri="{FF2B5EF4-FFF2-40B4-BE49-F238E27FC236}">
                  <a16:creationId xmlns:a16="http://schemas.microsoft.com/office/drawing/2014/main" id="{5F35B19B-216C-8DD3-186E-28029D7BB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14" name="Line 5">
              <a:extLst>
                <a:ext uri="{FF2B5EF4-FFF2-40B4-BE49-F238E27FC236}">
                  <a16:creationId xmlns:a16="http://schemas.microsoft.com/office/drawing/2014/main" id="{D93C97C3-1B31-139F-F102-1274002D9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15" name="Line 6">
              <a:extLst>
                <a:ext uri="{FF2B5EF4-FFF2-40B4-BE49-F238E27FC236}">
                  <a16:creationId xmlns:a16="http://schemas.microsoft.com/office/drawing/2014/main" id="{ADFBD12A-8AD7-0E89-14E9-FE201C3A5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16" name="Line 7">
              <a:extLst>
                <a:ext uri="{FF2B5EF4-FFF2-40B4-BE49-F238E27FC236}">
                  <a16:creationId xmlns:a16="http://schemas.microsoft.com/office/drawing/2014/main" id="{6A0F093B-5D6A-E1B6-AFDF-239AC4490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17" name="Line 8">
              <a:extLst>
                <a:ext uri="{FF2B5EF4-FFF2-40B4-BE49-F238E27FC236}">
                  <a16:creationId xmlns:a16="http://schemas.microsoft.com/office/drawing/2014/main" id="{A7586A6E-4F00-C44D-8A45-5A2E0A393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18" name="Line 9">
              <a:extLst>
                <a:ext uri="{FF2B5EF4-FFF2-40B4-BE49-F238E27FC236}">
                  <a16:creationId xmlns:a16="http://schemas.microsoft.com/office/drawing/2014/main" id="{A426FCA4-2282-46D5-1D25-0199A7BAD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19" name="Line 10">
              <a:extLst>
                <a:ext uri="{FF2B5EF4-FFF2-40B4-BE49-F238E27FC236}">
                  <a16:creationId xmlns:a16="http://schemas.microsoft.com/office/drawing/2014/main" id="{FCF29E0F-9198-C30F-947F-B7E99BFF8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20" name="Line 11">
              <a:extLst>
                <a:ext uri="{FF2B5EF4-FFF2-40B4-BE49-F238E27FC236}">
                  <a16:creationId xmlns:a16="http://schemas.microsoft.com/office/drawing/2014/main" id="{E0CD7D9A-301A-B52B-BFE5-14DF5970F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21" name="Line 12">
              <a:extLst>
                <a:ext uri="{FF2B5EF4-FFF2-40B4-BE49-F238E27FC236}">
                  <a16:creationId xmlns:a16="http://schemas.microsoft.com/office/drawing/2014/main" id="{B6647481-4880-266B-1E7B-5FF2BB9C4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B6E2206-D535-0C70-8FDE-F6E559C9B205}"/>
              </a:ext>
            </a:extLst>
          </p:cNvPr>
          <p:cNvGrpSpPr>
            <a:grpSpLocks/>
          </p:cNvGrpSpPr>
          <p:nvPr/>
        </p:nvGrpSpPr>
        <p:grpSpPr bwMode="auto">
          <a:xfrm>
            <a:off x="3333750" y="-87748"/>
            <a:ext cx="609600" cy="3072"/>
            <a:chOff x="480" y="1152"/>
            <a:chExt cx="384" cy="3072"/>
          </a:xfrm>
        </p:grpSpPr>
        <p:sp>
          <p:nvSpPr>
            <p:cNvPr id="5302" name="Line 14">
              <a:extLst>
                <a:ext uri="{FF2B5EF4-FFF2-40B4-BE49-F238E27FC236}">
                  <a16:creationId xmlns:a16="http://schemas.microsoft.com/office/drawing/2014/main" id="{A5B98F7A-FBA3-3166-8A78-3345F0405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03" name="Rectangle 5302">
              <a:extLst>
                <a:ext uri="{FF2B5EF4-FFF2-40B4-BE49-F238E27FC236}">
                  <a16:creationId xmlns:a16="http://schemas.microsoft.com/office/drawing/2014/main" id="{E29381C3-9BB3-24D2-7D5B-806CEFC4E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04" name="Line 16">
              <a:extLst>
                <a:ext uri="{FF2B5EF4-FFF2-40B4-BE49-F238E27FC236}">
                  <a16:creationId xmlns:a16="http://schemas.microsoft.com/office/drawing/2014/main" id="{4CCDF1E4-A179-591E-C1E6-9E750B0F9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05" name="Line 17">
              <a:extLst>
                <a:ext uri="{FF2B5EF4-FFF2-40B4-BE49-F238E27FC236}">
                  <a16:creationId xmlns:a16="http://schemas.microsoft.com/office/drawing/2014/main" id="{74957A4B-3CD8-A1C3-AB03-E46E2CAA5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06" name="Line 18">
              <a:extLst>
                <a:ext uri="{FF2B5EF4-FFF2-40B4-BE49-F238E27FC236}">
                  <a16:creationId xmlns:a16="http://schemas.microsoft.com/office/drawing/2014/main" id="{2E600BC9-4164-B274-B920-0A4498C36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07" name="Line 19">
              <a:extLst>
                <a:ext uri="{FF2B5EF4-FFF2-40B4-BE49-F238E27FC236}">
                  <a16:creationId xmlns:a16="http://schemas.microsoft.com/office/drawing/2014/main" id="{FDBBB7EC-34DA-E05F-CCF1-57860E3BD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08" name="Line 20">
              <a:extLst>
                <a:ext uri="{FF2B5EF4-FFF2-40B4-BE49-F238E27FC236}">
                  <a16:creationId xmlns:a16="http://schemas.microsoft.com/office/drawing/2014/main" id="{E8AC1263-28DC-21E5-203F-F988655D5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09" name="Line 21">
              <a:extLst>
                <a:ext uri="{FF2B5EF4-FFF2-40B4-BE49-F238E27FC236}">
                  <a16:creationId xmlns:a16="http://schemas.microsoft.com/office/drawing/2014/main" id="{1CD72C92-8707-3040-10D6-A1132A32A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10" name="Line 22">
              <a:extLst>
                <a:ext uri="{FF2B5EF4-FFF2-40B4-BE49-F238E27FC236}">
                  <a16:creationId xmlns:a16="http://schemas.microsoft.com/office/drawing/2014/main" id="{25F0BEC3-CDE0-D878-A2B6-240B70C0F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11" name="Line 23">
              <a:extLst>
                <a:ext uri="{FF2B5EF4-FFF2-40B4-BE49-F238E27FC236}">
                  <a16:creationId xmlns:a16="http://schemas.microsoft.com/office/drawing/2014/main" id="{DB9AA0D9-3826-5A17-4D27-89740B085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566EC9-1862-5098-5C48-290FCF14395D}"/>
              </a:ext>
            </a:extLst>
          </p:cNvPr>
          <p:cNvGrpSpPr>
            <a:grpSpLocks/>
          </p:cNvGrpSpPr>
          <p:nvPr/>
        </p:nvGrpSpPr>
        <p:grpSpPr bwMode="auto">
          <a:xfrm>
            <a:off x="3943350" y="-87748"/>
            <a:ext cx="609600" cy="3072"/>
            <a:chOff x="480" y="1152"/>
            <a:chExt cx="384" cy="3072"/>
          </a:xfrm>
        </p:grpSpPr>
        <p:sp>
          <p:nvSpPr>
            <p:cNvPr id="5292" name="Line 25">
              <a:extLst>
                <a:ext uri="{FF2B5EF4-FFF2-40B4-BE49-F238E27FC236}">
                  <a16:creationId xmlns:a16="http://schemas.microsoft.com/office/drawing/2014/main" id="{642EDD01-A259-8723-DFB7-689909F5E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93" name="Rectangle 5292">
              <a:extLst>
                <a:ext uri="{FF2B5EF4-FFF2-40B4-BE49-F238E27FC236}">
                  <a16:creationId xmlns:a16="http://schemas.microsoft.com/office/drawing/2014/main" id="{F0E51700-6600-4864-2526-06CDA62C5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94" name="Line 27">
              <a:extLst>
                <a:ext uri="{FF2B5EF4-FFF2-40B4-BE49-F238E27FC236}">
                  <a16:creationId xmlns:a16="http://schemas.microsoft.com/office/drawing/2014/main" id="{944740DD-464B-132D-3842-2980E645D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95" name="Line 28">
              <a:extLst>
                <a:ext uri="{FF2B5EF4-FFF2-40B4-BE49-F238E27FC236}">
                  <a16:creationId xmlns:a16="http://schemas.microsoft.com/office/drawing/2014/main" id="{5D9C664A-1944-F5E4-D17E-A1FD835DB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96" name="Line 29">
              <a:extLst>
                <a:ext uri="{FF2B5EF4-FFF2-40B4-BE49-F238E27FC236}">
                  <a16:creationId xmlns:a16="http://schemas.microsoft.com/office/drawing/2014/main" id="{95A48AB9-76D5-4B43-5BA3-66EFBE0B9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97" name="Line 30">
              <a:extLst>
                <a:ext uri="{FF2B5EF4-FFF2-40B4-BE49-F238E27FC236}">
                  <a16:creationId xmlns:a16="http://schemas.microsoft.com/office/drawing/2014/main" id="{871C9BAF-3BA1-4566-8FE1-67F2DCCEE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98" name="Line 31">
              <a:extLst>
                <a:ext uri="{FF2B5EF4-FFF2-40B4-BE49-F238E27FC236}">
                  <a16:creationId xmlns:a16="http://schemas.microsoft.com/office/drawing/2014/main" id="{DBA0AC0C-E4CD-EB6E-8647-2711BFAA1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99" name="Line 32">
              <a:extLst>
                <a:ext uri="{FF2B5EF4-FFF2-40B4-BE49-F238E27FC236}">
                  <a16:creationId xmlns:a16="http://schemas.microsoft.com/office/drawing/2014/main" id="{AED57750-0D9B-AD28-729B-0775E4A49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00" name="Line 33">
              <a:extLst>
                <a:ext uri="{FF2B5EF4-FFF2-40B4-BE49-F238E27FC236}">
                  <a16:creationId xmlns:a16="http://schemas.microsoft.com/office/drawing/2014/main" id="{FA84BB4A-DDF3-9B46-822E-7168C9673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01" name="Line 34">
              <a:extLst>
                <a:ext uri="{FF2B5EF4-FFF2-40B4-BE49-F238E27FC236}">
                  <a16:creationId xmlns:a16="http://schemas.microsoft.com/office/drawing/2014/main" id="{74E3981A-A163-B836-5369-1483B2ACE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D154B06-03D2-397F-61A3-DF559874E100}"/>
              </a:ext>
            </a:extLst>
          </p:cNvPr>
          <p:cNvGrpSpPr>
            <a:grpSpLocks/>
          </p:cNvGrpSpPr>
          <p:nvPr/>
        </p:nvGrpSpPr>
        <p:grpSpPr bwMode="auto">
          <a:xfrm>
            <a:off x="4552950" y="-87748"/>
            <a:ext cx="609600" cy="3072"/>
            <a:chOff x="480" y="1152"/>
            <a:chExt cx="384" cy="3072"/>
          </a:xfrm>
        </p:grpSpPr>
        <p:sp>
          <p:nvSpPr>
            <p:cNvPr id="5282" name="Line 36">
              <a:extLst>
                <a:ext uri="{FF2B5EF4-FFF2-40B4-BE49-F238E27FC236}">
                  <a16:creationId xmlns:a16="http://schemas.microsoft.com/office/drawing/2014/main" id="{F49046A9-1059-B422-76B2-14E3C1D6E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83" name="Rectangle 5282">
              <a:extLst>
                <a:ext uri="{FF2B5EF4-FFF2-40B4-BE49-F238E27FC236}">
                  <a16:creationId xmlns:a16="http://schemas.microsoft.com/office/drawing/2014/main" id="{97893EBF-405C-5B36-86D7-6B50FD8E1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84" name="Line 38">
              <a:extLst>
                <a:ext uri="{FF2B5EF4-FFF2-40B4-BE49-F238E27FC236}">
                  <a16:creationId xmlns:a16="http://schemas.microsoft.com/office/drawing/2014/main" id="{477C3D08-B3D8-ED81-9B96-BBB71FA02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85" name="Line 39">
              <a:extLst>
                <a:ext uri="{FF2B5EF4-FFF2-40B4-BE49-F238E27FC236}">
                  <a16:creationId xmlns:a16="http://schemas.microsoft.com/office/drawing/2014/main" id="{ADD9418F-7D50-4B43-4FDE-5C346956E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86" name="Line 40">
              <a:extLst>
                <a:ext uri="{FF2B5EF4-FFF2-40B4-BE49-F238E27FC236}">
                  <a16:creationId xmlns:a16="http://schemas.microsoft.com/office/drawing/2014/main" id="{F336B9F7-8FF1-B4B9-91FE-EB01894DA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87" name="Line 41">
              <a:extLst>
                <a:ext uri="{FF2B5EF4-FFF2-40B4-BE49-F238E27FC236}">
                  <a16:creationId xmlns:a16="http://schemas.microsoft.com/office/drawing/2014/main" id="{7EFEAEB1-4BC3-8331-DD28-4922845CA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88" name="Line 42">
              <a:extLst>
                <a:ext uri="{FF2B5EF4-FFF2-40B4-BE49-F238E27FC236}">
                  <a16:creationId xmlns:a16="http://schemas.microsoft.com/office/drawing/2014/main" id="{A5B4E83F-E641-3529-1554-3035580A0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89" name="Line 43">
              <a:extLst>
                <a:ext uri="{FF2B5EF4-FFF2-40B4-BE49-F238E27FC236}">
                  <a16:creationId xmlns:a16="http://schemas.microsoft.com/office/drawing/2014/main" id="{C4A5E6BA-DF29-194E-6DC7-FE8F455CA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90" name="Line 44">
              <a:extLst>
                <a:ext uri="{FF2B5EF4-FFF2-40B4-BE49-F238E27FC236}">
                  <a16:creationId xmlns:a16="http://schemas.microsoft.com/office/drawing/2014/main" id="{CDA375EE-7896-240A-ACEA-8093511FD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91" name="Line 45">
              <a:extLst>
                <a:ext uri="{FF2B5EF4-FFF2-40B4-BE49-F238E27FC236}">
                  <a16:creationId xmlns:a16="http://schemas.microsoft.com/office/drawing/2014/main" id="{B1347352-2662-E957-FB02-EE823327F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0F4ADAE-489D-3D52-2328-88259CD2F135}"/>
              </a:ext>
            </a:extLst>
          </p:cNvPr>
          <p:cNvGrpSpPr>
            <a:grpSpLocks/>
          </p:cNvGrpSpPr>
          <p:nvPr/>
        </p:nvGrpSpPr>
        <p:grpSpPr bwMode="auto">
          <a:xfrm>
            <a:off x="5162550" y="-87748"/>
            <a:ext cx="609600" cy="3072"/>
            <a:chOff x="480" y="1152"/>
            <a:chExt cx="384" cy="3072"/>
          </a:xfrm>
        </p:grpSpPr>
        <p:sp>
          <p:nvSpPr>
            <p:cNvPr id="5272" name="Line 47">
              <a:extLst>
                <a:ext uri="{FF2B5EF4-FFF2-40B4-BE49-F238E27FC236}">
                  <a16:creationId xmlns:a16="http://schemas.microsoft.com/office/drawing/2014/main" id="{F8F658D2-4A50-DA5F-5EA1-9F46B4930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73" name="Rectangle 5272">
              <a:extLst>
                <a:ext uri="{FF2B5EF4-FFF2-40B4-BE49-F238E27FC236}">
                  <a16:creationId xmlns:a16="http://schemas.microsoft.com/office/drawing/2014/main" id="{DCBC6411-9492-4FE5-4B8B-1BBE30325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74" name="Line 49">
              <a:extLst>
                <a:ext uri="{FF2B5EF4-FFF2-40B4-BE49-F238E27FC236}">
                  <a16:creationId xmlns:a16="http://schemas.microsoft.com/office/drawing/2014/main" id="{29F95BFD-303B-A582-D564-4C63781CD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75" name="Line 50">
              <a:extLst>
                <a:ext uri="{FF2B5EF4-FFF2-40B4-BE49-F238E27FC236}">
                  <a16:creationId xmlns:a16="http://schemas.microsoft.com/office/drawing/2014/main" id="{31DB8436-5675-687C-E468-6160E32AF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76" name="Line 51">
              <a:extLst>
                <a:ext uri="{FF2B5EF4-FFF2-40B4-BE49-F238E27FC236}">
                  <a16:creationId xmlns:a16="http://schemas.microsoft.com/office/drawing/2014/main" id="{F9CE12D0-4276-FEBA-1470-646782E11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77" name="Line 52">
              <a:extLst>
                <a:ext uri="{FF2B5EF4-FFF2-40B4-BE49-F238E27FC236}">
                  <a16:creationId xmlns:a16="http://schemas.microsoft.com/office/drawing/2014/main" id="{85F277F8-3C8B-EC41-788C-B9D02D5F1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78" name="Line 53">
              <a:extLst>
                <a:ext uri="{FF2B5EF4-FFF2-40B4-BE49-F238E27FC236}">
                  <a16:creationId xmlns:a16="http://schemas.microsoft.com/office/drawing/2014/main" id="{05F50B4D-F7BC-EDF1-4288-222F7763F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79" name="Line 54">
              <a:extLst>
                <a:ext uri="{FF2B5EF4-FFF2-40B4-BE49-F238E27FC236}">
                  <a16:creationId xmlns:a16="http://schemas.microsoft.com/office/drawing/2014/main" id="{EA6E119A-D174-DE3F-85AC-B2CE410EE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80" name="Line 55">
              <a:extLst>
                <a:ext uri="{FF2B5EF4-FFF2-40B4-BE49-F238E27FC236}">
                  <a16:creationId xmlns:a16="http://schemas.microsoft.com/office/drawing/2014/main" id="{B349F453-96E5-E028-7A32-55976936F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81" name="Line 56">
              <a:extLst>
                <a:ext uri="{FF2B5EF4-FFF2-40B4-BE49-F238E27FC236}">
                  <a16:creationId xmlns:a16="http://schemas.microsoft.com/office/drawing/2014/main" id="{86657A71-C84E-19F9-6EE3-ADA7806AC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BD6F72-3849-A280-2798-FB54544BBB42}"/>
              </a:ext>
            </a:extLst>
          </p:cNvPr>
          <p:cNvGrpSpPr>
            <a:grpSpLocks/>
          </p:cNvGrpSpPr>
          <p:nvPr/>
        </p:nvGrpSpPr>
        <p:grpSpPr bwMode="auto">
          <a:xfrm>
            <a:off x="2114550" y="-87748"/>
            <a:ext cx="609600" cy="3072"/>
            <a:chOff x="480" y="1152"/>
            <a:chExt cx="384" cy="3072"/>
          </a:xfrm>
        </p:grpSpPr>
        <p:sp>
          <p:nvSpPr>
            <p:cNvPr id="5262" name="Line 58">
              <a:extLst>
                <a:ext uri="{FF2B5EF4-FFF2-40B4-BE49-F238E27FC236}">
                  <a16:creationId xmlns:a16="http://schemas.microsoft.com/office/drawing/2014/main" id="{0FF63A2E-A730-C33E-D5E3-B1D7D5E4E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63" name="Rectangle 5262">
              <a:extLst>
                <a:ext uri="{FF2B5EF4-FFF2-40B4-BE49-F238E27FC236}">
                  <a16:creationId xmlns:a16="http://schemas.microsoft.com/office/drawing/2014/main" id="{9BEBDC91-FC78-D85B-DC88-1C9013CF4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64" name="Line 60">
              <a:extLst>
                <a:ext uri="{FF2B5EF4-FFF2-40B4-BE49-F238E27FC236}">
                  <a16:creationId xmlns:a16="http://schemas.microsoft.com/office/drawing/2014/main" id="{5EC3D8FB-2317-ED88-9FB5-A3FEC5AD5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65" name="Line 61">
              <a:extLst>
                <a:ext uri="{FF2B5EF4-FFF2-40B4-BE49-F238E27FC236}">
                  <a16:creationId xmlns:a16="http://schemas.microsoft.com/office/drawing/2014/main" id="{39602019-849C-5D92-8916-9ABD40D06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66" name="Line 62">
              <a:extLst>
                <a:ext uri="{FF2B5EF4-FFF2-40B4-BE49-F238E27FC236}">
                  <a16:creationId xmlns:a16="http://schemas.microsoft.com/office/drawing/2014/main" id="{997E059B-240A-9AEE-AF2C-12AAF2C19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67" name="Line 63">
              <a:extLst>
                <a:ext uri="{FF2B5EF4-FFF2-40B4-BE49-F238E27FC236}">
                  <a16:creationId xmlns:a16="http://schemas.microsoft.com/office/drawing/2014/main" id="{97795BCA-1E46-1448-EEAB-71D79BFB4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68" name="Line 64">
              <a:extLst>
                <a:ext uri="{FF2B5EF4-FFF2-40B4-BE49-F238E27FC236}">
                  <a16:creationId xmlns:a16="http://schemas.microsoft.com/office/drawing/2014/main" id="{A30DAB76-5A35-D864-AE66-1AE52AD2B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69" name="Line 65">
              <a:extLst>
                <a:ext uri="{FF2B5EF4-FFF2-40B4-BE49-F238E27FC236}">
                  <a16:creationId xmlns:a16="http://schemas.microsoft.com/office/drawing/2014/main" id="{BB63BE51-E702-0528-7BF6-9924FED9B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70" name="Line 66">
              <a:extLst>
                <a:ext uri="{FF2B5EF4-FFF2-40B4-BE49-F238E27FC236}">
                  <a16:creationId xmlns:a16="http://schemas.microsoft.com/office/drawing/2014/main" id="{E445745A-C69D-2288-D194-A4F7CEF7C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71" name="Line 67">
              <a:extLst>
                <a:ext uri="{FF2B5EF4-FFF2-40B4-BE49-F238E27FC236}">
                  <a16:creationId xmlns:a16="http://schemas.microsoft.com/office/drawing/2014/main" id="{025BC650-50FF-0B18-EF82-5E3ABEBAD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7C38822-CF05-CDF2-D300-5D7832516123}"/>
              </a:ext>
            </a:extLst>
          </p:cNvPr>
          <p:cNvGrpSpPr>
            <a:grpSpLocks/>
          </p:cNvGrpSpPr>
          <p:nvPr/>
        </p:nvGrpSpPr>
        <p:grpSpPr bwMode="auto">
          <a:xfrm>
            <a:off x="1504950" y="-87748"/>
            <a:ext cx="609600" cy="3072"/>
            <a:chOff x="480" y="1152"/>
            <a:chExt cx="384" cy="3072"/>
          </a:xfrm>
        </p:grpSpPr>
        <p:sp>
          <p:nvSpPr>
            <p:cNvPr id="63" name="Line 69">
              <a:extLst>
                <a:ext uri="{FF2B5EF4-FFF2-40B4-BE49-F238E27FC236}">
                  <a16:creationId xmlns:a16="http://schemas.microsoft.com/office/drawing/2014/main" id="{0C6ED841-D3E0-DF79-F729-6B7DCEBF4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20" name="Rectangle 5119">
              <a:extLst>
                <a:ext uri="{FF2B5EF4-FFF2-40B4-BE49-F238E27FC236}">
                  <a16:creationId xmlns:a16="http://schemas.microsoft.com/office/drawing/2014/main" id="{887D8C69-DEF8-F1EB-9A02-E9A8FAD86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1" name="Line 71">
              <a:extLst>
                <a:ext uri="{FF2B5EF4-FFF2-40B4-BE49-F238E27FC236}">
                  <a16:creationId xmlns:a16="http://schemas.microsoft.com/office/drawing/2014/main" id="{70CA4B97-8B8F-B5BF-2DAE-37FFA1FA2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55" name="Line 72">
              <a:extLst>
                <a:ext uri="{FF2B5EF4-FFF2-40B4-BE49-F238E27FC236}">
                  <a16:creationId xmlns:a16="http://schemas.microsoft.com/office/drawing/2014/main" id="{2550EA34-3DEC-4DCE-3766-6B0256993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56" name="Line 73">
              <a:extLst>
                <a:ext uri="{FF2B5EF4-FFF2-40B4-BE49-F238E27FC236}">
                  <a16:creationId xmlns:a16="http://schemas.microsoft.com/office/drawing/2014/main" id="{9F5E7BC6-ADE7-455F-6F45-D6BD14D86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57" name="Line 74">
              <a:extLst>
                <a:ext uri="{FF2B5EF4-FFF2-40B4-BE49-F238E27FC236}">
                  <a16:creationId xmlns:a16="http://schemas.microsoft.com/office/drawing/2014/main" id="{5F957B6A-3ACD-89E7-9CD9-3E47EE351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58" name="Line 75">
              <a:extLst>
                <a:ext uri="{FF2B5EF4-FFF2-40B4-BE49-F238E27FC236}">
                  <a16:creationId xmlns:a16="http://schemas.microsoft.com/office/drawing/2014/main" id="{6686F6E5-1EDF-2BE4-C0D8-2A51E4E99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59" name="Line 76">
              <a:extLst>
                <a:ext uri="{FF2B5EF4-FFF2-40B4-BE49-F238E27FC236}">
                  <a16:creationId xmlns:a16="http://schemas.microsoft.com/office/drawing/2014/main" id="{4C53DF29-0782-F7C3-2006-A3B194FBC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60" name="Line 77">
              <a:extLst>
                <a:ext uri="{FF2B5EF4-FFF2-40B4-BE49-F238E27FC236}">
                  <a16:creationId xmlns:a16="http://schemas.microsoft.com/office/drawing/2014/main" id="{6117D73E-ED65-DB73-F0BB-6673F9248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61" name="Line 78">
              <a:extLst>
                <a:ext uri="{FF2B5EF4-FFF2-40B4-BE49-F238E27FC236}">
                  <a16:creationId xmlns:a16="http://schemas.microsoft.com/office/drawing/2014/main" id="{6617E5B1-81AB-75D4-FD3F-B0FA84603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8660662-FE59-4DD8-A78E-E1A47AC1662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-87748"/>
            <a:ext cx="609600" cy="3072"/>
            <a:chOff x="480" y="1152"/>
            <a:chExt cx="384" cy="3072"/>
          </a:xfrm>
        </p:grpSpPr>
        <p:sp>
          <p:nvSpPr>
            <p:cNvPr id="53" name="Line 145">
              <a:extLst>
                <a:ext uri="{FF2B5EF4-FFF2-40B4-BE49-F238E27FC236}">
                  <a16:creationId xmlns:a16="http://schemas.microsoft.com/office/drawing/2014/main" id="{3DF7218C-2959-97AA-C494-F261D16FD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85A520C-17EA-4F73-B367-A61684479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5" name="Line 147">
              <a:extLst>
                <a:ext uri="{FF2B5EF4-FFF2-40B4-BE49-F238E27FC236}">
                  <a16:creationId xmlns:a16="http://schemas.microsoft.com/office/drawing/2014/main" id="{FFC13492-F113-C575-EDF5-76828DDA2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Line 148">
              <a:extLst>
                <a:ext uri="{FF2B5EF4-FFF2-40B4-BE49-F238E27FC236}">
                  <a16:creationId xmlns:a16="http://schemas.microsoft.com/office/drawing/2014/main" id="{D3F6E613-15C7-45C7-619E-7FB191D03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Line 149">
              <a:extLst>
                <a:ext uri="{FF2B5EF4-FFF2-40B4-BE49-F238E27FC236}">
                  <a16:creationId xmlns:a16="http://schemas.microsoft.com/office/drawing/2014/main" id="{5173BC31-A1F6-0F1A-1625-935D23D9E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Line 150">
              <a:extLst>
                <a:ext uri="{FF2B5EF4-FFF2-40B4-BE49-F238E27FC236}">
                  <a16:creationId xmlns:a16="http://schemas.microsoft.com/office/drawing/2014/main" id="{23289AA0-99E8-B532-56E8-BD229E2F6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Line 151">
              <a:extLst>
                <a:ext uri="{FF2B5EF4-FFF2-40B4-BE49-F238E27FC236}">
                  <a16:creationId xmlns:a16="http://schemas.microsoft.com/office/drawing/2014/main" id="{934ED961-90F1-F518-D82C-1B6E6F443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Line 152">
              <a:extLst>
                <a:ext uri="{FF2B5EF4-FFF2-40B4-BE49-F238E27FC236}">
                  <a16:creationId xmlns:a16="http://schemas.microsoft.com/office/drawing/2014/main" id="{CB1F6D0A-C60A-DAA7-A7E0-B0119DCE2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Line 153">
              <a:extLst>
                <a:ext uri="{FF2B5EF4-FFF2-40B4-BE49-F238E27FC236}">
                  <a16:creationId xmlns:a16="http://schemas.microsoft.com/office/drawing/2014/main" id="{61908E64-5360-8E1D-60EF-3F6CFFFE8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Line 154">
              <a:extLst>
                <a:ext uri="{FF2B5EF4-FFF2-40B4-BE49-F238E27FC236}">
                  <a16:creationId xmlns:a16="http://schemas.microsoft.com/office/drawing/2014/main" id="{B30647D8-78E1-ED68-F414-0F6A3C542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9F3D7D-A96B-C6CE-9EBA-1B3066F647FE}"/>
              </a:ext>
            </a:extLst>
          </p:cNvPr>
          <p:cNvGrpSpPr>
            <a:grpSpLocks/>
          </p:cNvGrpSpPr>
          <p:nvPr/>
        </p:nvGrpSpPr>
        <p:grpSpPr bwMode="auto">
          <a:xfrm>
            <a:off x="6381750" y="-87748"/>
            <a:ext cx="609600" cy="3072"/>
            <a:chOff x="480" y="1152"/>
            <a:chExt cx="384" cy="3072"/>
          </a:xfrm>
        </p:grpSpPr>
        <p:sp>
          <p:nvSpPr>
            <p:cNvPr id="43" name="Line 157">
              <a:extLst>
                <a:ext uri="{FF2B5EF4-FFF2-40B4-BE49-F238E27FC236}">
                  <a16:creationId xmlns:a16="http://schemas.microsoft.com/office/drawing/2014/main" id="{BE3BAFED-5CA0-E39B-5F26-55024A475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F07F968-619C-6E5C-F24D-AF854DE33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" name="Line 159">
              <a:extLst>
                <a:ext uri="{FF2B5EF4-FFF2-40B4-BE49-F238E27FC236}">
                  <a16:creationId xmlns:a16="http://schemas.microsoft.com/office/drawing/2014/main" id="{2F3514D4-E57E-CF0F-8C3D-05BEA9078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Line 160">
              <a:extLst>
                <a:ext uri="{FF2B5EF4-FFF2-40B4-BE49-F238E27FC236}">
                  <a16:creationId xmlns:a16="http://schemas.microsoft.com/office/drawing/2014/main" id="{E5C311C7-6FBC-22C3-D8A5-4CB5C59EE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Line 161">
              <a:extLst>
                <a:ext uri="{FF2B5EF4-FFF2-40B4-BE49-F238E27FC236}">
                  <a16:creationId xmlns:a16="http://schemas.microsoft.com/office/drawing/2014/main" id="{47ECA51F-8F03-433B-570B-EC5DDB2E7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Line 162">
              <a:extLst>
                <a:ext uri="{FF2B5EF4-FFF2-40B4-BE49-F238E27FC236}">
                  <a16:creationId xmlns:a16="http://schemas.microsoft.com/office/drawing/2014/main" id="{D9D8FAFC-6BC1-A842-9134-0C3A113BB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Line 163">
              <a:extLst>
                <a:ext uri="{FF2B5EF4-FFF2-40B4-BE49-F238E27FC236}">
                  <a16:creationId xmlns:a16="http://schemas.microsoft.com/office/drawing/2014/main" id="{AAE4DB5B-9F2F-6851-6ABA-8337A3308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Line 164">
              <a:extLst>
                <a:ext uri="{FF2B5EF4-FFF2-40B4-BE49-F238E27FC236}">
                  <a16:creationId xmlns:a16="http://schemas.microsoft.com/office/drawing/2014/main" id="{1789A329-B427-D721-97B0-E94915851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Line 165">
              <a:extLst>
                <a:ext uri="{FF2B5EF4-FFF2-40B4-BE49-F238E27FC236}">
                  <a16:creationId xmlns:a16="http://schemas.microsoft.com/office/drawing/2014/main" id="{EDAEBE87-218C-3D62-1824-625A38318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Line 166">
              <a:extLst>
                <a:ext uri="{FF2B5EF4-FFF2-40B4-BE49-F238E27FC236}">
                  <a16:creationId xmlns:a16="http://schemas.microsoft.com/office/drawing/2014/main" id="{6818F6A6-2292-FDD4-D76B-0B85CE61C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97A413-9B05-5D18-B287-B54D9B43E1C9}"/>
              </a:ext>
            </a:extLst>
          </p:cNvPr>
          <p:cNvGrpSpPr>
            <a:grpSpLocks/>
          </p:cNvGrpSpPr>
          <p:nvPr/>
        </p:nvGrpSpPr>
        <p:grpSpPr bwMode="auto">
          <a:xfrm>
            <a:off x="6991350" y="-87748"/>
            <a:ext cx="609600" cy="3072"/>
            <a:chOff x="480" y="1152"/>
            <a:chExt cx="384" cy="3072"/>
          </a:xfrm>
        </p:grpSpPr>
        <p:sp>
          <p:nvSpPr>
            <p:cNvPr id="33" name="Line 169">
              <a:extLst>
                <a:ext uri="{FF2B5EF4-FFF2-40B4-BE49-F238E27FC236}">
                  <a16:creationId xmlns:a16="http://schemas.microsoft.com/office/drawing/2014/main" id="{21140F91-5E79-0DBF-8216-CEC83A1E1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34A83B1-8803-0611-0861-10A206969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" name="Line 171">
              <a:extLst>
                <a:ext uri="{FF2B5EF4-FFF2-40B4-BE49-F238E27FC236}">
                  <a16:creationId xmlns:a16="http://schemas.microsoft.com/office/drawing/2014/main" id="{8DA6D9F0-95A1-F9D3-333D-3F54831D7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Line 172">
              <a:extLst>
                <a:ext uri="{FF2B5EF4-FFF2-40B4-BE49-F238E27FC236}">
                  <a16:creationId xmlns:a16="http://schemas.microsoft.com/office/drawing/2014/main" id="{BD6A8532-29F5-0F71-119C-6D648CC8B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Line 173">
              <a:extLst>
                <a:ext uri="{FF2B5EF4-FFF2-40B4-BE49-F238E27FC236}">
                  <a16:creationId xmlns:a16="http://schemas.microsoft.com/office/drawing/2014/main" id="{04D27F76-2542-DB51-9B96-FBCF8DD2C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Line 174">
              <a:extLst>
                <a:ext uri="{FF2B5EF4-FFF2-40B4-BE49-F238E27FC236}">
                  <a16:creationId xmlns:a16="http://schemas.microsoft.com/office/drawing/2014/main" id="{3B1A36F5-2857-2DC4-E886-714C1E62B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Line 175">
              <a:extLst>
                <a:ext uri="{FF2B5EF4-FFF2-40B4-BE49-F238E27FC236}">
                  <a16:creationId xmlns:a16="http://schemas.microsoft.com/office/drawing/2014/main" id="{7B866A57-DA56-343C-04F4-95E308097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Line 176">
              <a:extLst>
                <a:ext uri="{FF2B5EF4-FFF2-40B4-BE49-F238E27FC236}">
                  <a16:creationId xmlns:a16="http://schemas.microsoft.com/office/drawing/2014/main" id="{E667317B-4BC5-7E8A-B579-F78453352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Line 177">
              <a:extLst>
                <a:ext uri="{FF2B5EF4-FFF2-40B4-BE49-F238E27FC236}">
                  <a16:creationId xmlns:a16="http://schemas.microsoft.com/office/drawing/2014/main" id="{ABD503BB-4286-FE3E-6A3C-E4BD4257D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Line 178">
              <a:extLst>
                <a:ext uri="{FF2B5EF4-FFF2-40B4-BE49-F238E27FC236}">
                  <a16:creationId xmlns:a16="http://schemas.microsoft.com/office/drawing/2014/main" id="{9EE801CF-DA7D-0C36-537A-6ADA4C74C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FE5AB8-7000-186F-CCC1-C8076D1F6880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-84573"/>
            <a:ext cx="609600" cy="3072"/>
            <a:chOff x="480" y="1152"/>
            <a:chExt cx="384" cy="3072"/>
          </a:xfrm>
        </p:grpSpPr>
        <p:sp>
          <p:nvSpPr>
            <p:cNvPr id="23" name="Line 66">
              <a:extLst>
                <a:ext uri="{FF2B5EF4-FFF2-40B4-BE49-F238E27FC236}">
                  <a16:creationId xmlns:a16="http://schemas.microsoft.com/office/drawing/2014/main" id="{C327F1AA-66EA-1AD4-FB46-EDAAEBE9A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86BAA0-8606-32EF-81C7-2EB1333FE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" name="Line 68">
              <a:extLst>
                <a:ext uri="{FF2B5EF4-FFF2-40B4-BE49-F238E27FC236}">
                  <a16:creationId xmlns:a16="http://schemas.microsoft.com/office/drawing/2014/main" id="{FE348890-8A14-F01F-8063-C1796B0E2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69">
              <a:extLst>
                <a:ext uri="{FF2B5EF4-FFF2-40B4-BE49-F238E27FC236}">
                  <a16:creationId xmlns:a16="http://schemas.microsoft.com/office/drawing/2014/main" id="{E773C07D-9FC6-987A-6479-008EA3BBA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70">
              <a:extLst>
                <a:ext uri="{FF2B5EF4-FFF2-40B4-BE49-F238E27FC236}">
                  <a16:creationId xmlns:a16="http://schemas.microsoft.com/office/drawing/2014/main" id="{D84287CF-5AB7-3DF0-49B7-F8308443D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Line 71">
              <a:extLst>
                <a:ext uri="{FF2B5EF4-FFF2-40B4-BE49-F238E27FC236}">
                  <a16:creationId xmlns:a16="http://schemas.microsoft.com/office/drawing/2014/main" id="{0D3FF897-212B-9B93-0E0F-37EC71E03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72">
              <a:extLst>
                <a:ext uri="{FF2B5EF4-FFF2-40B4-BE49-F238E27FC236}">
                  <a16:creationId xmlns:a16="http://schemas.microsoft.com/office/drawing/2014/main" id="{E293170A-1115-9C6A-4E34-6E38E3A77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Line 73">
              <a:extLst>
                <a:ext uri="{FF2B5EF4-FFF2-40B4-BE49-F238E27FC236}">
                  <a16:creationId xmlns:a16="http://schemas.microsoft.com/office/drawing/2014/main" id="{EE0A0614-72E8-57C7-1905-1D2BA4EFB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Line 74">
              <a:extLst>
                <a:ext uri="{FF2B5EF4-FFF2-40B4-BE49-F238E27FC236}">
                  <a16:creationId xmlns:a16="http://schemas.microsoft.com/office/drawing/2014/main" id="{36AA0282-FC0E-E582-1107-B10B5F829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Line 75">
              <a:extLst>
                <a:ext uri="{FF2B5EF4-FFF2-40B4-BE49-F238E27FC236}">
                  <a16:creationId xmlns:a16="http://schemas.microsoft.com/office/drawing/2014/main" id="{8747F85B-78E5-875F-948D-E667F4CB7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5323" name="Rectangle 120">
            <a:extLst>
              <a:ext uri="{FF2B5EF4-FFF2-40B4-BE49-F238E27FC236}">
                <a16:creationId xmlns:a16="http://schemas.microsoft.com/office/drawing/2014/main" id="{EC4DA271-A9A9-4978-AF0B-E88747ED6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212" y="180541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  <p:sp>
        <p:nvSpPr>
          <p:cNvPr id="5324" name="Rectangle 120">
            <a:extLst>
              <a:ext uri="{FF2B5EF4-FFF2-40B4-BE49-F238E27FC236}">
                <a16:creationId xmlns:a16="http://schemas.microsoft.com/office/drawing/2014/main" id="{281D191C-ABBB-4770-61F8-DFCC0F358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431" y="1805409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  <p:sp>
        <p:nvSpPr>
          <p:cNvPr id="5325" name="Rectangle 120">
            <a:extLst>
              <a:ext uri="{FF2B5EF4-FFF2-40B4-BE49-F238E27FC236}">
                <a16:creationId xmlns:a16="http://schemas.microsoft.com/office/drawing/2014/main" id="{FC94FD91-E3E1-DF32-FCEC-321034FC7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412" y="1805409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  <p:sp>
        <p:nvSpPr>
          <p:cNvPr id="5326" name="Rectangle 120">
            <a:extLst>
              <a:ext uri="{FF2B5EF4-FFF2-40B4-BE49-F238E27FC236}">
                <a16:creationId xmlns:a16="http://schemas.microsoft.com/office/drawing/2014/main" id="{C16F38C2-B5B9-23D5-5D02-A5DEE32E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012" y="1805409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  <p:sp>
        <p:nvSpPr>
          <p:cNvPr id="5327" name="Rectangle 120">
            <a:extLst>
              <a:ext uri="{FF2B5EF4-FFF2-40B4-BE49-F238E27FC236}">
                <a16:creationId xmlns:a16="http://schemas.microsoft.com/office/drawing/2014/main" id="{0178C554-FE0F-EA31-0E6D-E60BE65DA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231" y="1805408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  <p:sp>
        <p:nvSpPr>
          <p:cNvPr id="5328" name="Rectangle 120">
            <a:extLst>
              <a:ext uri="{FF2B5EF4-FFF2-40B4-BE49-F238E27FC236}">
                <a16:creationId xmlns:a16="http://schemas.microsoft.com/office/drawing/2014/main" id="{81A73377-B816-46D3-1CA1-445E9FD69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212" y="1805408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  <p:sp>
        <p:nvSpPr>
          <p:cNvPr id="5329" name="Rectangle 120">
            <a:extLst>
              <a:ext uri="{FF2B5EF4-FFF2-40B4-BE49-F238E27FC236}">
                <a16:creationId xmlns:a16="http://schemas.microsoft.com/office/drawing/2014/main" id="{C6ABF171-9CE6-921C-050A-CADCCBCE2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338" y="1805407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  <p:sp>
        <p:nvSpPr>
          <p:cNvPr id="5331" name="Rectangle 120">
            <a:extLst>
              <a:ext uri="{FF2B5EF4-FFF2-40B4-BE49-F238E27FC236}">
                <a16:creationId xmlns:a16="http://schemas.microsoft.com/office/drawing/2014/main" id="{CD4BD795-ED23-57E0-9496-18476906C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343" y="1805407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  <p:sp>
        <p:nvSpPr>
          <p:cNvPr id="5332" name="Rectangle 120">
            <a:extLst>
              <a:ext uri="{FF2B5EF4-FFF2-40B4-BE49-F238E27FC236}">
                <a16:creationId xmlns:a16="http://schemas.microsoft.com/office/drawing/2014/main" id="{97F336E4-F398-2A5F-295B-DC2BFFB5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631" y="1805407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  <p:sp>
        <p:nvSpPr>
          <p:cNvPr id="5333" name="Rectangle 120">
            <a:extLst>
              <a:ext uri="{FF2B5EF4-FFF2-40B4-BE49-F238E27FC236}">
                <a16:creationId xmlns:a16="http://schemas.microsoft.com/office/drawing/2014/main" id="{0D9DC3A4-D2D0-84B9-F546-6A8DF851F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138" y="1805407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  <p:sp>
        <p:nvSpPr>
          <p:cNvPr id="5334" name="Rectangle 120">
            <a:extLst>
              <a:ext uri="{FF2B5EF4-FFF2-40B4-BE49-F238E27FC236}">
                <a16:creationId xmlns:a16="http://schemas.microsoft.com/office/drawing/2014/main" id="{67B12B1F-86E4-EF8B-8596-C412F1B60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347" y="1805407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  <p:sp>
        <p:nvSpPr>
          <p:cNvPr id="5335" name="Rectangle 120">
            <a:extLst>
              <a:ext uri="{FF2B5EF4-FFF2-40B4-BE49-F238E27FC236}">
                <a16:creationId xmlns:a16="http://schemas.microsoft.com/office/drawing/2014/main" id="{5D485F0D-DCFE-3BB1-8DA4-9EAFA48E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947" y="1805407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  <p:grpSp>
        <p:nvGrpSpPr>
          <p:cNvPr id="5337" name="Group 65">
            <a:extLst>
              <a:ext uri="{FF2B5EF4-FFF2-40B4-BE49-F238E27FC236}">
                <a16:creationId xmlns:a16="http://schemas.microsoft.com/office/drawing/2014/main" id="{C6845D89-34F3-7704-BE8D-F52B77669949}"/>
              </a:ext>
            </a:extLst>
          </p:cNvPr>
          <p:cNvGrpSpPr>
            <a:grpSpLocks/>
          </p:cNvGrpSpPr>
          <p:nvPr/>
        </p:nvGrpSpPr>
        <p:grpSpPr bwMode="auto">
          <a:xfrm>
            <a:off x="8152054" y="1752596"/>
            <a:ext cx="609600" cy="4876800"/>
            <a:chOff x="480" y="1152"/>
            <a:chExt cx="384" cy="3072"/>
          </a:xfrm>
        </p:grpSpPr>
        <p:sp>
          <p:nvSpPr>
            <p:cNvPr id="5338" name="Line 66">
              <a:extLst>
                <a:ext uri="{FF2B5EF4-FFF2-40B4-BE49-F238E27FC236}">
                  <a16:creationId xmlns:a16="http://schemas.microsoft.com/office/drawing/2014/main" id="{567EE56C-607B-CF58-97F2-B2CF9C6E1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9" name="Rectangle 67">
              <a:extLst>
                <a:ext uri="{FF2B5EF4-FFF2-40B4-BE49-F238E27FC236}">
                  <a16:creationId xmlns:a16="http://schemas.microsoft.com/office/drawing/2014/main" id="{182E0FE9-57A0-9581-F652-A52A752F1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340" name="Line 68">
              <a:extLst>
                <a:ext uri="{FF2B5EF4-FFF2-40B4-BE49-F238E27FC236}">
                  <a16:creationId xmlns:a16="http://schemas.microsoft.com/office/drawing/2014/main" id="{27F87D55-BD06-C449-88CE-943E71BF6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1" name="Line 69">
              <a:extLst>
                <a:ext uri="{FF2B5EF4-FFF2-40B4-BE49-F238E27FC236}">
                  <a16:creationId xmlns:a16="http://schemas.microsoft.com/office/drawing/2014/main" id="{30D4CB91-286B-3705-E758-3D71F7373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2" name="Line 70">
              <a:extLst>
                <a:ext uri="{FF2B5EF4-FFF2-40B4-BE49-F238E27FC236}">
                  <a16:creationId xmlns:a16="http://schemas.microsoft.com/office/drawing/2014/main" id="{E4E53807-0279-E92E-4035-C213C58BD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3" name="Line 71">
              <a:extLst>
                <a:ext uri="{FF2B5EF4-FFF2-40B4-BE49-F238E27FC236}">
                  <a16:creationId xmlns:a16="http://schemas.microsoft.com/office/drawing/2014/main" id="{DC9C7CC2-614D-3B82-32B6-95B59A09B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4" name="Line 72">
              <a:extLst>
                <a:ext uri="{FF2B5EF4-FFF2-40B4-BE49-F238E27FC236}">
                  <a16:creationId xmlns:a16="http://schemas.microsoft.com/office/drawing/2014/main" id="{56D6FDF0-10D9-BDF2-6A56-90F2FF026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5" name="Line 73">
              <a:extLst>
                <a:ext uri="{FF2B5EF4-FFF2-40B4-BE49-F238E27FC236}">
                  <a16:creationId xmlns:a16="http://schemas.microsoft.com/office/drawing/2014/main" id="{1F6A00D7-34F7-A426-6F55-11031B1CA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6" name="Line 74">
              <a:extLst>
                <a:ext uri="{FF2B5EF4-FFF2-40B4-BE49-F238E27FC236}">
                  <a16:creationId xmlns:a16="http://schemas.microsoft.com/office/drawing/2014/main" id="{72E4BDA9-9F1C-5177-3FAA-82DE5CAF7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7" name="Line 75">
              <a:extLst>
                <a:ext uri="{FF2B5EF4-FFF2-40B4-BE49-F238E27FC236}">
                  <a16:creationId xmlns:a16="http://schemas.microsoft.com/office/drawing/2014/main" id="{EFBF8523-56A0-CAAC-7970-9AEE3997F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48" name="Rectangle 120">
            <a:extLst>
              <a:ext uri="{FF2B5EF4-FFF2-40B4-BE49-F238E27FC236}">
                <a16:creationId xmlns:a16="http://schemas.microsoft.com/office/drawing/2014/main" id="{9BC487A2-57E8-85F2-E9D0-182980EB7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212" y="1805407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0070C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</a:rPr>
              <a:t>92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634</Words>
  <Application>Microsoft Office PowerPoint</Application>
  <PresentationFormat>On-screen Show (4:3)</PresentationFormat>
  <Paragraphs>682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Default Design</vt:lpstr>
      <vt:lpstr>Build Heap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Danyal Imran</cp:lastModifiedBy>
  <cp:revision>35</cp:revision>
  <dcterms:created xsi:type="dcterms:W3CDTF">2006-03-17T02:26:05Z</dcterms:created>
  <dcterms:modified xsi:type="dcterms:W3CDTF">2024-04-08T21:35:50Z</dcterms:modified>
</cp:coreProperties>
</file>