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C7614-459B-408B-B004-714987C8244F}" v="58" dt="2024-05-06T05:23:35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4" autoAdjust="0"/>
    <p:restoredTop sz="94660"/>
  </p:normalViewPr>
  <p:slideViewPr>
    <p:cSldViewPr>
      <p:cViewPr>
        <p:scale>
          <a:sx n="90" d="100"/>
          <a:sy n="90" d="100"/>
        </p:scale>
        <p:origin x="29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yal Imran" userId="35f9384a071f1c5b" providerId="LiveId" clId="{9FAC7614-459B-408B-B004-714987C8244F}"/>
    <pc:docChg chg="undo redo custSel modSld">
      <pc:chgData name="Danyal Imran" userId="35f9384a071f1c5b" providerId="LiveId" clId="{9FAC7614-459B-408B-B004-714987C8244F}" dt="2024-05-06T05:27:27.070" v="2248" actId="400"/>
      <pc:docMkLst>
        <pc:docMk/>
      </pc:docMkLst>
      <pc:sldChg chg="addSp modSp mod">
        <pc:chgData name="Danyal Imran" userId="35f9384a071f1c5b" providerId="LiveId" clId="{9FAC7614-459B-408B-B004-714987C8244F}" dt="2024-04-29T05:50:54.826" v="293" actId="14100"/>
        <pc:sldMkLst>
          <pc:docMk/>
          <pc:sldMk cId="0" sldId="256"/>
        </pc:sldMkLst>
        <pc:spChg chg="add mod">
          <ac:chgData name="Danyal Imran" userId="35f9384a071f1c5b" providerId="LiveId" clId="{9FAC7614-459B-408B-B004-714987C8244F}" dt="2024-04-29T05:49:00.561" v="266" actId="207"/>
          <ac:spMkLst>
            <pc:docMk/>
            <pc:sldMk cId="0" sldId="256"/>
            <ac:spMk id="46" creationId="{3476C6F2-4076-0F62-06DA-57F2068A6ABE}"/>
          </ac:spMkLst>
        </pc:spChg>
        <pc:spChg chg="add mod">
          <ac:chgData name="Danyal Imran" userId="35f9384a071f1c5b" providerId="LiveId" clId="{9FAC7614-459B-408B-B004-714987C8244F}" dt="2024-04-29T05:48:55.266" v="265" actId="207"/>
          <ac:spMkLst>
            <pc:docMk/>
            <pc:sldMk cId="0" sldId="256"/>
            <ac:spMk id="47" creationId="{A1256488-B9C2-728D-D601-B0FD50CDECBE}"/>
          </ac:spMkLst>
        </pc:spChg>
        <pc:spChg chg="add mod">
          <ac:chgData name="Danyal Imran" userId="35f9384a071f1c5b" providerId="LiveId" clId="{9FAC7614-459B-408B-B004-714987C8244F}" dt="2024-04-29T05:50:14" v="279" actId="14100"/>
          <ac:spMkLst>
            <pc:docMk/>
            <pc:sldMk cId="0" sldId="256"/>
            <ac:spMk id="48" creationId="{50F9A4D2-9781-CAFA-3F68-59D82341178A}"/>
          </ac:spMkLst>
        </pc:spChg>
        <pc:spChg chg="add mod">
          <ac:chgData name="Danyal Imran" userId="35f9384a071f1c5b" providerId="LiveId" clId="{9FAC7614-459B-408B-B004-714987C8244F}" dt="2024-04-29T05:50:39.131" v="285" actId="14100"/>
          <ac:spMkLst>
            <pc:docMk/>
            <pc:sldMk cId="0" sldId="256"/>
            <ac:spMk id="49" creationId="{31DB9794-EE05-B49A-3B24-EF178727D528}"/>
          </ac:spMkLst>
        </pc:spChg>
        <pc:spChg chg="add mod">
          <ac:chgData name="Danyal Imran" userId="35f9384a071f1c5b" providerId="LiveId" clId="{9FAC7614-459B-408B-B004-714987C8244F}" dt="2024-04-29T05:50:54.826" v="293" actId="14100"/>
          <ac:spMkLst>
            <pc:docMk/>
            <pc:sldMk cId="0" sldId="256"/>
            <ac:spMk id="50" creationId="{8D2ECF7F-4347-2EF3-8373-03D6E3CFD41D}"/>
          </ac:spMkLst>
        </pc:spChg>
        <pc:graphicFrameChg chg="mod">
          <ac:chgData name="Danyal Imran" userId="35f9384a071f1c5b" providerId="LiveId" clId="{9FAC7614-459B-408B-B004-714987C8244F}" dt="2024-04-29T05:44:16.812" v="0"/>
          <ac:graphicFrameMkLst>
            <pc:docMk/>
            <pc:sldMk cId="0" sldId="256"/>
            <ac:graphicFrameMk id="2050" creationId="{0FC2EDEB-CD6D-479E-AC2A-6579F6E4CF69}"/>
          </ac:graphicFrameMkLst>
        </pc:graphicFrameChg>
      </pc:sldChg>
      <pc:sldChg chg="addSp delSp modSp mod">
        <pc:chgData name="Danyal Imran" userId="35f9384a071f1c5b" providerId="LiveId" clId="{9FAC7614-459B-408B-B004-714987C8244F}" dt="2024-04-29T06:11:35.332" v="686" actId="207"/>
        <pc:sldMkLst>
          <pc:docMk/>
          <pc:sldMk cId="0" sldId="257"/>
        </pc:sldMkLst>
        <pc:spChg chg="add mod">
          <ac:chgData name="Danyal Imran" userId="35f9384a071f1c5b" providerId="LiveId" clId="{9FAC7614-459B-408B-B004-714987C8244F}" dt="2024-04-29T06:11:35.332" v="686" actId="207"/>
          <ac:spMkLst>
            <pc:docMk/>
            <pc:sldMk cId="0" sldId="257"/>
            <ac:spMk id="3" creationId="{34586B21-B5C5-6AF4-6F2D-87F9D56447CE}"/>
          </ac:spMkLst>
        </pc:spChg>
        <pc:spChg chg="add mod">
          <ac:chgData name="Danyal Imran" userId="35f9384a071f1c5b" providerId="LiveId" clId="{9FAC7614-459B-408B-B004-714987C8244F}" dt="2024-04-29T05:52:26.338" v="321"/>
          <ac:spMkLst>
            <pc:docMk/>
            <pc:sldMk cId="0" sldId="257"/>
            <ac:spMk id="6" creationId="{86C2863D-C01F-C3E4-D76D-41E28742EB3D}"/>
          </ac:spMkLst>
        </pc:spChg>
        <pc:spChg chg="add mod">
          <ac:chgData name="Danyal Imran" userId="35f9384a071f1c5b" providerId="LiveId" clId="{9FAC7614-459B-408B-B004-714987C8244F}" dt="2024-04-29T05:57:27.415" v="412" actId="207"/>
          <ac:spMkLst>
            <pc:docMk/>
            <pc:sldMk cId="0" sldId="257"/>
            <ac:spMk id="24" creationId="{5834CEA1-9FD6-D79E-76A3-C2A062D62577}"/>
          </ac:spMkLst>
        </pc:spChg>
        <pc:spChg chg="add del mod">
          <ac:chgData name="Danyal Imran" userId="35f9384a071f1c5b" providerId="LiveId" clId="{9FAC7614-459B-408B-B004-714987C8244F}" dt="2024-04-29T05:55:57.183" v="372" actId="21"/>
          <ac:spMkLst>
            <pc:docMk/>
            <pc:sldMk cId="0" sldId="257"/>
            <ac:spMk id="25" creationId="{FF106980-AB07-EAED-18A8-A803D9FDB4F5}"/>
          </ac:spMkLst>
        </pc:spChg>
        <pc:spChg chg="add mod">
          <ac:chgData name="Danyal Imran" userId="35f9384a071f1c5b" providerId="LiveId" clId="{9FAC7614-459B-408B-B004-714987C8244F}" dt="2024-04-29T06:02:07.578" v="535" actId="14100"/>
          <ac:spMkLst>
            <pc:docMk/>
            <pc:sldMk cId="0" sldId="257"/>
            <ac:spMk id="26" creationId="{0D125062-9F35-C181-F203-3D2F9CCF70A3}"/>
          </ac:spMkLst>
        </pc:spChg>
        <pc:spChg chg="add mod">
          <ac:chgData name="Danyal Imran" userId="35f9384a071f1c5b" providerId="LiveId" clId="{9FAC7614-459B-408B-B004-714987C8244F}" dt="2024-04-29T06:02:31.987" v="541" actId="14100"/>
          <ac:spMkLst>
            <pc:docMk/>
            <pc:sldMk cId="0" sldId="257"/>
            <ac:spMk id="27" creationId="{35630AB3-2D5C-EF9F-6EB9-26376D3B86A6}"/>
          </ac:spMkLst>
        </pc:spChg>
        <pc:spChg chg="add mod">
          <ac:chgData name="Danyal Imran" userId="35f9384a071f1c5b" providerId="LiveId" clId="{9FAC7614-459B-408B-B004-714987C8244F}" dt="2024-04-29T06:02:29.173" v="540" actId="14100"/>
          <ac:spMkLst>
            <pc:docMk/>
            <pc:sldMk cId="0" sldId="257"/>
            <ac:spMk id="28" creationId="{7BC29B9D-743D-FC97-C9CD-DC4C67E944B6}"/>
          </ac:spMkLst>
        </pc:spChg>
        <pc:spChg chg="add mod">
          <ac:chgData name="Danyal Imran" userId="35f9384a071f1c5b" providerId="LiveId" clId="{9FAC7614-459B-408B-B004-714987C8244F}" dt="2024-04-29T06:02:25.883" v="539" actId="14100"/>
          <ac:spMkLst>
            <pc:docMk/>
            <pc:sldMk cId="0" sldId="257"/>
            <ac:spMk id="29" creationId="{77816002-3DD3-E86E-7503-FB218E188E69}"/>
          </ac:spMkLst>
        </pc:spChg>
        <pc:spChg chg="add mod">
          <ac:chgData name="Danyal Imran" userId="35f9384a071f1c5b" providerId="LiveId" clId="{9FAC7614-459B-408B-B004-714987C8244F}" dt="2024-04-29T06:02:22.907" v="538" actId="14100"/>
          <ac:spMkLst>
            <pc:docMk/>
            <pc:sldMk cId="0" sldId="257"/>
            <ac:spMk id="30" creationId="{003C4620-76E1-9E3B-B61B-6BAB440A2ADD}"/>
          </ac:spMkLst>
        </pc:spChg>
        <pc:spChg chg="add mod">
          <ac:chgData name="Danyal Imran" userId="35f9384a071f1c5b" providerId="LiveId" clId="{9FAC7614-459B-408B-B004-714987C8244F}" dt="2024-04-29T06:02:20.214" v="537" actId="14100"/>
          <ac:spMkLst>
            <pc:docMk/>
            <pc:sldMk cId="0" sldId="257"/>
            <ac:spMk id="31" creationId="{74B86D08-FA84-6993-E54B-78DDED41FC90}"/>
          </ac:spMkLst>
        </pc:spChg>
        <pc:spChg chg="add mod">
          <ac:chgData name="Danyal Imran" userId="35f9384a071f1c5b" providerId="LiveId" clId="{9FAC7614-459B-408B-B004-714987C8244F}" dt="2024-04-29T06:02:34.322" v="542" actId="14100"/>
          <ac:spMkLst>
            <pc:docMk/>
            <pc:sldMk cId="0" sldId="257"/>
            <ac:spMk id="32" creationId="{CD3A1ECF-7D78-3433-A004-4F0E41E2AE88}"/>
          </ac:spMkLst>
        </pc:spChg>
        <pc:spChg chg="add mod">
          <ac:chgData name="Danyal Imran" userId="35f9384a071f1c5b" providerId="LiveId" clId="{9FAC7614-459B-408B-B004-714987C8244F}" dt="2024-04-29T06:02:38.720" v="543" actId="14100"/>
          <ac:spMkLst>
            <pc:docMk/>
            <pc:sldMk cId="0" sldId="257"/>
            <ac:spMk id="33" creationId="{F2910731-1BE7-FAEC-86D8-C262D74D7934}"/>
          </ac:spMkLst>
        </pc:spChg>
        <pc:spChg chg="add mod">
          <ac:chgData name="Danyal Imran" userId="35f9384a071f1c5b" providerId="LiveId" clId="{9FAC7614-459B-408B-B004-714987C8244F}" dt="2024-04-29T06:11:30.905" v="685" actId="207"/>
          <ac:spMkLst>
            <pc:docMk/>
            <pc:sldMk cId="0" sldId="257"/>
            <ac:spMk id="36" creationId="{8C6A29A3-B65A-9605-AA1C-2577D9B7579C}"/>
          </ac:spMkLst>
        </pc:spChg>
        <pc:spChg chg="add mod">
          <ac:chgData name="Danyal Imran" userId="35f9384a071f1c5b" providerId="LiveId" clId="{9FAC7614-459B-408B-B004-714987C8244F}" dt="2024-04-29T06:07:50.749" v="609" actId="2711"/>
          <ac:spMkLst>
            <pc:docMk/>
            <pc:sldMk cId="0" sldId="257"/>
            <ac:spMk id="44" creationId="{41F601C5-12D8-6A0C-C4AE-FADF39F1A0D4}"/>
          </ac:spMkLst>
        </pc:spChg>
        <pc:spChg chg="add mod">
          <ac:chgData name="Danyal Imran" userId="35f9384a071f1c5b" providerId="LiveId" clId="{9FAC7614-459B-408B-B004-714987C8244F}" dt="2024-04-29T06:08:33.477" v="628" actId="20577"/>
          <ac:spMkLst>
            <pc:docMk/>
            <pc:sldMk cId="0" sldId="257"/>
            <ac:spMk id="45" creationId="{E2FDFBA8-8380-4DAC-CB25-2630FD222F83}"/>
          </ac:spMkLst>
        </pc:spChg>
        <pc:spChg chg="add mod">
          <ac:chgData name="Danyal Imran" userId="35f9384a071f1c5b" providerId="LiveId" clId="{9FAC7614-459B-408B-B004-714987C8244F}" dt="2024-04-29T06:08:36.263" v="629" actId="20577"/>
          <ac:spMkLst>
            <pc:docMk/>
            <pc:sldMk cId="0" sldId="257"/>
            <ac:spMk id="46" creationId="{60FB33E7-C096-15ED-4C3C-5E2E4EB1EA07}"/>
          </ac:spMkLst>
        </pc:spChg>
        <pc:spChg chg="add mod">
          <ac:chgData name="Danyal Imran" userId="35f9384a071f1c5b" providerId="LiveId" clId="{9FAC7614-459B-408B-B004-714987C8244F}" dt="2024-04-29T06:08:46.539" v="635" actId="404"/>
          <ac:spMkLst>
            <pc:docMk/>
            <pc:sldMk cId="0" sldId="257"/>
            <ac:spMk id="47" creationId="{9787F882-8BE9-2A50-4BE2-49697D07C4A1}"/>
          </ac:spMkLst>
        </pc:spChg>
        <pc:spChg chg="add mod">
          <ac:chgData name="Danyal Imran" userId="35f9384a071f1c5b" providerId="LiveId" clId="{9FAC7614-459B-408B-B004-714987C8244F}" dt="2024-04-29T06:08:41.755" v="632" actId="20577"/>
          <ac:spMkLst>
            <pc:docMk/>
            <pc:sldMk cId="0" sldId="257"/>
            <ac:spMk id="48" creationId="{23025D57-7B63-A554-6E2E-7895BD092732}"/>
          </ac:spMkLst>
        </pc:spChg>
        <pc:spChg chg="add mod">
          <ac:chgData name="Danyal Imran" userId="35f9384a071f1c5b" providerId="LiveId" clId="{9FAC7614-459B-408B-B004-714987C8244F}" dt="2024-04-29T06:09:00.478" v="641" actId="20577"/>
          <ac:spMkLst>
            <pc:docMk/>
            <pc:sldMk cId="0" sldId="257"/>
            <ac:spMk id="49" creationId="{C715A9E9-C05D-D8DB-0EA4-F44C0CAEA0DE}"/>
          </ac:spMkLst>
        </pc:spChg>
        <pc:spChg chg="add mod">
          <ac:chgData name="Danyal Imran" userId="35f9384a071f1c5b" providerId="LiveId" clId="{9FAC7614-459B-408B-B004-714987C8244F}" dt="2024-04-29T06:09:10.745" v="649" actId="20577"/>
          <ac:spMkLst>
            <pc:docMk/>
            <pc:sldMk cId="0" sldId="257"/>
            <ac:spMk id="50" creationId="{E42B986B-282E-AB42-4D36-73C1AAE18A23}"/>
          </ac:spMkLst>
        </pc:spChg>
        <pc:spChg chg="add mod">
          <ac:chgData name="Danyal Imran" userId="35f9384a071f1c5b" providerId="LiveId" clId="{9FAC7614-459B-408B-B004-714987C8244F}" dt="2024-04-29T06:09:18.943" v="654" actId="404"/>
          <ac:spMkLst>
            <pc:docMk/>
            <pc:sldMk cId="0" sldId="257"/>
            <ac:spMk id="51" creationId="{13E1B309-E2BC-58A2-C819-CD569C5E5C7B}"/>
          </ac:spMkLst>
        </pc:spChg>
        <pc:spChg chg="add mod">
          <ac:chgData name="Danyal Imran" userId="35f9384a071f1c5b" providerId="LiveId" clId="{9FAC7614-459B-408B-B004-714987C8244F}" dt="2024-04-29T06:09:29.400" v="662" actId="403"/>
          <ac:spMkLst>
            <pc:docMk/>
            <pc:sldMk cId="0" sldId="257"/>
            <ac:spMk id="52" creationId="{5251E118-B8D7-51AD-1491-8BB48428D428}"/>
          </ac:spMkLst>
        </pc:spChg>
        <pc:cxnChg chg="add">
          <ac:chgData name="Danyal Imran" userId="35f9384a071f1c5b" providerId="LiveId" clId="{9FAC7614-459B-408B-B004-714987C8244F}" dt="2024-04-29T05:52:20.814" v="320" actId="11529"/>
          <ac:cxnSpMkLst>
            <pc:docMk/>
            <pc:sldMk cId="0" sldId="257"/>
            <ac:cxnSpMk id="5" creationId="{C841EE27-73DA-FF21-F067-E05DC9636A11}"/>
          </ac:cxnSpMkLst>
        </pc:cxnChg>
        <pc:cxnChg chg="add mod">
          <ac:chgData name="Danyal Imran" userId="35f9384a071f1c5b" providerId="LiveId" clId="{9FAC7614-459B-408B-B004-714987C8244F}" dt="2024-04-29T05:52:34.087" v="323" actId="1076"/>
          <ac:cxnSpMkLst>
            <pc:docMk/>
            <pc:sldMk cId="0" sldId="257"/>
            <ac:cxnSpMk id="11" creationId="{BCBC3771-5ADE-290D-3B72-837AB674B0D8}"/>
          </ac:cxnSpMkLst>
        </pc:cxnChg>
        <pc:cxnChg chg="add mod">
          <ac:chgData name="Danyal Imran" userId="35f9384a071f1c5b" providerId="LiveId" clId="{9FAC7614-459B-408B-B004-714987C8244F}" dt="2024-04-29T05:52:41.111" v="325" actId="1076"/>
          <ac:cxnSpMkLst>
            <pc:docMk/>
            <pc:sldMk cId="0" sldId="257"/>
            <ac:cxnSpMk id="12" creationId="{0DA83CC1-55F0-19EA-ABED-DCB67D6994A3}"/>
          </ac:cxnSpMkLst>
        </pc:cxnChg>
        <pc:cxnChg chg="add mod">
          <ac:chgData name="Danyal Imran" userId="35f9384a071f1c5b" providerId="LiveId" clId="{9FAC7614-459B-408B-B004-714987C8244F}" dt="2024-04-29T05:52:44.769" v="327" actId="1076"/>
          <ac:cxnSpMkLst>
            <pc:docMk/>
            <pc:sldMk cId="0" sldId="257"/>
            <ac:cxnSpMk id="13" creationId="{E89FC70E-B75E-DD4A-ACA4-E9A9846D07BB}"/>
          </ac:cxnSpMkLst>
        </pc:cxnChg>
        <pc:cxnChg chg="add mod">
          <ac:chgData name="Danyal Imran" userId="35f9384a071f1c5b" providerId="LiveId" clId="{9FAC7614-459B-408B-B004-714987C8244F}" dt="2024-04-29T05:52:49.281" v="329" actId="1076"/>
          <ac:cxnSpMkLst>
            <pc:docMk/>
            <pc:sldMk cId="0" sldId="257"/>
            <ac:cxnSpMk id="14" creationId="{8D6C8FF6-EB5F-1ACA-7EA1-5A1F080F0083}"/>
          </ac:cxnSpMkLst>
        </pc:cxnChg>
        <pc:cxnChg chg="add mod">
          <ac:chgData name="Danyal Imran" userId="35f9384a071f1c5b" providerId="LiveId" clId="{9FAC7614-459B-408B-B004-714987C8244F}" dt="2024-04-29T05:52:53.728" v="331" actId="1076"/>
          <ac:cxnSpMkLst>
            <pc:docMk/>
            <pc:sldMk cId="0" sldId="257"/>
            <ac:cxnSpMk id="15" creationId="{42F78BAE-0FE2-12D6-A60E-058D58B67616}"/>
          </ac:cxnSpMkLst>
        </pc:cxnChg>
        <pc:cxnChg chg="add mod">
          <ac:chgData name="Danyal Imran" userId="35f9384a071f1c5b" providerId="LiveId" clId="{9FAC7614-459B-408B-B004-714987C8244F}" dt="2024-04-29T06:02:02.529" v="534" actId="14100"/>
          <ac:cxnSpMkLst>
            <pc:docMk/>
            <pc:sldMk cId="0" sldId="257"/>
            <ac:cxnSpMk id="16" creationId="{CC5BF3B6-5C24-67AE-8AAC-873129181A9B}"/>
          </ac:cxnSpMkLst>
        </pc:cxnChg>
        <pc:cxnChg chg="add mod">
          <ac:chgData name="Danyal Imran" userId="35f9384a071f1c5b" providerId="LiveId" clId="{9FAC7614-459B-408B-B004-714987C8244F}" dt="2024-04-29T06:02:13.327" v="536" actId="14100"/>
          <ac:cxnSpMkLst>
            <pc:docMk/>
            <pc:sldMk cId="0" sldId="257"/>
            <ac:cxnSpMk id="19" creationId="{BA6A206F-540B-ABDB-860E-8EEBCD88456D}"/>
          </ac:cxnSpMkLst>
        </pc:cxnChg>
        <pc:cxnChg chg="add mod">
          <ac:chgData name="Danyal Imran" userId="35f9384a071f1c5b" providerId="LiveId" clId="{9FAC7614-459B-408B-B004-714987C8244F}" dt="2024-04-29T06:05:11.873" v="567" actId="1076"/>
          <ac:cxnSpMkLst>
            <pc:docMk/>
            <pc:sldMk cId="0" sldId="257"/>
            <ac:cxnSpMk id="37" creationId="{FF093F1E-7D43-1C32-4352-921438F9F2E2}"/>
          </ac:cxnSpMkLst>
        </pc:cxnChg>
        <pc:cxnChg chg="add mod">
          <ac:chgData name="Danyal Imran" userId="35f9384a071f1c5b" providerId="LiveId" clId="{9FAC7614-459B-408B-B004-714987C8244F}" dt="2024-04-29T06:05:10.623" v="566" actId="1076"/>
          <ac:cxnSpMkLst>
            <pc:docMk/>
            <pc:sldMk cId="0" sldId="257"/>
            <ac:cxnSpMk id="39" creationId="{545871DB-630A-CC05-E705-CCD75648EC81}"/>
          </ac:cxnSpMkLst>
        </pc:cxnChg>
        <pc:cxnChg chg="add mod">
          <ac:chgData name="Danyal Imran" userId="35f9384a071f1c5b" providerId="LiveId" clId="{9FAC7614-459B-408B-B004-714987C8244F}" dt="2024-04-29T06:05:09.519" v="565" actId="1076"/>
          <ac:cxnSpMkLst>
            <pc:docMk/>
            <pc:sldMk cId="0" sldId="257"/>
            <ac:cxnSpMk id="40" creationId="{9D3BB3F7-D9B0-978F-0E6B-124D94DF94E7}"/>
          </ac:cxnSpMkLst>
        </pc:cxnChg>
        <pc:cxnChg chg="add mod">
          <ac:chgData name="Danyal Imran" userId="35f9384a071f1c5b" providerId="LiveId" clId="{9FAC7614-459B-408B-B004-714987C8244F}" dt="2024-04-29T06:05:07.877" v="564" actId="1076"/>
          <ac:cxnSpMkLst>
            <pc:docMk/>
            <pc:sldMk cId="0" sldId="257"/>
            <ac:cxnSpMk id="41" creationId="{33ECE4FD-5AA9-4844-6EE8-F84948155C47}"/>
          </ac:cxnSpMkLst>
        </pc:cxnChg>
        <pc:cxnChg chg="add mod">
          <ac:chgData name="Danyal Imran" userId="35f9384a071f1c5b" providerId="LiveId" clId="{9FAC7614-459B-408B-B004-714987C8244F}" dt="2024-04-29T06:05:05.935" v="563" actId="1076"/>
          <ac:cxnSpMkLst>
            <pc:docMk/>
            <pc:sldMk cId="0" sldId="257"/>
            <ac:cxnSpMk id="42" creationId="{3C2A8D2D-B4FD-C087-8977-14DE05A09475}"/>
          </ac:cxnSpMkLst>
        </pc:cxnChg>
        <pc:cxnChg chg="add mod">
          <ac:chgData name="Danyal Imran" userId="35f9384a071f1c5b" providerId="LiveId" clId="{9FAC7614-459B-408B-B004-714987C8244F}" dt="2024-04-29T06:05:20.108" v="569" actId="1076"/>
          <ac:cxnSpMkLst>
            <pc:docMk/>
            <pc:sldMk cId="0" sldId="257"/>
            <ac:cxnSpMk id="43" creationId="{0E7C70CC-7591-F612-F1F4-70D28462DD9C}"/>
          </ac:cxnSpMkLst>
        </pc:cxnChg>
        <pc:cxnChg chg="add">
          <ac:chgData name="Danyal Imran" userId="35f9384a071f1c5b" providerId="LiveId" clId="{9FAC7614-459B-408B-B004-714987C8244F}" dt="2024-04-29T06:07:01.020" v="595" actId="11529"/>
          <ac:cxnSpMkLst>
            <pc:docMk/>
            <pc:sldMk cId="0" sldId="257"/>
            <ac:cxnSpMk id="54" creationId="{993CF1E4-601E-7ADA-4907-435619099CEF}"/>
          </ac:cxnSpMkLst>
        </pc:cxnChg>
        <pc:cxnChg chg="add">
          <ac:chgData name="Danyal Imran" userId="35f9384a071f1c5b" providerId="LiveId" clId="{9FAC7614-459B-408B-B004-714987C8244F}" dt="2024-04-29T06:07:06.961" v="596" actId="11529"/>
          <ac:cxnSpMkLst>
            <pc:docMk/>
            <pc:sldMk cId="0" sldId="257"/>
            <ac:cxnSpMk id="56" creationId="{02BBE5DB-8C4B-3F23-F8BE-4ACDA8A0631E}"/>
          </ac:cxnSpMkLst>
        </pc:cxnChg>
        <pc:cxnChg chg="add">
          <ac:chgData name="Danyal Imran" userId="35f9384a071f1c5b" providerId="LiveId" clId="{9FAC7614-459B-408B-B004-714987C8244F}" dt="2024-04-29T06:07:11.699" v="597" actId="11529"/>
          <ac:cxnSpMkLst>
            <pc:docMk/>
            <pc:sldMk cId="0" sldId="257"/>
            <ac:cxnSpMk id="58" creationId="{E5BDAB69-E09D-068D-3F28-8CA283606B8E}"/>
          </ac:cxnSpMkLst>
        </pc:cxnChg>
        <pc:cxnChg chg="add">
          <ac:chgData name="Danyal Imran" userId="35f9384a071f1c5b" providerId="LiveId" clId="{9FAC7614-459B-408B-B004-714987C8244F}" dt="2024-04-29T06:07:14.671" v="598" actId="11529"/>
          <ac:cxnSpMkLst>
            <pc:docMk/>
            <pc:sldMk cId="0" sldId="257"/>
            <ac:cxnSpMk id="60" creationId="{44F30EF4-A354-E218-1377-44B3C897B2CB}"/>
          </ac:cxnSpMkLst>
        </pc:cxnChg>
        <pc:cxnChg chg="add">
          <ac:chgData name="Danyal Imran" userId="35f9384a071f1c5b" providerId="LiveId" clId="{9FAC7614-459B-408B-B004-714987C8244F}" dt="2024-04-29T06:07:17.487" v="599" actId="11529"/>
          <ac:cxnSpMkLst>
            <pc:docMk/>
            <pc:sldMk cId="0" sldId="257"/>
            <ac:cxnSpMk id="62" creationId="{FD088942-67A5-ABCA-D6CE-AC17ED094666}"/>
          </ac:cxnSpMkLst>
        </pc:cxnChg>
        <pc:cxnChg chg="add">
          <ac:chgData name="Danyal Imran" userId="35f9384a071f1c5b" providerId="LiveId" clId="{9FAC7614-459B-408B-B004-714987C8244F}" dt="2024-04-29T06:07:20.334" v="600" actId="11529"/>
          <ac:cxnSpMkLst>
            <pc:docMk/>
            <pc:sldMk cId="0" sldId="257"/>
            <ac:cxnSpMk id="3072" creationId="{BA305923-F8E1-762A-3423-CF3D938B4BB3}"/>
          </ac:cxnSpMkLst>
        </pc:cxnChg>
        <pc:cxnChg chg="add">
          <ac:chgData name="Danyal Imran" userId="35f9384a071f1c5b" providerId="LiveId" clId="{9FAC7614-459B-408B-B004-714987C8244F}" dt="2024-04-29T06:07:22.922" v="601" actId="11529"/>
          <ac:cxnSpMkLst>
            <pc:docMk/>
            <pc:sldMk cId="0" sldId="257"/>
            <ac:cxnSpMk id="3076" creationId="{94D46AC2-89A7-A053-6CC1-21981113BD5B}"/>
          </ac:cxnSpMkLst>
        </pc:cxnChg>
        <pc:cxnChg chg="add">
          <ac:chgData name="Danyal Imran" userId="35f9384a071f1c5b" providerId="LiveId" clId="{9FAC7614-459B-408B-B004-714987C8244F}" dt="2024-04-29T06:07:28.243" v="602" actId="11529"/>
          <ac:cxnSpMkLst>
            <pc:docMk/>
            <pc:sldMk cId="0" sldId="257"/>
            <ac:cxnSpMk id="3078" creationId="{4AEC102F-8645-0260-4C96-15DEB1F939B2}"/>
          </ac:cxnSpMkLst>
        </pc:cxnChg>
        <pc:cxnChg chg="add">
          <ac:chgData name="Danyal Imran" userId="35f9384a071f1c5b" providerId="LiveId" clId="{9FAC7614-459B-408B-B004-714987C8244F}" dt="2024-04-29T06:07:32.203" v="603" actId="11529"/>
          <ac:cxnSpMkLst>
            <pc:docMk/>
            <pc:sldMk cId="0" sldId="257"/>
            <ac:cxnSpMk id="3080" creationId="{28D762FE-9B8C-FF53-E11C-251D176691A5}"/>
          </ac:cxnSpMkLst>
        </pc:cxnChg>
        <pc:cxnChg chg="add">
          <ac:chgData name="Danyal Imran" userId="35f9384a071f1c5b" providerId="LiveId" clId="{9FAC7614-459B-408B-B004-714987C8244F}" dt="2024-04-29T06:09:39.214" v="663" actId="11529"/>
          <ac:cxnSpMkLst>
            <pc:docMk/>
            <pc:sldMk cId="0" sldId="257"/>
            <ac:cxnSpMk id="3082" creationId="{373B85C0-5B3B-8A90-7A34-75476218FEA0}"/>
          </ac:cxnSpMkLst>
        </pc:cxnChg>
        <pc:cxnChg chg="add">
          <ac:chgData name="Danyal Imran" userId="35f9384a071f1c5b" providerId="LiveId" clId="{9FAC7614-459B-408B-B004-714987C8244F}" dt="2024-04-29T06:09:47.527" v="664" actId="11529"/>
          <ac:cxnSpMkLst>
            <pc:docMk/>
            <pc:sldMk cId="0" sldId="257"/>
            <ac:cxnSpMk id="3084" creationId="{BE971CA8-1DB0-DD5F-9BD9-94CABA58265A}"/>
          </ac:cxnSpMkLst>
        </pc:cxnChg>
        <pc:cxnChg chg="add">
          <ac:chgData name="Danyal Imran" userId="35f9384a071f1c5b" providerId="LiveId" clId="{9FAC7614-459B-408B-B004-714987C8244F}" dt="2024-04-29T06:09:53.481" v="665" actId="11529"/>
          <ac:cxnSpMkLst>
            <pc:docMk/>
            <pc:sldMk cId="0" sldId="257"/>
            <ac:cxnSpMk id="3086" creationId="{749D77C5-AD28-D713-7B3A-E5EF6F5701DE}"/>
          </ac:cxnSpMkLst>
        </pc:cxnChg>
        <pc:cxnChg chg="add">
          <ac:chgData name="Danyal Imran" userId="35f9384a071f1c5b" providerId="LiveId" clId="{9FAC7614-459B-408B-B004-714987C8244F}" dt="2024-04-29T06:09:57.718" v="666" actId="11529"/>
          <ac:cxnSpMkLst>
            <pc:docMk/>
            <pc:sldMk cId="0" sldId="257"/>
            <ac:cxnSpMk id="3088" creationId="{EF65C37C-A8C8-46BD-8C52-33D95004A8E0}"/>
          </ac:cxnSpMkLst>
        </pc:cxnChg>
        <pc:cxnChg chg="add">
          <ac:chgData name="Danyal Imran" userId="35f9384a071f1c5b" providerId="LiveId" clId="{9FAC7614-459B-408B-B004-714987C8244F}" dt="2024-04-29T06:10:00.652" v="667" actId="11529"/>
          <ac:cxnSpMkLst>
            <pc:docMk/>
            <pc:sldMk cId="0" sldId="257"/>
            <ac:cxnSpMk id="3090" creationId="{EB1034B7-13DE-FC5C-70F9-08C3E54B2D33}"/>
          </ac:cxnSpMkLst>
        </pc:cxnChg>
        <pc:cxnChg chg="add">
          <ac:chgData name="Danyal Imran" userId="35f9384a071f1c5b" providerId="LiveId" clId="{9FAC7614-459B-408B-B004-714987C8244F}" dt="2024-04-29T06:10:05.061" v="668" actId="11529"/>
          <ac:cxnSpMkLst>
            <pc:docMk/>
            <pc:sldMk cId="0" sldId="257"/>
            <ac:cxnSpMk id="3092" creationId="{F1F54F0E-8B20-5735-0909-FD1E16BBAB2A}"/>
          </ac:cxnSpMkLst>
        </pc:cxnChg>
        <pc:cxnChg chg="add">
          <ac:chgData name="Danyal Imran" userId="35f9384a071f1c5b" providerId="LiveId" clId="{9FAC7614-459B-408B-B004-714987C8244F}" dt="2024-04-29T06:10:08.142" v="669" actId="11529"/>
          <ac:cxnSpMkLst>
            <pc:docMk/>
            <pc:sldMk cId="0" sldId="257"/>
            <ac:cxnSpMk id="3094" creationId="{4CAAA100-0FA9-74C3-059A-A5A63B6DF355}"/>
          </ac:cxnSpMkLst>
        </pc:cxnChg>
        <pc:cxnChg chg="add del mod">
          <ac:chgData name="Danyal Imran" userId="35f9384a071f1c5b" providerId="LiveId" clId="{9FAC7614-459B-408B-B004-714987C8244F}" dt="2024-04-29T06:10:13.532" v="671" actId="21"/>
          <ac:cxnSpMkLst>
            <pc:docMk/>
            <pc:sldMk cId="0" sldId="257"/>
            <ac:cxnSpMk id="3096" creationId="{F6520632-A8F4-7C8E-2124-7D0ED4926BCB}"/>
          </ac:cxnSpMkLst>
        </pc:cxnChg>
        <pc:cxnChg chg="add">
          <ac:chgData name="Danyal Imran" userId="35f9384a071f1c5b" providerId="LiveId" clId="{9FAC7614-459B-408B-B004-714987C8244F}" dt="2024-04-29T06:10:19.824" v="672" actId="11529"/>
          <ac:cxnSpMkLst>
            <pc:docMk/>
            <pc:sldMk cId="0" sldId="257"/>
            <ac:cxnSpMk id="3098" creationId="{23DC77B9-E529-19AB-4FFB-DE6E2D1EE4B3}"/>
          </ac:cxnSpMkLst>
        </pc:cxnChg>
        <pc:cxnChg chg="add">
          <ac:chgData name="Danyal Imran" userId="35f9384a071f1c5b" providerId="LiveId" clId="{9FAC7614-459B-408B-B004-714987C8244F}" dt="2024-04-29T06:10:23.831" v="673" actId="11529"/>
          <ac:cxnSpMkLst>
            <pc:docMk/>
            <pc:sldMk cId="0" sldId="257"/>
            <ac:cxnSpMk id="3100" creationId="{A2DE31A3-4C36-9CF1-F008-39A2DF0AA70C}"/>
          </ac:cxnSpMkLst>
        </pc:cxnChg>
        <pc:cxnChg chg="add">
          <ac:chgData name="Danyal Imran" userId="35f9384a071f1c5b" providerId="LiveId" clId="{9FAC7614-459B-408B-B004-714987C8244F}" dt="2024-04-29T06:10:38.622" v="674" actId="11529"/>
          <ac:cxnSpMkLst>
            <pc:docMk/>
            <pc:sldMk cId="0" sldId="257"/>
            <ac:cxnSpMk id="3102" creationId="{06C6E15C-D620-DCB4-5B0C-A82527DE1B0B}"/>
          </ac:cxnSpMkLst>
        </pc:cxnChg>
        <pc:cxnChg chg="add mod">
          <ac:chgData name="Danyal Imran" userId="35f9384a071f1c5b" providerId="LiveId" clId="{9FAC7614-459B-408B-B004-714987C8244F}" dt="2024-04-29T06:10:45.346" v="676" actId="1076"/>
          <ac:cxnSpMkLst>
            <pc:docMk/>
            <pc:sldMk cId="0" sldId="257"/>
            <ac:cxnSpMk id="3103" creationId="{E9D7E33A-8D21-2E8E-4660-40038E30B22D}"/>
          </ac:cxnSpMkLst>
        </pc:cxnChg>
        <pc:cxnChg chg="add mod">
          <ac:chgData name="Danyal Imran" userId="35f9384a071f1c5b" providerId="LiveId" clId="{9FAC7614-459B-408B-B004-714987C8244F}" dt="2024-04-29T06:10:51.356" v="678" actId="1076"/>
          <ac:cxnSpMkLst>
            <pc:docMk/>
            <pc:sldMk cId="0" sldId="257"/>
            <ac:cxnSpMk id="3104" creationId="{9D3F8546-48F1-9B4F-5CC3-B3D1A2F7ADE4}"/>
          </ac:cxnSpMkLst>
        </pc:cxnChg>
        <pc:cxnChg chg="add mod">
          <ac:chgData name="Danyal Imran" userId="35f9384a071f1c5b" providerId="LiveId" clId="{9FAC7614-459B-408B-B004-714987C8244F}" dt="2024-04-29T06:10:57.841" v="680" actId="1076"/>
          <ac:cxnSpMkLst>
            <pc:docMk/>
            <pc:sldMk cId="0" sldId="257"/>
            <ac:cxnSpMk id="3105" creationId="{36A346B9-3144-6325-99C2-FDD5D906846F}"/>
          </ac:cxnSpMkLst>
        </pc:cxnChg>
        <pc:cxnChg chg="add">
          <ac:chgData name="Danyal Imran" userId="35f9384a071f1c5b" providerId="LiveId" clId="{9FAC7614-459B-408B-B004-714987C8244F}" dt="2024-04-29T06:11:03.773" v="681" actId="11529"/>
          <ac:cxnSpMkLst>
            <pc:docMk/>
            <pc:sldMk cId="0" sldId="257"/>
            <ac:cxnSpMk id="3107" creationId="{6E194E87-0727-E861-6A38-91A695145375}"/>
          </ac:cxnSpMkLst>
        </pc:cxnChg>
        <pc:cxnChg chg="add">
          <ac:chgData name="Danyal Imran" userId="35f9384a071f1c5b" providerId="LiveId" clId="{9FAC7614-459B-408B-B004-714987C8244F}" dt="2024-04-29T06:11:07.089" v="682" actId="11529"/>
          <ac:cxnSpMkLst>
            <pc:docMk/>
            <pc:sldMk cId="0" sldId="257"/>
            <ac:cxnSpMk id="3109" creationId="{9C7B34C7-BC74-676A-19F3-A9D041CE563C}"/>
          </ac:cxnSpMkLst>
        </pc:cxnChg>
        <pc:cxnChg chg="add">
          <ac:chgData name="Danyal Imran" userId="35f9384a071f1c5b" providerId="LiveId" clId="{9FAC7614-459B-408B-B004-714987C8244F}" dt="2024-04-29T06:11:11.736" v="683" actId="11529"/>
          <ac:cxnSpMkLst>
            <pc:docMk/>
            <pc:sldMk cId="0" sldId="257"/>
            <ac:cxnSpMk id="3111" creationId="{64E398E6-F3A4-80F9-8A39-5233E38ACB11}"/>
          </ac:cxnSpMkLst>
        </pc:cxnChg>
        <pc:cxnChg chg="add">
          <ac:chgData name="Danyal Imran" userId="35f9384a071f1c5b" providerId="LiveId" clId="{9FAC7614-459B-408B-B004-714987C8244F}" dt="2024-04-29T06:11:15.265" v="684" actId="11529"/>
          <ac:cxnSpMkLst>
            <pc:docMk/>
            <pc:sldMk cId="0" sldId="257"/>
            <ac:cxnSpMk id="3113" creationId="{3D76D7F4-6DFD-9300-1FE9-897BAAC32F93}"/>
          </ac:cxnSpMkLst>
        </pc:cxnChg>
      </pc:sldChg>
      <pc:sldChg chg="addSp modSp mod">
        <pc:chgData name="Danyal Imran" userId="35f9384a071f1c5b" providerId="LiveId" clId="{9FAC7614-459B-408B-B004-714987C8244F}" dt="2024-04-29T06:18:56.938" v="867" actId="2710"/>
        <pc:sldMkLst>
          <pc:docMk/>
          <pc:sldMk cId="0" sldId="258"/>
        </pc:sldMkLst>
        <pc:spChg chg="add mod">
          <ac:chgData name="Danyal Imran" userId="35f9384a071f1c5b" providerId="LiveId" clId="{9FAC7614-459B-408B-B004-714987C8244F}" dt="2024-04-29T06:18:56.938" v="867" actId="2710"/>
          <ac:spMkLst>
            <pc:docMk/>
            <pc:sldMk cId="0" sldId="258"/>
            <ac:spMk id="2" creationId="{181C2F27-278D-C304-D452-2FE7E2ACEA65}"/>
          </ac:spMkLst>
        </pc:spChg>
      </pc:sldChg>
      <pc:sldChg chg="modSp mod">
        <pc:chgData name="Danyal Imran" userId="35f9384a071f1c5b" providerId="LiveId" clId="{9FAC7614-459B-408B-B004-714987C8244F}" dt="2024-04-29T06:16:12.355" v="689" actId="13926"/>
        <pc:sldMkLst>
          <pc:docMk/>
          <pc:sldMk cId="2845338279" sldId="259"/>
        </pc:sldMkLst>
        <pc:spChg chg="mod">
          <ac:chgData name="Danyal Imran" userId="35f9384a071f1c5b" providerId="LiveId" clId="{9FAC7614-459B-408B-B004-714987C8244F}" dt="2024-04-29T06:16:12.355" v="689" actId="13926"/>
          <ac:spMkLst>
            <pc:docMk/>
            <pc:sldMk cId="2845338279" sldId="259"/>
            <ac:spMk id="3" creationId="{644F9C34-5703-4C24-9E52-5CCFFBD67C78}"/>
          </ac:spMkLst>
        </pc:spChg>
        <pc:spChg chg="mod">
          <ac:chgData name="Danyal Imran" userId="35f9384a071f1c5b" providerId="LiveId" clId="{9FAC7614-459B-408B-B004-714987C8244F}" dt="2024-04-29T06:16:09.412" v="688" actId="13926"/>
          <ac:spMkLst>
            <pc:docMk/>
            <pc:sldMk cId="2845338279" sldId="259"/>
            <ac:spMk id="4" creationId="{F45A182C-00FA-4567-8FE6-CAFB6DBCF4CD}"/>
          </ac:spMkLst>
        </pc:spChg>
      </pc:sldChg>
      <pc:sldChg chg="addSp modSp mod">
        <pc:chgData name="Danyal Imran" userId="35f9384a071f1c5b" providerId="LiveId" clId="{9FAC7614-459B-408B-B004-714987C8244F}" dt="2024-04-29T18:47:15.462" v="1347" actId="20577"/>
        <pc:sldMkLst>
          <pc:docMk/>
          <pc:sldMk cId="0" sldId="261"/>
        </pc:sldMkLst>
        <pc:spChg chg="add mod">
          <ac:chgData name="Danyal Imran" userId="35f9384a071f1c5b" providerId="LiveId" clId="{9FAC7614-459B-408B-B004-714987C8244F}" dt="2024-04-29T18:47:15.462" v="1347" actId="20577"/>
          <ac:spMkLst>
            <pc:docMk/>
            <pc:sldMk cId="0" sldId="261"/>
            <ac:spMk id="2" creationId="{42C0871B-B872-2705-AB73-21E5BF42779F}"/>
          </ac:spMkLst>
        </pc:spChg>
      </pc:sldChg>
      <pc:sldChg chg="addSp delSp modSp mod">
        <pc:chgData name="Danyal Imran" userId="35f9384a071f1c5b" providerId="LiveId" clId="{9FAC7614-459B-408B-B004-714987C8244F}" dt="2024-05-06T05:18:14.214" v="1650" actId="9405"/>
        <pc:sldMkLst>
          <pc:docMk/>
          <pc:sldMk cId="0" sldId="262"/>
        </pc:sldMkLst>
        <pc:spChg chg="add mod">
          <ac:chgData name="Danyal Imran" userId="35f9384a071f1c5b" providerId="LiveId" clId="{9FAC7614-459B-408B-B004-714987C8244F}" dt="2024-05-06T05:16:16.204" v="1634" actId="12"/>
          <ac:spMkLst>
            <pc:docMk/>
            <pc:sldMk cId="0" sldId="262"/>
            <ac:spMk id="2" creationId="{E7659E13-4C26-E974-C8AD-EB1259278465}"/>
          </ac:spMkLst>
        </pc:spChg>
        <pc:picChg chg="mod">
          <ac:chgData name="Danyal Imran" userId="35f9384a071f1c5b" providerId="LiveId" clId="{9FAC7614-459B-408B-B004-714987C8244F}" dt="2024-04-29T18:47:19.293" v="1349" actId="14100"/>
          <ac:picMkLst>
            <pc:docMk/>
            <pc:sldMk cId="0" sldId="262"/>
            <ac:picMk id="3080" creationId="{C44D3F9C-B06C-4D17-8564-DC283D6A4E46}"/>
          </ac:picMkLst>
        </pc:picChg>
        <pc:inkChg chg="add del">
          <ac:chgData name="Danyal Imran" userId="35f9384a071f1c5b" providerId="LiveId" clId="{9FAC7614-459B-408B-B004-714987C8244F}" dt="2024-05-06T05:18:14.214" v="1650" actId="9405"/>
          <ac:inkMkLst>
            <pc:docMk/>
            <pc:sldMk cId="0" sldId="262"/>
            <ac:inkMk id="3" creationId="{344E43B8-C887-9E28-1247-CAFD25B6D93F}"/>
          </ac:inkMkLst>
        </pc:inkChg>
      </pc:sldChg>
      <pc:sldChg chg="addSp delSp modSp mod">
        <pc:chgData name="Danyal Imran" userId="35f9384a071f1c5b" providerId="LiveId" clId="{9FAC7614-459B-408B-B004-714987C8244F}" dt="2024-05-06T05:17:48.561" v="1647" actId="9405"/>
        <pc:sldMkLst>
          <pc:docMk/>
          <pc:sldMk cId="0" sldId="263"/>
        </pc:sldMkLst>
        <pc:picChg chg="add del mod">
          <ac:chgData name="Danyal Imran" userId="35f9384a071f1c5b" providerId="LiveId" clId="{9FAC7614-459B-408B-B004-714987C8244F}" dt="2024-05-06T05:17:05.578" v="1641" actId="1076"/>
          <ac:picMkLst>
            <pc:docMk/>
            <pc:sldMk cId="0" sldId="263"/>
            <ac:picMk id="4098" creationId="{8C139698-8935-4237-9D08-07DB6B3B19A8}"/>
          </ac:picMkLst>
        </pc:picChg>
        <pc:inkChg chg="add del">
          <ac:chgData name="Danyal Imran" userId="35f9384a071f1c5b" providerId="LiveId" clId="{9FAC7614-459B-408B-B004-714987C8244F}" dt="2024-05-06T05:16:05.559" v="1630" actId="9405"/>
          <ac:inkMkLst>
            <pc:docMk/>
            <pc:sldMk cId="0" sldId="263"/>
            <ac:inkMk id="2" creationId="{058B92D9-C6D1-616B-3279-9F8F8B4CC65E}"/>
          </ac:inkMkLst>
        </pc:inkChg>
        <pc:inkChg chg="add del">
          <ac:chgData name="Danyal Imran" userId="35f9384a071f1c5b" providerId="LiveId" clId="{9FAC7614-459B-408B-B004-714987C8244F}" dt="2024-05-06T05:16:41.859" v="1638" actId="9405"/>
          <ac:inkMkLst>
            <pc:docMk/>
            <pc:sldMk cId="0" sldId="263"/>
            <ac:inkMk id="3" creationId="{2F775372-8F8D-2F58-2FC8-F38453FBBB03}"/>
          </ac:inkMkLst>
        </pc:inkChg>
        <pc:inkChg chg="add">
          <ac:chgData name="Danyal Imran" userId="35f9384a071f1c5b" providerId="LiveId" clId="{9FAC7614-459B-408B-B004-714987C8244F}" dt="2024-05-06T05:17:32.242" v="1644" actId="9405"/>
          <ac:inkMkLst>
            <pc:docMk/>
            <pc:sldMk cId="0" sldId="263"/>
            <ac:inkMk id="7" creationId="{00191112-C0FD-C83D-E2CD-4892F7F396E3}"/>
          </ac:inkMkLst>
        </pc:inkChg>
        <pc:inkChg chg="add">
          <ac:chgData name="Danyal Imran" userId="35f9384a071f1c5b" providerId="LiveId" clId="{9FAC7614-459B-408B-B004-714987C8244F}" dt="2024-05-06T05:17:39.176" v="1645" actId="9405"/>
          <ac:inkMkLst>
            <pc:docMk/>
            <pc:sldMk cId="0" sldId="263"/>
            <ac:inkMk id="8" creationId="{44790E6D-9DB8-3627-1734-DF558AF90F5D}"/>
          </ac:inkMkLst>
        </pc:inkChg>
        <pc:inkChg chg="add">
          <ac:chgData name="Danyal Imran" userId="35f9384a071f1c5b" providerId="LiveId" clId="{9FAC7614-459B-408B-B004-714987C8244F}" dt="2024-05-06T05:17:46.315" v="1646" actId="9405"/>
          <ac:inkMkLst>
            <pc:docMk/>
            <pc:sldMk cId="0" sldId="263"/>
            <ac:inkMk id="9" creationId="{059E1E74-DD87-2B12-1C38-02A00B0CF31E}"/>
          </ac:inkMkLst>
        </pc:inkChg>
        <pc:inkChg chg="add">
          <ac:chgData name="Danyal Imran" userId="35f9384a071f1c5b" providerId="LiveId" clId="{9FAC7614-459B-408B-B004-714987C8244F}" dt="2024-05-06T05:17:48.561" v="1647" actId="9405"/>
          <ac:inkMkLst>
            <pc:docMk/>
            <pc:sldMk cId="0" sldId="263"/>
            <ac:inkMk id="10" creationId="{D2ABD578-5BCE-327E-4D8D-356CC4AE3295}"/>
          </ac:inkMkLst>
        </pc:inkChg>
        <pc:cxnChg chg="add del mod">
          <ac:chgData name="Danyal Imran" userId="35f9384a071f1c5b" providerId="LiveId" clId="{9FAC7614-459B-408B-B004-714987C8244F}" dt="2024-05-06T05:17:17.845" v="1643" actId="21"/>
          <ac:cxnSpMkLst>
            <pc:docMk/>
            <pc:sldMk cId="0" sldId="263"/>
            <ac:cxnSpMk id="5" creationId="{77F62652-4075-38DB-8D76-FE5DA277833A}"/>
          </ac:cxnSpMkLst>
        </pc:cxnChg>
      </pc:sldChg>
      <pc:sldChg chg="addSp modSp mod">
        <pc:chgData name="Danyal Imran" userId="35f9384a071f1c5b" providerId="LiveId" clId="{9FAC7614-459B-408B-B004-714987C8244F}" dt="2024-05-06T05:27:27.070" v="2248" actId="400"/>
        <pc:sldMkLst>
          <pc:docMk/>
          <pc:sldMk cId="0" sldId="264"/>
        </pc:sldMkLst>
        <pc:spChg chg="add mod">
          <ac:chgData name="Danyal Imran" userId="35f9384a071f1c5b" providerId="LiveId" clId="{9FAC7614-459B-408B-B004-714987C8244F}" dt="2024-05-06T05:27:27.070" v="2248" actId="400"/>
          <ac:spMkLst>
            <pc:docMk/>
            <pc:sldMk cId="0" sldId="264"/>
            <ac:spMk id="4" creationId="{518D633D-8839-58D9-8807-0B520D2DC14C}"/>
          </ac:spMkLst>
        </pc:spChg>
        <pc:inkChg chg="add">
          <ac:chgData name="Danyal Imran" userId="35f9384a071f1c5b" providerId="LiveId" clId="{9FAC7614-459B-408B-B004-714987C8244F}" dt="2024-05-06T05:18:07.895" v="1648" actId="9405"/>
          <ac:inkMkLst>
            <pc:docMk/>
            <pc:sldMk cId="0" sldId="264"/>
            <ac:inkMk id="2" creationId="{C6291EBA-7CC7-0ADB-820D-330DE34D3AAD}"/>
          </ac:inkMkLst>
        </pc:inkChg>
      </pc:sldChg>
      <pc:sldChg chg="addSp modSp mod">
        <pc:chgData name="Danyal Imran" userId="35f9384a071f1c5b" providerId="LiveId" clId="{9FAC7614-459B-408B-B004-714987C8244F}" dt="2024-05-06T05:26:15.966" v="2247" actId="20577"/>
        <pc:sldMkLst>
          <pc:docMk/>
          <pc:sldMk cId="0" sldId="265"/>
        </pc:sldMkLst>
        <pc:spChg chg="add mod">
          <ac:chgData name="Danyal Imran" userId="35f9384a071f1c5b" providerId="LiveId" clId="{9FAC7614-459B-408B-B004-714987C8244F}" dt="2024-05-06T05:26:15.966" v="2247" actId="20577"/>
          <ac:spMkLst>
            <pc:docMk/>
            <pc:sldMk cId="0" sldId="265"/>
            <ac:spMk id="2" creationId="{CD63951C-3917-6178-C8D5-0615BBD014F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05:17:32.24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3069,'5'-20,"10"-20,2-7,77-228,-67 192,-3-1,-4-1,-4-1,6-98,-16 134,16-58,-4 25,-10 32,2-4,21-72,31-55,13-37,-23 45,52-153,-52 172,0 29,-5 15,-19 25,-16 47,21-48,-28 77,1 1,0 0,0 0,11-10,-9 10,-1 0,0 0,9-16,-14 21,0 0,0 0,1 0,0 0,0 1,0-1,0 1,1 0,4-4,-2 3,-1 1,1 0,0 0,0 1,0 0,9-2,7-1,2 1,43-3,49 8,-52 0,-34 1,0 1,-1 2,41 11,-26-6,-34-7,1 0,-1 1,1 0,-1 1,11 7,45 33,-42-27,27 15,-45-30,-1 1,0 0,0 0,0 1,0-1,6 10,12 11,-4-7,-1 0,0 1,25 38,-25-27,-13-20,0-1,1 0,-1-1,13 14,10 4,1-1,2-2,0-1,35 19,-57-35,-1 0,0 0,11 13,13 8,25 15,-2 1,51 53,-106-95,31 30,-2 2,31 45,-50-66,-1-1,2 0,-1 0,1-1,24 16,5 5,163 113,-18-14,-171-120,-2 1,1 1,-1 0,-1 1,18 26,-15-19,23 25,-1-2,165 215,-181-229,-17-22,1-1,0 0,1 0,-1 0,1-1,0 1,1-1,6 5,43 24,45 31,6 7,-38-28,-27-13,65 60,-92-77,14 20,-18-21,0 0,1-1,14 12,-8-11,-2 0,0 2,0-1,-1 2,-1 0,13 20,-15-16,-6-11,0 0,1 0,0 0,0-1,10 9,41 35,27 26,-21-23,-52-45,6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05:17:39.17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0 208,'97'-21,"170"-16,-164 34,-32 2,-50-1,-1-1,0-1,35-11,-28 7,-2-1,39-18,12-4,-46 23,1 1,-1 2,1 1,38 1,-65 3,76-9,-48 4,34 0,-34 5,106 1,-121 0,28 6,-38-5,0 0,0 0,0 0,-1 1,1 0,10 6,-13-5,1 0,-1 0,0 1,0 0,7 10,-7-8,1 0,8 8,-7-10,0 0,11 7,-12-10,0 2,-1-1,1 0,-1 1,0 0,8 9,-7-7,0 0,1-1,0 1,1-1,-1 0,8 4,-6-4,1 1,-1 0,9 10,-8-5,13 20,-3-4,49 70,-54-77,19 31,-29-42,0-1,0 1,-1 0,0 0,0 0,-1 0,1 12,0-2,0 0,2-1,11 30,-8-24,7 35,-8-11,-3 1,-4 86,0-125,1 1,1-1,0 0,0 1,1-1,0 0,5 10,8 26,-11-22,-2 0,0 0,-1 40,-1-32,0-22,1 1,0 0,0-1,1 0,6 15,6 22,0 46,-6-45,-2 1,0 86,-7-122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05:17:46.312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1217,'7'-1,"0"0,-1 0,1-1,-1 0,1 0,-1 0,0-1,7-4,-4 2,1 1,11-4,37-7,-22 6,61-23,-33 5,1 3,69-16,-34 8,-70 21,62-15,-3 2,-1 1,-71 20,123-26,-31 12,2-1,-48 5,-42 10,-1-1,0-1,0-1,30-12,-23 5,0 1,2 1,50-12,-16 11,1 2,71 0,-122 10,1-2,-1 0,0 0,22-7,2-1,-26 8,-1 0,0-1,-1 0,13-6,53-32,-34 18,0 1,83-29,-44 28,-29 9,74-30,-107 37,0 1,1 1,20-3,31-8,-21 1,-1 1,-2-2,54-26,-83 34,0 1,1 0,0 2,0 0,1 1,-1 1,26-2,94-19,-75 11,-18 3,18-3,-36 10,-1-1,-1-1,41-15,-36 8,-16 6,0 1,0 0,20-4,19-1,119-23,-153 28,-1 0,0-2,0 0,-1 0,1-2,-2 0,1-1,20-17,-18 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05:17:48.55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3281 1,'-14'12,"1"1,-13 15,-1 1,-16 13,-74 53,-58 26,10-6,138-93,2 0,-28 33,4-5,-13 15,-22 20,51-54,-53 64,54-59,-69 60,98-93,-129 119,13-20,8-7,69-57,-2-1,-51 34,60-47,19-13,-33 18,0-2,-65 48,110-73,-14 13,0 1,0 0,2 1,-19 25,-15 15,29-34,-33 46,49-62,-1 0,-1-1,1 1,-1-1,0-1,-1 1,1-1,-1 0,-11 4,12-5,-3 2,1 1,0 0,-13 13,-5 4,26-23,-23 18,0 0,-1-2,-32 17,44-26,-1 0,1 1,0 0,1 1,-12 11,18-16,0 0,-1-1,0 0,0 0,0-1,0 0,0 0,-13 3,8-3,1 1,-20 10,8 1,0 1,-39 36,-14 9,42-37,-69 52,97-70,-1-1,0 0,0-1,-1 0,1 0,-1 0,-13 4,7-3,0 2,1-1,0 2,0 0,-20 16,14-10,-24 13,14-15,18-10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05:18:07.89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714981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2467475" progId="Word.Document.8">
                  <p:embed/>
                </p:oleObj>
              </mc:Choice>
              <mc:Fallback>
                <p:oleObj name="Document" r:id="rId2" imgW="5483860" imgH="2467475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2B597-6972-BC6E-FBDD-D310C38CAC6D}"/>
              </a:ext>
            </a:extLst>
          </p:cNvPr>
          <p:cNvSpPr/>
          <p:nvPr/>
        </p:nvSpPr>
        <p:spPr bwMode="auto">
          <a:xfrm>
            <a:off x="685800" y="2636837"/>
            <a:ext cx="914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B755E9-60BE-4B53-D095-1A14BC948845}"/>
              </a:ext>
            </a:extLst>
          </p:cNvPr>
          <p:cNvSpPr/>
          <p:nvPr/>
        </p:nvSpPr>
        <p:spPr bwMode="auto">
          <a:xfrm>
            <a:off x="2105025" y="2636837"/>
            <a:ext cx="866775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588319-32C1-832C-4075-801436E5B79C}"/>
              </a:ext>
            </a:extLst>
          </p:cNvPr>
          <p:cNvSpPr/>
          <p:nvPr/>
        </p:nvSpPr>
        <p:spPr bwMode="auto">
          <a:xfrm>
            <a:off x="571500" y="3619500"/>
            <a:ext cx="11430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45CA2A-B03C-CEA1-A687-299A5A9C193C}"/>
              </a:ext>
            </a:extLst>
          </p:cNvPr>
          <p:cNvSpPr/>
          <p:nvPr/>
        </p:nvSpPr>
        <p:spPr bwMode="auto">
          <a:xfrm>
            <a:off x="2081212" y="3619500"/>
            <a:ext cx="914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31CF14-C499-62A1-C9B5-F94B4F3E42D2}"/>
              </a:ext>
            </a:extLst>
          </p:cNvPr>
          <p:cNvSpPr/>
          <p:nvPr/>
        </p:nvSpPr>
        <p:spPr bwMode="auto">
          <a:xfrm>
            <a:off x="3429000" y="3621014"/>
            <a:ext cx="783431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CC1AC6-AB56-7AC9-9A86-CEEA9EEC2E1F}"/>
              </a:ext>
            </a:extLst>
          </p:cNvPr>
          <p:cNvSpPr/>
          <p:nvPr/>
        </p:nvSpPr>
        <p:spPr bwMode="auto">
          <a:xfrm>
            <a:off x="4647333" y="3619500"/>
            <a:ext cx="1069181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E7F139-DE43-A6C7-AC7F-BD098194A859}"/>
              </a:ext>
            </a:extLst>
          </p:cNvPr>
          <p:cNvSpPr/>
          <p:nvPr/>
        </p:nvSpPr>
        <p:spPr bwMode="auto">
          <a:xfrm>
            <a:off x="1966912" y="4495800"/>
            <a:ext cx="11430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785FC9-5E3B-7368-A2B1-580758DFA46A}"/>
              </a:ext>
            </a:extLst>
          </p:cNvPr>
          <p:cNvCxnSpPr>
            <a:stCxn id="10" idx="2"/>
            <a:endCxn id="9" idx="6"/>
          </p:cNvCxnSpPr>
          <p:nvPr/>
        </p:nvCxnSpPr>
        <p:spPr bwMode="auto">
          <a:xfrm flipH="1">
            <a:off x="1600200" y="2865437"/>
            <a:ext cx="50482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CB3E80-47F8-8597-A174-491D485F807F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 bwMode="auto">
          <a:xfrm flipV="1">
            <a:off x="2538412" y="3094037"/>
            <a:ext cx="1" cy="52546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B831A5-482D-BCBC-8C26-597178A7AD83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1714500" y="3848100"/>
            <a:ext cx="36671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33EFFF-255A-A517-800E-CDF4AE2A0380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4098" y="3810000"/>
            <a:ext cx="43490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A08A9B-2EA8-172D-AC84-43E04B7089FC}"/>
              </a:ext>
            </a:extLst>
          </p:cNvPr>
          <p:cNvCxnSpPr>
            <a:cxnSpLocks/>
          </p:cNvCxnSpPr>
          <p:nvPr/>
        </p:nvCxnSpPr>
        <p:spPr bwMode="auto">
          <a:xfrm>
            <a:off x="2994098" y="3886200"/>
            <a:ext cx="4572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ADC9D5-3D05-533A-1E4F-2C41EA3EEC1D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 bwMode="auto">
          <a:xfrm flipV="1">
            <a:off x="4212431" y="3848100"/>
            <a:ext cx="434902" cy="151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17F317-C0E6-ED25-E6C9-BD880B5738C6}"/>
              </a:ext>
            </a:extLst>
          </p:cNvPr>
          <p:cNvCxnSpPr>
            <a:cxnSpLocks/>
            <a:stCxn id="14" idx="4"/>
            <a:endCxn id="2055" idx="2"/>
          </p:cNvCxnSpPr>
          <p:nvPr/>
        </p:nvCxnSpPr>
        <p:spPr bwMode="auto">
          <a:xfrm flipH="1">
            <a:off x="3124200" y="4076700"/>
            <a:ext cx="2057724" cy="6477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A9F4FE-BEDA-4E88-2D72-572E0A7FAF9F}"/>
              </a:ext>
            </a:extLst>
          </p:cNvPr>
          <p:cNvCxnSpPr>
            <a:cxnSpLocks/>
            <a:stCxn id="14" idx="0"/>
            <a:endCxn id="10" idx="6"/>
          </p:cNvCxnSpPr>
          <p:nvPr/>
        </p:nvCxnSpPr>
        <p:spPr bwMode="auto">
          <a:xfrm flipH="1" flipV="1">
            <a:off x="2971800" y="2865437"/>
            <a:ext cx="2210124" cy="75406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7344C2-5344-2190-1742-3ECFE907FFD3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 bwMode="auto">
          <a:xfrm>
            <a:off x="2538412" y="4076700"/>
            <a:ext cx="0" cy="4191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76C6F2-4076-0F62-06DA-57F2068A6ABE}"/>
              </a:ext>
            </a:extLst>
          </p:cNvPr>
          <p:cNvSpPr txBox="1"/>
          <p:nvPr/>
        </p:nvSpPr>
        <p:spPr>
          <a:xfrm>
            <a:off x="1966912" y="5410200"/>
            <a:ext cx="429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{Oregon, Alaska, Texas, Hawaii, Vermont, New York, California}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256488-B9C2-728D-D601-B0FD50CDECBE}"/>
              </a:ext>
            </a:extLst>
          </p:cNvPr>
          <p:cNvSpPr txBox="1"/>
          <p:nvPr/>
        </p:nvSpPr>
        <p:spPr>
          <a:xfrm>
            <a:off x="1966912" y="5602006"/>
            <a:ext cx="42957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{(Alaska, Oregon), (Hawaii, Alaska), (Hawaii, Texas), (Texas, Hawaii), (Hawaii, California), (Hawaii, New York), (Texas, Vermont), (Vermont, California), (Vermont, Alaska)}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F9A4D2-9781-CAFA-3F68-59D82341178A}"/>
              </a:ext>
            </a:extLst>
          </p:cNvPr>
          <p:cNvSpPr txBox="1"/>
          <p:nvPr/>
        </p:nvSpPr>
        <p:spPr>
          <a:xfrm>
            <a:off x="838200" y="62484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DB9794-EE05-B49A-3B24-EF178727D528}"/>
              </a:ext>
            </a:extLst>
          </p:cNvPr>
          <p:cNvSpPr txBox="1"/>
          <p:nvPr/>
        </p:nvSpPr>
        <p:spPr>
          <a:xfrm>
            <a:off x="914400" y="66294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2ECF7F-4347-2EF3-8373-03D6E3CFD41D}"/>
              </a:ext>
            </a:extLst>
          </p:cNvPr>
          <p:cNvSpPr txBox="1"/>
          <p:nvPr/>
        </p:nvSpPr>
        <p:spPr>
          <a:xfrm>
            <a:off x="919950" y="6987691"/>
            <a:ext cx="604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86B21-B5C5-6AF4-6F2D-87F9D56447CE}"/>
              </a:ext>
            </a:extLst>
          </p:cNvPr>
          <p:cNvSpPr txBox="1"/>
          <p:nvPr/>
        </p:nvSpPr>
        <p:spPr>
          <a:xfrm>
            <a:off x="1181100" y="1791831"/>
            <a:ext cx="60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41EE27-73DA-FF21-F067-E05DC9636A11}"/>
              </a:ext>
            </a:extLst>
          </p:cNvPr>
          <p:cNvCxnSpPr/>
          <p:nvPr/>
        </p:nvCxnSpPr>
        <p:spPr bwMode="auto">
          <a:xfrm>
            <a:off x="914400" y="3657600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BC3771-5ADE-290D-3B72-837AB674B0D8}"/>
              </a:ext>
            </a:extLst>
          </p:cNvPr>
          <p:cNvCxnSpPr/>
          <p:nvPr/>
        </p:nvCxnSpPr>
        <p:spPr bwMode="auto">
          <a:xfrm>
            <a:off x="914400" y="3352800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A83CC1-55F0-19EA-ABED-DCB67D6994A3}"/>
              </a:ext>
            </a:extLst>
          </p:cNvPr>
          <p:cNvCxnSpPr/>
          <p:nvPr/>
        </p:nvCxnSpPr>
        <p:spPr bwMode="auto">
          <a:xfrm>
            <a:off x="914400" y="3048000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9FC70E-B75E-DD4A-ACA4-E9A9846D07BB}"/>
              </a:ext>
            </a:extLst>
          </p:cNvPr>
          <p:cNvCxnSpPr/>
          <p:nvPr/>
        </p:nvCxnSpPr>
        <p:spPr bwMode="auto">
          <a:xfrm>
            <a:off x="914400" y="2743200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6C8FF6-EB5F-1ACA-7EA1-5A1F080F0083}"/>
              </a:ext>
            </a:extLst>
          </p:cNvPr>
          <p:cNvCxnSpPr/>
          <p:nvPr/>
        </p:nvCxnSpPr>
        <p:spPr bwMode="auto">
          <a:xfrm>
            <a:off x="914400" y="2438400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F78BAE-0FE2-12D6-A60E-058D58B67616}"/>
              </a:ext>
            </a:extLst>
          </p:cNvPr>
          <p:cNvCxnSpPr/>
          <p:nvPr/>
        </p:nvCxnSpPr>
        <p:spPr bwMode="auto">
          <a:xfrm>
            <a:off x="914400" y="2133600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5BF3B6-5C24-67AE-8AAC-873129181A9B}"/>
              </a:ext>
            </a:extLst>
          </p:cNvPr>
          <p:cNvCxnSpPr>
            <a:cxnSpLocks/>
          </p:cNvCxnSpPr>
          <p:nvPr/>
        </p:nvCxnSpPr>
        <p:spPr bwMode="auto">
          <a:xfrm>
            <a:off x="2663468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6A206F-540B-ABDB-860E-8EEBCD88456D}"/>
              </a:ext>
            </a:extLst>
          </p:cNvPr>
          <p:cNvCxnSpPr>
            <a:cxnSpLocks/>
          </p:cNvCxnSpPr>
          <p:nvPr/>
        </p:nvCxnSpPr>
        <p:spPr bwMode="auto">
          <a:xfrm>
            <a:off x="2438400" y="1905000"/>
            <a:ext cx="396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34CEA1-9FD6-D79E-76A3-C2A062D62577}"/>
              </a:ext>
            </a:extLst>
          </p:cNvPr>
          <p:cNvSpPr txBox="1"/>
          <p:nvPr/>
        </p:nvSpPr>
        <p:spPr>
          <a:xfrm>
            <a:off x="2394012" y="1841837"/>
            <a:ext cx="228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25062-9F35-C181-F203-3D2F9CCF70A3}"/>
              </a:ext>
            </a:extLst>
          </p:cNvPr>
          <p:cNvSpPr txBox="1"/>
          <p:nvPr/>
        </p:nvSpPr>
        <p:spPr>
          <a:xfrm>
            <a:off x="2666992" y="1608611"/>
            <a:ext cx="259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0   1    2    3    4    5    6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30AB3-2D5C-EF9F-6EB9-26376D3B86A6}"/>
              </a:ext>
            </a:extLst>
          </p:cNvPr>
          <p:cNvSpPr txBox="1"/>
          <p:nvPr/>
        </p:nvSpPr>
        <p:spPr>
          <a:xfrm>
            <a:off x="2682395" y="1905000"/>
            <a:ext cx="25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0      0       0       0       1       0      0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29B9D-743D-FC97-C9CD-DC4C67E944B6}"/>
              </a:ext>
            </a:extLst>
          </p:cNvPr>
          <p:cNvSpPr txBox="1"/>
          <p:nvPr/>
        </p:nvSpPr>
        <p:spPr>
          <a:xfrm>
            <a:off x="2689700" y="2181999"/>
            <a:ext cx="249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1      0       0       0       0       0      0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816002-3DD3-E86E-7503-FB218E188E69}"/>
              </a:ext>
            </a:extLst>
          </p:cNvPr>
          <p:cNvSpPr txBox="1"/>
          <p:nvPr/>
        </p:nvSpPr>
        <p:spPr>
          <a:xfrm>
            <a:off x="2689700" y="2438951"/>
            <a:ext cx="249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1      1       0       1       0       1      0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3C4620-76E1-9E3B-B61B-6BAB440A2ADD}"/>
              </a:ext>
            </a:extLst>
          </p:cNvPr>
          <p:cNvSpPr txBox="1"/>
          <p:nvPr/>
        </p:nvSpPr>
        <p:spPr>
          <a:xfrm>
            <a:off x="2695271" y="2707805"/>
            <a:ext cx="249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0      0       0       0       1       0      0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B86D08-FA84-6993-E54B-78DDED41FC90}"/>
              </a:ext>
            </a:extLst>
          </p:cNvPr>
          <p:cNvSpPr txBox="1"/>
          <p:nvPr/>
        </p:nvSpPr>
        <p:spPr>
          <a:xfrm>
            <a:off x="2689700" y="2984804"/>
            <a:ext cx="249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0      0       0       0       1       0      0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3A1ECF-7D78-3433-A004-4F0E41E2AE88}"/>
              </a:ext>
            </a:extLst>
          </p:cNvPr>
          <p:cNvSpPr txBox="1"/>
          <p:nvPr/>
        </p:nvSpPr>
        <p:spPr>
          <a:xfrm>
            <a:off x="2682395" y="3263472"/>
            <a:ext cx="2499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0      0       1       0       0       0      1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910731-1BE7-FAEC-86D8-C262D74D7934}"/>
              </a:ext>
            </a:extLst>
          </p:cNvPr>
          <p:cNvSpPr txBox="1"/>
          <p:nvPr/>
        </p:nvSpPr>
        <p:spPr>
          <a:xfrm>
            <a:off x="2689700" y="3511702"/>
            <a:ext cx="250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1      1       0       0       1       0      0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6A29A3-B65A-9605-AA1C-2577D9B7579C}"/>
              </a:ext>
            </a:extLst>
          </p:cNvPr>
          <p:cNvSpPr txBox="1"/>
          <p:nvPr/>
        </p:nvSpPr>
        <p:spPr>
          <a:xfrm>
            <a:off x="381000" y="5943600"/>
            <a:ext cx="609600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093F1E-7D43-1C32-4352-921438F9F2E2}"/>
              </a:ext>
            </a:extLst>
          </p:cNvPr>
          <p:cNvCxnSpPr>
            <a:cxnSpLocks/>
          </p:cNvCxnSpPr>
          <p:nvPr/>
        </p:nvCxnSpPr>
        <p:spPr bwMode="auto">
          <a:xfrm>
            <a:off x="990600" y="63246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5871DB-630A-CC05-E705-CCD75648EC81}"/>
              </a:ext>
            </a:extLst>
          </p:cNvPr>
          <p:cNvCxnSpPr>
            <a:cxnSpLocks/>
          </p:cNvCxnSpPr>
          <p:nvPr/>
        </p:nvCxnSpPr>
        <p:spPr bwMode="auto">
          <a:xfrm>
            <a:off x="990600" y="67056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3BB3F7-D9B0-978F-0E6B-124D94DF94E7}"/>
              </a:ext>
            </a:extLst>
          </p:cNvPr>
          <p:cNvCxnSpPr>
            <a:cxnSpLocks/>
          </p:cNvCxnSpPr>
          <p:nvPr/>
        </p:nvCxnSpPr>
        <p:spPr bwMode="auto">
          <a:xfrm>
            <a:off x="990600" y="70866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ECE4FD-5AA9-4844-6EE8-F84948155C47}"/>
              </a:ext>
            </a:extLst>
          </p:cNvPr>
          <p:cNvCxnSpPr>
            <a:cxnSpLocks/>
          </p:cNvCxnSpPr>
          <p:nvPr/>
        </p:nvCxnSpPr>
        <p:spPr bwMode="auto">
          <a:xfrm>
            <a:off x="990600" y="74676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C2A8D2D-B4FD-C087-8977-14DE05A09475}"/>
              </a:ext>
            </a:extLst>
          </p:cNvPr>
          <p:cNvCxnSpPr>
            <a:cxnSpLocks/>
          </p:cNvCxnSpPr>
          <p:nvPr/>
        </p:nvCxnSpPr>
        <p:spPr bwMode="auto">
          <a:xfrm>
            <a:off x="990600" y="78486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7C70CC-7591-F612-F1F4-70D28462DD9C}"/>
              </a:ext>
            </a:extLst>
          </p:cNvPr>
          <p:cNvCxnSpPr>
            <a:cxnSpLocks/>
          </p:cNvCxnSpPr>
          <p:nvPr/>
        </p:nvCxnSpPr>
        <p:spPr bwMode="auto">
          <a:xfrm>
            <a:off x="990600" y="8229600"/>
            <a:ext cx="129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1F601C5-12D8-6A0C-C4AE-FADF39F1A0D4}"/>
              </a:ext>
            </a:extLst>
          </p:cNvPr>
          <p:cNvSpPr/>
          <p:nvPr/>
        </p:nvSpPr>
        <p:spPr bwMode="auto">
          <a:xfrm>
            <a:off x="2514600" y="6019800"/>
            <a:ext cx="762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FDFBA8-8380-4DAC-CB25-2630FD222F83}"/>
              </a:ext>
            </a:extLst>
          </p:cNvPr>
          <p:cNvSpPr/>
          <p:nvPr/>
        </p:nvSpPr>
        <p:spPr bwMode="auto">
          <a:xfrm>
            <a:off x="2514600" y="670560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FB33E7-C096-15ED-4C3C-5E2E4EB1EA07}"/>
              </a:ext>
            </a:extLst>
          </p:cNvPr>
          <p:cNvSpPr/>
          <p:nvPr/>
        </p:nvSpPr>
        <p:spPr bwMode="auto">
          <a:xfrm>
            <a:off x="3581402" y="6703581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87F882-8BE9-2A50-4BE2-49697D07C4A1}"/>
              </a:ext>
            </a:extLst>
          </p:cNvPr>
          <p:cNvSpPr/>
          <p:nvPr/>
        </p:nvSpPr>
        <p:spPr bwMode="auto">
          <a:xfrm>
            <a:off x="4648204" y="6703581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025D57-7B63-A554-6E2E-7895BD092732}"/>
              </a:ext>
            </a:extLst>
          </p:cNvPr>
          <p:cNvSpPr/>
          <p:nvPr/>
        </p:nvSpPr>
        <p:spPr bwMode="auto">
          <a:xfrm>
            <a:off x="5710458" y="6703581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15A9E9-C05D-D8DB-0EA4-F44C0CAEA0DE}"/>
              </a:ext>
            </a:extLst>
          </p:cNvPr>
          <p:cNvSpPr/>
          <p:nvPr/>
        </p:nvSpPr>
        <p:spPr bwMode="auto">
          <a:xfrm>
            <a:off x="2514600" y="784860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2B986B-282E-AB42-4D36-73C1AAE18A23}"/>
              </a:ext>
            </a:extLst>
          </p:cNvPr>
          <p:cNvSpPr/>
          <p:nvPr/>
        </p:nvSpPr>
        <p:spPr bwMode="auto">
          <a:xfrm>
            <a:off x="3581396" y="784860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E1B309-E2BC-58A2-C819-CD569C5E5C7B}"/>
              </a:ext>
            </a:extLst>
          </p:cNvPr>
          <p:cNvSpPr/>
          <p:nvPr/>
        </p:nvSpPr>
        <p:spPr bwMode="auto">
          <a:xfrm>
            <a:off x="2514600" y="822960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1E118-B8D7-51AD-1491-8BB48428D428}"/>
              </a:ext>
            </a:extLst>
          </p:cNvPr>
          <p:cNvSpPr/>
          <p:nvPr/>
        </p:nvSpPr>
        <p:spPr bwMode="auto">
          <a:xfrm>
            <a:off x="3581396" y="822960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3CF1E4-601E-7ADA-4907-435619099CEF}"/>
              </a:ext>
            </a:extLst>
          </p:cNvPr>
          <p:cNvCxnSpPr>
            <a:stCxn id="44" idx="0"/>
            <a:endCxn id="44" idx="2"/>
          </p:cNvCxnSpPr>
          <p:nvPr/>
        </p:nvCxnSpPr>
        <p:spPr bwMode="auto">
          <a:xfrm>
            <a:off x="2895600" y="6019800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BBE5DB-8C4B-3F23-F8BE-4ACDA8A0631E}"/>
              </a:ext>
            </a:extLst>
          </p:cNvPr>
          <p:cNvCxnSpPr>
            <a:stCxn id="45" idx="0"/>
            <a:endCxn id="45" idx="2"/>
          </p:cNvCxnSpPr>
          <p:nvPr/>
        </p:nvCxnSpPr>
        <p:spPr bwMode="auto">
          <a:xfrm>
            <a:off x="2895600" y="67056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BDAB69-E09D-068D-3F28-8CA283606B8E}"/>
              </a:ext>
            </a:extLst>
          </p:cNvPr>
          <p:cNvCxnSpPr>
            <a:stCxn id="46" idx="0"/>
            <a:endCxn id="46" idx="2"/>
          </p:cNvCxnSpPr>
          <p:nvPr/>
        </p:nvCxnSpPr>
        <p:spPr bwMode="auto">
          <a:xfrm>
            <a:off x="3962402" y="6703581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30EF4-A354-E218-1377-44B3C897B2CB}"/>
              </a:ext>
            </a:extLst>
          </p:cNvPr>
          <p:cNvCxnSpPr>
            <a:stCxn id="47" idx="0"/>
            <a:endCxn id="47" idx="2"/>
          </p:cNvCxnSpPr>
          <p:nvPr/>
        </p:nvCxnSpPr>
        <p:spPr bwMode="auto">
          <a:xfrm>
            <a:off x="5029204" y="6703581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088942-67A5-ABCA-D6CE-AC17ED094666}"/>
              </a:ext>
            </a:extLst>
          </p:cNvPr>
          <p:cNvCxnSpPr>
            <a:stCxn id="48" idx="0"/>
            <a:endCxn id="48" idx="2"/>
          </p:cNvCxnSpPr>
          <p:nvPr/>
        </p:nvCxnSpPr>
        <p:spPr bwMode="auto">
          <a:xfrm>
            <a:off x="6091458" y="6703581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BA305923-F8E1-762A-3423-CF3D938B4BB3}"/>
              </a:ext>
            </a:extLst>
          </p:cNvPr>
          <p:cNvCxnSpPr>
            <a:stCxn id="49" idx="0"/>
            <a:endCxn id="49" idx="2"/>
          </p:cNvCxnSpPr>
          <p:nvPr/>
        </p:nvCxnSpPr>
        <p:spPr bwMode="auto">
          <a:xfrm>
            <a:off x="2895600" y="78486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" name="Straight Connector 3075">
            <a:extLst>
              <a:ext uri="{FF2B5EF4-FFF2-40B4-BE49-F238E27FC236}">
                <a16:creationId xmlns:a16="http://schemas.microsoft.com/office/drawing/2014/main" id="{94D46AC2-89A7-A053-6CC1-21981113BD5B}"/>
              </a:ext>
            </a:extLst>
          </p:cNvPr>
          <p:cNvCxnSpPr>
            <a:stCxn id="50" idx="0"/>
            <a:endCxn id="50" idx="2"/>
          </p:cNvCxnSpPr>
          <p:nvPr/>
        </p:nvCxnSpPr>
        <p:spPr bwMode="auto">
          <a:xfrm>
            <a:off x="3962396" y="78486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" name="Straight Connector 3077">
            <a:extLst>
              <a:ext uri="{FF2B5EF4-FFF2-40B4-BE49-F238E27FC236}">
                <a16:creationId xmlns:a16="http://schemas.microsoft.com/office/drawing/2014/main" id="{4AEC102F-8645-0260-4C96-15DEB1F939B2}"/>
              </a:ext>
            </a:extLst>
          </p:cNvPr>
          <p:cNvCxnSpPr>
            <a:stCxn id="51" idx="0"/>
            <a:endCxn id="51" idx="2"/>
          </p:cNvCxnSpPr>
          <p:nvPr/>
        </p:nvCxnSpPr>
        <p:spPr bwMode="auto">
          <a:xfrm>
            <a:off x="2895600" y="82296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0" name="Straight Connector 3079">
            <a:extLst>
              <a:ext uri="{FF2B5EF4-FFF2-40B4-BE49-F238E27FC236}">
                <a16:creationId xmlns:a16="http://schemas.microsoft.com/office/drawing/2014/main" id="{28D762FE-9B8C-FF53-E11C-251D176691A5}"/>
              </a:ext>
            </a:extLst>
          </p:cNvPr>
          <p:cNvCxnSpPr>
            <a:stCxn id="52" idx="0"/>
            <a:endCxn id="52" idx="2"/>
          </p:cNvCxnSpPr>
          <p:nvPr/>
        </p:nvCxnSpPr>
        <p:spPr bwMode="auto">
          <a:xfrm>
            <a:off x="3962396" y="82296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2" name="Straight Arrow Connector 3081">
            <a:extLst>
              <a:ext uri="{FF2B5EF4-FFF2-40B4-BE49-F238E27FC236}">
                <a16:creationId xmlns:a16="http://schemas.microsoft.com/office/drawing/2014/main" id="{373B85C0-5B3B-8A90-7A34-75476218FEA0}"/>
              </a:ext>
            </a:extLst>
          </p:cNvPr>
          <p:cNvCxnSpPr>
            <a:endCxn id="44" idx="1"/>
          </p:cNvCxnSpPr>
          <p:nvPr/>
        </p:nvCxnSpPr>
        <p:spPr bwMode="auto">
          <a:xfrm>
            <a:off x="2286000" y="61722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BE971CA8-1DB0-DD5F-9BD9-94CABA58265A}"/>
              </a:ext>
            </a:extLst>
          </p:cNvPr>
          <p:cNvCxnSpPr>
            <a:endCxn id="45" idx="1"/>
          </p:cNvCxnSpPr>
          <p:nvPr/>
        </p:nvCxnSpPr>
        <p:spPr bwMode="auto">
          <a:xfrm>
            <a:off x="2286000" y="6894081"/>
            <a:ext cx="228600" cy="2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749D77C5-AD28-D713-7B3A-E5EF6F5701DE}"/>
              </a:ext>
            </a:extLst>
          </p:cNvPr>
          <p:cNvCxnSpPr>
            <a:stCxn id="45" idx="3"/>
            <a:endCxn id="46" idx="1"/>
          </p:cNvCxnSpPr>
          <p:nvPr/>
        </p:nvCxnSpPr>
        <p:spPr bwMode="auto">
          <a:xfrm flipV="1">
            <a:off x="3276600" y="6894081"/>
            <a:ext cx="304802" cy="2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8" name="Straight Arrow Connector 3087">
            <a:extLst>
              <a:ext uri="{FF2B5EF4-FFF2-40B4-BE49-F238E27FC236}">
                <a16:creationId xmlns:a16="http://schemas.microsoft.com/office/drawing/2014/main" id="{EF65C37C-A8C8-46BD-8C52-33D95004A8E0}"/>
              </a:ext>
            </a:extLst>
          </p:cNvPr>
          <p:cNvCxnSpPr>
            <a:stCxn id="46" idx="3"/>
            <a:endCxn id="47" idx="1"/>
          </p:cNvCxnSpPr>
          <p:nvPr/>
        </p:nvCxnSpPr>
        <p:spPr bwMode="auto">
          <a:xfrm>
            <a:off x="4343402" y="6894081"/>
            <a:ext cx="3048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0" name="Straight Arrow Connector 3089">
            <a:extLst>
              <a:ext uri="{FF2B5EF4-FFF2-40B4-BE49-F238E27FC236}">
                <a16:creationId xmlns:a16="http://schemas.microsoft.com/office/drawing/2014/main" id="{EB1034B7-13DE-FC5C-70F9-08C3E54B2D33}"/>
              </a:ext>
            </a:extLst>
          </p:cNvPr>
          <p:cNvCxnSpPr>
            <a:stCxn id="47" idx="3"/>
            <a:endCxn id="48" idx="1"/>
          </p:cNvCxnSpPr>
          <p:nvPr/>
        </p:nvCxnSpPr>
        <p:spPr bwMode="auto">
          <a:xfrm>
            <a:off x="5410204" y="6894081"/>
            <a:ext cx="3002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2" name="Straight Arrow Connector 3091">
            <a:extLst>
              <a:ext uri="{FF2B5EF4-FFF2-40B4-BE49-F238E27FC236}">
                <a16:creationId xmlns:a16="http://schemas.microsoft.com/office/drawing/2014/main" id="{F1F54F0E-8B20-5735-0909-FD1E16BBAB2A}"/>
              </a:ext>
            </a:extLst>
          </p:cNvPr>
          <p:cNvCxnSpPr>
            <a:endCxn id="49" idx="1"/>
          </p:cNvCxnSpPr>
          <p:nvPr/>
        </p:nvCxnSpPr>
        <p:spPr bwMode="auto">
          <a:xfrm>
            <a:off x="2286000" y="80391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4" name="Straight Arrow Connector 3093">
            <a:extLst>
              <a:ext uri="{FF2B5EF4-FFF2-40B4-BE49-F238E27FC236}">
                <a16:creationId xmlns:a16="http://schemas.microsoft.com/office/drawing/2014/main" id="{4CAAA100-0FA9-74C3-059A-A5A63B6DF355}"/>
              </a:ext>
            </a:extLst>
          </p:cNvPr>
          <p:cNvCxnSpPr>
            <a:stCxn id="49" idx="3"/>
            <a:endCxn id="50" idx="1"/>
          </p:cNvCxnSpPr>
          <p:nvPr/>
        </p:nvCxnSpPr>
        <p:spPr bwMode="auto">
          <a:xfrm>
            <a:off x="3276600" y="8039100"/>
            <a:ext cx="3047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8" name="Straight Arrow Connector 3097">
            <a:extLst>
              <a:ext uri="{FF2B5EF4-FFF2-40B4-BE49-F238E27FC236}">
                <a16:creationId xmlns:a16="http://schemas.microsoft.com/office/drawing/2014/main" id="{23DC77B9-E529-19AB-4FFB-DE6E2D1EE4B3}"/>
              </a:ext>
            </a:extLst>
          </p:cNvPr>
          <p:cNvCxnSpPr>
            <a:endCxn id="51" idx="1"/>
          </p:cNvCxnSpPr>
          <p:nvPr/>
        </p:nvCxnSpPr>
        <p:spPr bwMode="auto">
          <a:xfrm>
            <a:off x="2286000" y="842010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0" name="Straight Arrow Connector 3099">
            <a:extLst>
              <a:ext uri="{FF2B5EF4-FFF2-40B4-BE49-F238E27FC236}">
                <a16:creationId xmlns:a16="http://schemas.microsoft.com/office/drawing/2014/main" id="{A2DE31A3-4C36-9CF1-F008-39A2DF0AA70C}"/>
              </a:ext>
            </a:extLst>
          </p:cNvPr>
          <p:cNvCxnSpPr>
            <a:stCxn id="51" idx="3"/>
            <a:endCxn id="52" idx="1"/>
          </p:cNvCxnSpPr>
          <p:nvPr/>
        </p:nvCxnSpPr>
        <p:spPr bwMode="auto">
          <a:xfrm>
            <a:off x="3276600" y="8420100"/>
            <a:ext cx="3047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2" name="Straight Connector 3101">
            <a:extLst>
              <a:ext uri="{FF2B5EF4-FFF2-40B4-BE49-F238E27FC236}">
                <a16:creationId xmlns:a16="http://schemas.microsoft.com/office/drawing/2014/main" id="{06C6E15C-D620-DCB4-5B0C-A82527DE1B0B}"/>
              </a:ext>
            </a:extLst>
          </p:cNvPr>
          <p:cNvCxnSpPr>
            <a:stCxn id="44" idx="3"/>
          </p:cNvCxnSpPr>
          <p:nvPr/>
        </p:nvCxnSpPr>
        <p:spPr bwMode="auto">
          <a:xfrm>
            <a:off x="3276600" y="6172200"/>
            <a:ext cx="304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3" name="Straight Connector 3102">
            <a:extLst>
              <a:ext uri="{FF2B5EF4-FFF2-40B4-BE49-F238E27FC236}">
                <a16:creationId xmlns:a16="http://schemas.microsoft.com/office/drawing/2014/main" id="{E9D7E33A-8D21-2E8E-4660-40038E30B22D}"/>
              </a:ext>
            </a:extLst>
          </p:cNvPr>
          <p:cNvCxnSpPr/>
          <p:nvPr/>
        </p:nvCxnSpPr>
        <p:spPr bwMode="auto">
          <a:xfrm>
            <a:off x="6472458" y="6899632"/>
            <a:ext cx="304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9D3F8546-48F1-9B4F-5CC3-B3D1A2F7ADE4}"/>
              </a:ext>
            </a:extLst>
          </p:cNvPr>
          <p:cNvCxnSpPr/>
          <p:nvPr/>
        </p:nvCxnSpPr>
        <p:spPr bwMode="auto">
          <a:xfrm>
            <a:off x="4343396" y="8039100"/>
            <a:ext cx="304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36A346B9-3144-6325-99C2-FDD5D906846F}"/>
              </a:ext>
            </a:extLst>
          </p:cNvPr>
          <p:cNvCxnSpPr/>
          <p:nvPr/>
        </p:nvCxnSpPr>
        <p:spPr bwMode="auto">
          <a:xfrm>
            <a:off x="4343396" y="8420100"/>
            <a:ext cx="304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7" name="Straight Arrow Connector 3106">
            <a:extLst>
              <a:ext uri="{FF2B5EF4-FFF2-40B4-BE49-F238E27FC236}">
                <a16:creationId xmlns:a16="http://schemas.microsoft.com/office/drawing/2014/main" id="{6E194E87-0727-E861-6A38-91A695145375}"/>
              </a:ext>
            </a:extLst>
          </p:cNvPr>
          <p:cNvCxnSpPr/>
          <p:nvPr/>
        </p:nvCxnSpPr>
        <p:spPr bwMode="auto">
          <a:xfrm>
            <a:off x="3581396" y="6172200"/>
            <a:ext cx="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9" name="Straight Arrow Connector 3108">
            <a:extLst>
              <a:ext uri="{FF2B5EF4-FFF2-40B4-BE49-F238E27FC236}">
                <a16:creationId xmlns:a16="http://schemas.microsoft.com/office/drawing/2014/main" id="{9C7B34C7-BC74-676A-19F3-A9D041CE563C}"/>
              </a:ext>
            </a:extLst>
          </p:cNvPr>
          <p:cNvCxnSpPr/>
          <p:nvPr/>
        </p:nvCxnSpPr>
        <p:spPr bwMode="auto">
          <a:xfrm>
            <a:off x="6777254" y="6894081"/>
            <a:ext cx="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11" name="Straight Arrow Connector 3110">
            <a:extLst>
              <a:ext uri="{FF2B5EF4-FFF2-40B4-BE49-F238E27FC236}">
                <a16:creationId xmlns:a16="http://schemas.microsoft.com/office/drawing/2014/main" id="{64E398E6-F3A4-80F9-8A39-5233E38ACB11}"/>
              </a:ext>
            </a:extLst>
          </p:cNvPr>
          <p:cNvCxnSpPr/>
          <p:nvPr/>
        </p:nvCxnSpPr>
        <p:spPr bwMode="auto">
          <a:xfrm>
            <a:off x="4648192" y="8039100"/>
            <a:ext cx="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13" name="Straight Arrow Connector 3112">
            <a:extLst>
              <a:ext uri="{FF2B5EF4-FFF2-40B4-BE49-F238E27FC236}">
                <a16:creationId xmlns:a16="http://schemas.microsoft.com/office/drawing/2014/main" id="{3D76D7F4-6DFD-9300-1FE9-897BAAC32F93}"/>
              </a:ext>
            </a:extLst>
          </p:cNvPr>
          <p:cNvCxnSpPr/>
          <p:nvPr/>
        </p:nvCxnSpPr>
        <p:spPr bwMode="auto">
          <a:xfrm>
            <a:off x="4648192" y="8420100"/>
            <a:ext cx="0" cy="155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008080"/>
                </a:highlight>
              </a:rPr>
              <a:t>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00808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C2F27-278D-C304-D452-2FE7E2ACEA65}"/>
              </a:ext>
            </a:extLst>
          </p:cNvPr>
          <p:cNvSpPr txBox="1"/>
          <p:nvPr/>
        </p:nvSpPr>
        <p:spPr>
          <a:xfrm>
            <a:off x="762000" y="4267200"/>
            <a:ext cx="3911600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Atlanta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Washington (600)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Atlanta  Houston (800)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Atlanta  Denver (2680)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Atlanta  Dallas (1900)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Atlanta  Chicago (2800)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Atlanta  Austin (2100)</a:t>
            </a:r>
            <a:endParaRPr 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C0871B-B872-2705-AB73-21E5BF42779F}"/>
              </a:ext>
            </a:extLst>
          </p:cNvPr>
          <p:cNvSpPr txBox="1"/>
          <p:nvPr/>
        </p:nvSpPr>
        <p:spPr>
          <a:xfrm>
            <a:off x="838200" y="3771012"/>
            <a:ext cx="3911600" cy="310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0 to the Minimum Spanning Tree (MST)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edges 3 and 7, choose the smallest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is smaller, so add 2 to MST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edges 1 and 8, choose the smallest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is smaller, so add 5 to MST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edges 2,5, and 7, choose the smallest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is smaller, so add 1 to MST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edges 7 and 5, choose the smallest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is smaller, so add 3 to MST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edges 6 and 3, choose the smallest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is smaller, so add 4 to MST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659E13-4C26-E974-C8AD-EB1259278465}"/>
              </a:ext>
            </a:extLst>
          </p:cNvPr>
          <p:cNvSpPr txBox="1"/>
          <p:nvPr/>
        </p:nvSpPr>
        <p:spPr>
          <a:xfrm>
            <a:off x="787400" y="4057650"/>
            <a:ext cx="3911600" cy="227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5 (1)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  5 (2)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  2 (3)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  5 (3)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  3 (5)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  4 (6)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  1 (7)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  4 (8)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191112-C0FD-C83D-E2CD-4892F7F396E3}"/>
                  </a:ext>
                </a:extLst>
              </p14:cNvPr>
              <p14:cNvContentPartPr/>
              <p14:nvPr/>
            </p14:nvContentPartPr>
            <p14:xfrm>
              <a:off x="1980866" y="2032452"/>
              <a:ext cx="1612800" cy="110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191112-C0FD-C83D-E2CD-4892F7F39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7226" y="1924452"/>
                <a:ext cx="1720440" cy="13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790E6D-9DB8-3627-1734-DF558AF90F5D}"/>
                  </a:ext>
                </a:extLst>
              </p14:cNvPr>
              <p14:cNvContentPartPr/>
              <p14:nvPr/>
            </p14:nvContentPartPr>
            <p14:xfrm>
              <a:off x="3627866" y="3013812"/>
              <a:ext cx="755280" cy="62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790E6D-9DB8-3627-1734-DF558AF90F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3866" y="2906172"/>
                <a:ext cx="86292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9E1E74-DD87-2B12-1C38-02A00B0CF31E}"/>
                  </a:ext>
                </a:extLst>
              </p14:cNvPr>
              <p14:cNvContentPartPr/>
              <p14:nvPr/>
            </p14:nvContentPartPr>
            <p14:xfrm>
              <a:off x="4397186" y="3234132"/>
              <a:ext cx="1524240" cy="43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9E1E74-DD87-2B12-1C38-02A00B0CF3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3186" y="3126132"/>
                <a:ext cx="163188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ABD578-5BCE-327E-4D8D-356CC4AE3295}"/>
                  </a:ext>
                </a:extLst>
              </p14:cNvPr>
              <p14:cNvContentPartPr/>
              <p14:nvPr/>
            </p14:nvContentPartPr>
            <p14:xfrm>
              <a:off x="3182546" y="3742812"/>
              <a:ext cx="1181520" cy="952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ABD578-5BCE-327E-4D8D-356CC4AE32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28546" y="3635172"/>
                <a:ext cx="1289160" cy="116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291EBA-7CC7-0ADB-820D-330DE34D3AAD}"/>
                  </a:ext>
                </a:extLst>
              </p14:cNvPr>
              <p14:cNvContentPartPr/>
              <p14:nvPr/>
            </p14:nvContentPartPr>
            <p14:xfrm>
              <a:off x="8287530" y="2021725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291EBA-7CC7-0ADB-820D-330DE34D3A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33530" y="191372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8D633D-8839-58D9-8807-0B520D2DC14C}"/>
              </a:ext>
            </a:extLst>
          </p:cNvPr>
          <p:cNvSpPr txBox="1"/>
          <p:nvPr/>
        </p:nvSpPr>
        <p:spPr>
          <a:xfrm>
            <a:off x="1158875" y="4017550"/>
            <a:ext cx="3911600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             </a:t>
            </a:r>
            <a:r>
              <a:rPr lang="en-US" sz="1200" strike="sngStrik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0 1 2 3 4 5 6 7 8 9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predCount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         0 0 0 0 0 0 0 0 0 0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topologicalOrder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0 7 1 2 5 6 4 8 3 9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queue:                 0 7 1 2 5 6 4 8 3 9</a:t>
            </a:r>
          </a:p>
          <a:p>
            <a:pPr>
              <a:lnSpc>
                <a:spcPct val="150000"/>
              </a:lnSpc>
            </a:pPr>
            <a:endParaRPr lang="en-US" sz="1200" strike="sngStrik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3951C-3917-6178-C8D5-0615BBD014FD}"/>
              </a:ext>
            </a:extLst>
          </p:cNvPr>
          <p:cNvSpPr txBox="1"/>
          <p:nvPr/>
        </p:nvSpPr>
        <p:spPr>
          <a:xfrm>
            <a:off x="533400" y="4043318"/>
            <a:ext cx="5715000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Start  Discrete Math  Programming 1  Programming 2  Computer Organization  Algorithms  High-Level Languages  Operating Systems  Theory of Computation  Compiles  Senior Seminar  End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839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Danyal Imran</cp:lastModifiedBy>
  <cp:revision>16</cp:revision>
  <cp:lastPrinted>2018-11-12T14:09:18Z</cp:lastPrinted>
  <dcterms:created xsi:type="dcterms:W3CDTF">2003-11-20T06:12:01Z</dcterms:created>
  <dcterms:modified xsi:type="dcterms:W3CDTF">2024-05-06T05:27:37Z</dcterms:modified>
</cp:coreProperties>
</file>