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7077075" cy="93837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647458-8CA5-4211-B6E1-FBB2B75438AE}" v="23" dt="2024-03-06T02:42:23.9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47" autoAdjust="0"/>
    <p:restoredTop sz="94660"/>
  </p:normalViewPr>
  <p:slideViewPr>
    <p:cSldViewPr snapToGrid="0">
      <p:cViewPr>
        <p:scale>
          <a:sx n="100" d="100"/>
          <a:sy n="100" d="100"/>
        </p:scale>
        <p:origin x="960" y="-94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yal Imran" userId="35f9384a071f1c5b" providerId="LiveId" clId="{92647458-8CA5-4211-B6E1-FBB2B75438AE}"/>
    <pc:docChg chg="custSel modSld">
      <pc:chgData name="Danyal Imran" userId="35f9384a071f1c5b" providerId="LiveId" clId="{92647458-8CA5-4211-B6E1-FBB2B75438AE}" dt="2024-03-06T02:43:42.291" v="193" actId="13822"/>
      <pc:docMkLst>
        <pc:docMk/>
      </pc:docMkLst>
      <pc:sldChg chg="addSp modSp mod">
        <pc:chgData name="Danyal Imran" userId="35f9384a071f1c5b" providerId="LiveId" clId="{92647458-8CA5-4211-B6E1-FBB2B75438AE}" dt="2024-03-06T02:43:42.291" v="193" actId="13822"/>
        <pc:sldMkLst>
          <pc:docMk/>
          <pc:sldMk cId="0" sldId="257"/>
        </pc:sldMkLst>
        <pc:spChg chg="add mod">
          <ac:chgData name="Danyal Imran" userId="35f9384a071f1c5b" providerId="LiveId" clId="{92647458-8CA5-4211-B6E1-FBB2B75438AE}" dt="2024-03-06T02:36:51.863" v="84" actId="207"/>
          <ac:spMkLst>
            <pc:docMk/>
            <pc:sldMk cId="0" sldId="257"/>
            <ac:spMk id="3" creationId="{BEEDF64E-6DE3-F71C-E2EB-486C189FF516}"/>
          </ac:spMkLst>
        </pc:spChg>
        <pc:spChg chg="add mod">
          <ac:chgData name="Danyal Imran" userId="35f9384a071f1c5b" providerId="LiveId" clId="{92647458-8CA5-4211-B6E1-FBB2B75438AE}" dt="2024-03-06T02:36:56.053" v="86" actId="207"/>
          <ac:spMkLst>
            <pc:docMk/>
            <pc:sldMk cId="0" sldId="257"/>
            <ac:spMk id="4" creationId="{FB5E3706-1FF8-6C6F-8E0E-E2B83A11D7D1}"/>
          </ac:spMkLst>
        </pc:spChg>
        <pc:spChg chg="add mod">
          <ac:chgData name="Danyal Imran" userId="35f9384a071f1c5b" providerId="LiveId" clId="{92647458-8CA5-4211-B6E1-FBB2B75438AE}" dt="2024-03-06T02:36:54.487" v="85" actId="207"/>
          <ac:spMkLst>
            <pc:docMk/>
            <pc:sldMk cId="0" sldId="257"/>
            <ac:spMk id="5" creationId="{140A4BB2-5C4F-464C-FC93-C6123F10BB00}"/>
          </ac:spMkLst>
        </pc:spChg>
        <pc:spChg chg="add mod">
          <ac:chgData name="Danyal Imran" userId="35f9384a071f1c5b" providerId="LiveId" clId="{92647458-8CA5-4211-B6E1-FBB2B75438AE}" dt="2024-03-06T02:36:57.877" v="87" actId="207"/>
          <ac:spMkLst>
            <pc:docMk/>
            <pc:sldMk cId="0" sldId="257"/>
            <ac:spMk id="6" creationId="{ECE35D7E-78DC-F906-AA8D-2AF504B25B2C}"/>
          </ac:spMkLst>
        </pc:spChg>
        <pc:spChg chg="add mod">
          <ac:chgData name="Danyal Imran" userId="35f9384a071f1c5b" providerId="LiveId" clId="{92647458-8CA5-4211-B6E1-FBB2B75438AE}" dt="2024-03-06T02:36:59.449" v="88" actId="207"/>
          <ac:spMkLst>
            <pc:docMk/>
            <pc:sldMk cId="0" sldId="257"/>
            <ac:spMk id="8" creationId="{5DEE8E6E-8AA6-6CCE-8C67-385A65D2D615}"/>
          </ac:spMkLst>
        </pc:spChg>
        <pc:spChg chg="add mod">
          <ac:chgData name="Danyal Imran" userId="35f9384a071f1c5b" providerId="LiveId" clId="{92647458-8CA5-4211-B6E1-FBB2B75438AE}" dt="2024-03-06T02:37:02.297" v="89" actId="207"/>
          <ac:spMkLst>
            <pc:docMk/>
            <pc:sldMk cId="0" sldId="257"/>
            <ac:spMk id="9" creationId="{AB670241-68A1-006F-6031-53C4C05908F8}"/>
          </ac:spMkLst>
        </pc:spChg>
        <pc:spChg chg="add mod">
          <ac:chgData name="Danyal Imran" userId="35f9384a071f1c5b" providerId="LiveId" clId="{92647458-8CA5-4211-B6E1-FBB2B75438AE}" dt="2024-03-06T02:37:04.263" v="90" actId="207"/>
          <ac:spMkLst>
            <pc:docMk/>
            <pc:sldMk cId="0" sldId="257"/>
            <ac:spMk id="10" creationId="{818416B6-75E5-1ABD-507C-6242702339A6}"/>
          </ac:spMkLst>
        </pc:spChg>
        <pc:spChg chg="add mod">
          <ac:chgData name="Danyal Imran" userId="35f9384a071f1c5b" providerId="LiveId" clId="{92647458-8CA5-4211-B6E1-FBB2B75438AE}" dt="2024-03-06T02:37:06.019" v="91" actId="207"/>
          <ac:spMkLst>
            <pc:docMk/>
            <pc:sldMk cId="0" sldId="257"/>
            <ac:spMk id="11" creationId="{4B052CF2-02F6-060F-8B82-00F497DBE2A4}"/>
          </ac:spMkLst>
        </pc:spChg>
        <pc:spChg chg="add mod">
          <ac:chgData name="Danyal Imran" userId="35f9384a071f1c5b" providerId="LiveId" clId="{92647458-8CA5-4211-B6E1-FBB2B75438AE}" dt="2024-03-06T02:37:07.813" v="92" actId="207"/>
          <ac:spMkLst>
            <pc:docMk/>
            <pc:sldMk cId="0" sldId="257"/>
            <ac:spMk id="12" creationId="{E06A8811-37CB-FF2F-0DE9-5CA0583D7FC4}"/>
          </ac:spMkLst>
        </pc:spChg>
        <pc:spChg chg="add mod">
          <ac:chgData name="Danyal Imran" userId="35f9384a071f1c5b" providerId="LiveId" clId="{92647458-8CA5-4211-B6E1-FBB2B75438AE}" dt="2024-03-06T02:37:09.408" v="93" actId="207"/>
          <ac:spMkLst>
            <pc:docMk/>
            <pc:sldMk cId="0" sldId="257"/>
            <ac:spMk id="13" creationId="{E3013E26-6E78-7639-92DC-6C5F8E609478}"/>
          </ac:spMkLst>
        </pc:spChg>
        <pc:spChg chg="mod">
          <ac:chgData name="Danyal Imran" userId="35f9384a071f1c5b" providerId="LiveId" clId="{92647458-8CA5-4211-B6E1-FBB2B75438AE}" dt="2024-03-04T20:17:48.137" v="30" actId="207"/>
          <ac:spMkLst>
            <pc:docMk/>
            <pc:sldMk cId="0" sldId="257"/>
            <ac:spMk id="89" creationId="{107104DF-63F5-4F80-A6B0-1B432C54E0A6}"/>
          </ac:spMkLst>
        </pc:spChg>
        <pc:spChg chg="mod">
          <ac:chgData name="Danyal Imran" userId="35f9384a071f1c5b" providerId="LiveId" clId="{92647458-8CA5-4211-B6E1-FBB2B75438AE}" dt="2024-03-04T20:17:50.927" v="31" actId="207"/>
          <ac:spMkLst>
            <pc:docMk/>
            <pc:sldMk cId="0" sldId="257"/>
            <ac:spMk id="108" creationId="{FC644859-110E-4ED1-933E-C4BD51B12D0B}"/>
          </ac:spMkLst>
        </pc:spChg>
        <pc:spChg chg="mod">
          <ac:chgData name="Danyal Imran" userId="35f9384a071f1c5b" providerId="LiveId" clId="{92647458-8CA5-4211-B6E1-FBB2B75438AE}" dt="2024-03-04T20:17:22.021" v="23" actId="207"/>
          <ac:spMkLst>
            <pc:docMk/>
            <pc:sldMk cId="0" sldId="257"/>
            <ac:spMk id="2060" creationId="{00000000-0000-0000-0000-000000000000}"/>
          </ac:spMkLst>
        </pc:spChg>
        <pc:spChg chg="mod">
          <ac:chgData name="Danyal Imran" userId="35f9384a071f1c5b" providerId="LiveId" clId="{92647458-8CA5-4211-B6E1-FBB2B75438AE}" dt="2024-03-04T20:17:26.656" v="24" actId="207"/>
          <ac:spMkLst>
            <pc:docMk/>
            <pc:sldMk cId="0" sldId="257"/>
            <ac:spMk id="2061" creationId="{00000000-0000-0000-0000-000000000000}"/>
          </ac:spMkLst>
        </pc:spChg>
        <pc:spChg chg="mod">
          <ac:chgData name="Danyal Imran" userId="35f9384a071f1c5b" providerId="LiveId" clId="{92647458-8CA5-4211-B6E1-FBB2B75438AE}" dt="2024-03-04T20:17:30.329" v="25" actId="207"/>
          <ac:spMkLst>
            <pc:docMk/>
            <pc:sldMk cId="0" sldId="257"/>
            <ac:spMk id="2062" creationId="{00000000-0000-0000-0000-000000000000}"/>
          </ac:spMkLst>
        </pc:spChg>
        <pc:spChg chg="mod">
          <ac:chgData name="Danyal Imran" userId="35f9384a071f1c5b" providerId="LiveId" clId="{92647458-8CA5-4211-B6E1-FBB2B75438AE}" dt="2024-03-04T20:17:33.375" v="26" actId="207"/>
          <ac:spMkLst>
            <pc:docMk/>
            <pc:sldMk cId="0" sldId="257"/>
            <ac:spMk id="2063" creationId="{00000000-0000-0000-0000-000000000000}"/>
          </ac:spMkLst>
        </pc:spChg>
        <pc:spChg chg="mod">
          <ac:chgData name="Danyal Imran" userId="35f9384a071f1c5b" providerId="LiveId" clId="{92647458-8CA5-4211-B6E1-FBB2B75438AE}" dt="2024-03-04T20:17:35.853" v="27" actId="207"/>
          <ac:spMkLst>
            <pc:docMk/>
            <pc:sldMk cId="0" sldId="257"/>
            <ac:spMk id="2065" creationId="{00000000-0000-0000-0000-000000000000}"/>
          </ac:spMkLst>
        </pc:spChg>
        <pc:spChg chg="mod">
          <ac:chgData name="Danyal Imran" userId="35f9384a071f1c5b" providerId="LiveId" clId="{92647458-8CA5-4211-B6E1-FBB2B75438AE}" dt="2024-03-04T20:17:42.826" v="28" actId="207"/>
          <ac:spMkLst>
            <pc:docMk/>
            <pc:sldMk cId="0" sldId="257"/>
            <ac:spMk id="2066" creationId="{00000000-0000-0000-0000-000000000000}"/>
          </ac:spMkLst>
        </pc:spChg>
        <pc:spChg chg="mod">
          <ac:chgData name="Danyal Imran" userId="35f9384a071f1c5b" providerId="LiveId" clId="{92647458-8CA5-4211-B6E1-FBB2B75438AE}" dt="2024-03-04T20:17:45.374" v="29" actId="207"/>
          <ac:spMkLst>
            <pc:docMk/>
            <pc:sldMk cId="0" sldId="257"/>
            <ac:spMk id="2068" creationId="{00000000-0000-0000-0000-000000000000}"/>
          </ac:spMkLst>
        </pc:spChg>
        <pc:spChg chg="mod">
          <ac:chgData name="Danyal Imran" userId="35f9384a071f1c5b" providerId="LiveId" clId="{92647458-8CA5-4211-B6E1-FBB2B75438AE}" dt="2024-03-04T20:17:53.655" v="32" actId="207"/>
          <ac:spMkLst>
            <pc:docMk/>
            <pc:sldMk cId="0" sldId="257"/>
            <ac:spMk id="2072" creationId="{00000000-0000-0000-0000-000000000000}"/>
          </ac:spMkLst>
        </pc:spChg>
        <pc:cxnChg chg="add mod">
          <ac:chgData name="Danyal Imran" userId="35f9384a071f1c5b" providerId="LiveId" clId="{92647458-8CA5-4211-B6E1-FBB2B75438AE}" dt="2024-03-06T02:43:19.539" v="184" actId="13822"/>
          <ac:cxnSpMkLst>
            <pc:docMk/>
            <pc:sldMk cId="0" sldId="257"/>
            <ac:cxnSpMk id="15" creationId="{78264D89-51EF-5F90-FC83-DC63495879CB}"/>
          </ac:cxnSpMkLst>
        </pc:cxnChg>
        <pc:cxnChg chg="add mod">
          <ac:chgData name="Danyal Imran" userId="35f9384a071f1c5b" providerId="LiveId" clId="{92647458-8CA5-4211-B6E1-FBB2B75438AE}" dt="2024-03-06T02:43:22.096" v="185" actId="13822"/>
          <ac:cxnSpMkLst>
            <pc:docMk/>
            <pc:sldMk cId="0" sldId="257"/>
            <ac:cxnSpMk id="17" creationId="{7D87F7A5-B766-62B8-8B92-311DB69E86C0}"/>
          </ac:cxnSpMkLst>
        </pc:cxnChg>
        <pc:cxnChg chg="add mod">
          <ac:chgData name="Danyal Imran" userId="35f9384a071f1c5b" providerId="LiveId" clId="{92647458-8CA5-4211-B6E1-FBB2B75438AE}" dt="2024-03-06T02:43:24.015" v="186" actId="13822"/>
          <ac:cxnSpMkLst>
            <pc:docMk/>
            <pc:sldMk cId="0" sldId="257"/>
            <ac:cxnSpMk id="19" creationId="{C55EFB69-12D2-44CE-3399-2D0B10F14720}"/>
          </ac:cxnSpMkLst>
        </pc:cxnChg>
        <pc:cxnChg chg="add mod">
          <ac:chgData name="Danyal Imran" userId="35f9384a071f1c5b" providerId="LiveId" clId="{92647458-8CA5-4211-B6E1-FBB2B75438AE}" dt="2024-03-06T02:43:26.781" v="187" actId="13822"/>
          <ac:cxnSpMkLst>
            <pc:docMk/>
            <pc:sldMk cId="0" sldId="257"/>
            <ac:cxnSpMk id="21" creationId="{1AD6AB26-E378-673D-89EC-D3832B01E6A4}"/>
          </ac:cxnSpMkLst>
        </pc:cxnChg>
        <pc:cxnChg chg="add mod">
          <ac:chgData name="Danyal Imran" userId="35f9384a071f1c5b" providerId="LiveId" clId="{92647458-8CA5-4211-B6E1-FBB2B75438AE}" dt="2024-03-06T02:43:28.911" v="188" actId="13822"/>
          <ac:cxnSpMkLst>
            <pc:docMk/>
            <pc:sldMk cId="0" sldId="257"/>
            <ac:cxnSpMk id="23" creationId="{32D5D71F-A8F4-7EA2-5B04-FF9BDF5A046C}"/>
          </ac:cxnSpMkLst>
        </pc:cxnChg>
        <pc:cxnChg chg="add mod">
          <ac:chgData name="Danyal Imran" userId="35f9384a071f1c5b" providerId="LiveId" clId="{92647458-8CA5-4211-B6E1-FBB2B75438AE}" dt="2024-03-06T02:43:31.135" v="189" actId="13822"/>
          <ac:cxnSpMkLst>
            <pc:docMk/>
            <pc:sldMk cId="0" sldId="257"/>
            <ac:cxnSpMk id="25" creationId="{3E092DB5-2363-20E7-8122-C663E0CD6349}"/>
          </ac:cxnSpMkLst>
        </pc:cxnChg>
        <pc:cxnChg chg="add mod">
          <ac:chgData name="Danyal Imran" userId="35f9384a071f1c5b" providerId="LiveId" clId="{92647458-8CA5-4211-B6E1-FBB2B75438AE}" dt="2024-03-06T02:43:34.141" v="190" actId="13822"/>
          <ac:cxnSpMkLst>
            <pc:docMk/>
            <pc:sldMk cId="0" sldId="257"/>
            <ac:cxnSpMk id="27" creationId="{3F1D7083-E61F-B4EB-DB1A-7870C5DB2002}"/>
          </ac:cxnSpMkLst>
        </pc:cxnChg>
        <pc:cxnChg chg="add mod">
          <ac:chgData name="Danyal Imran" userId="35f9384a071f1c5b" providerId="LiveId" clId="{92647458-8CA5-4211-B6E1-FBB2B75438AE}" dt="2024-03-06T02:43:38.014" v="191" actId="13822"/>
          <ac:cxnSpMkLst>
            <pc:docMk/>
            <pc:sldMk cId="0" sldId="257"/>
            <ac:cxnSpMk id="29" creationId="{1383C64A-1677-9CBE-B757-D1FAB6BEBAB8}"/>
          </ac:cxnSpMkLst>
        </pc:cxnChg>
        <pc:cxnChg chg="add mod">
          <ac:chgData name="Danyal Imran" userId="35f9384a071f1c5b" providerId="LiveId" clId="{92647458-8CA5-4211-B6E1-FBB2B75438AE}" dt="2024-03-06T02:43:39.951" v="192" actId="13822"/>
          <ac:cxnSpMkLst>
            <pc:docMk/>
            <pc:sldMk cId="0" sldId="257"/>
            <ac:cxnSpMk id="31" creationId="{33D1459C-04B8-C121-931E-CB0E6FF666C1}"/>
          </ac:cxnSpMkLst>
        </pc:cxnChg>
        <pc:cxnChg chg="add mod">
          <ac:chgData name="Danyal Imran" userId="35f9384a071f1c5b" providerId="LiveId" clId="{92647458-8CA5-4211-B6E1-FBB2B75438AE}" dt="2024-03-06T02:43:42.291" v="193" actId="13822"/>
          <ac:cxnSpMkLst>
            <pc:docMk/>
            <pc:sldMk cId="0" sldId="257"/>
            <ac:cxnSpMk id="47" creationId="{5950DD2B-383A-9CE7-C0D3-F65D921499B9}"/>
          </ac:cxnSpMkLst>
        </pc:cxnChg>
      </pc:sldChg>
      <pc:sldChg chg="addSp delSp modSp mod">
        <pc:chgData name="Danyal Imran" userId="35f9384a071f1c5b" providerId="LiveId" clId="{92647458-8CA5-4211-B6E1-FBB2B75438AE}" dt="2024-03-06T02:43:08.368" v="183" actId="207"/>
        <pc:sldMkLst>
          <pc:docMk/>
          <pc:sldMk cId="0" sldId="258"/>
        </pc:sldMkLst>
        <pc:spChg chg="add del mod">
          <ac:chgData name="Danyal Imran" userId="35f9384a071f1c5b" providerId="LiveId" clId="{92647458-8CA5-4211-B6E1-FBB2B75438AE}" dt="2024-03-06T02:39:16.456" v="116" actId="21"/>
          <ac:spMkLst>
            <pc:docMk/>
            <pc:sldMk cId="0" sldId="258"/>
            <ac:spMk id="2" creationId="{037643DF-EB64-9DB4-F9C2-94DA4AF9215D}"/>
          </ac:spMkLst>
        </pc:spChg>
        <pc:spChg chg="add mod">
          <ac:chgData name="Danyal Imran" userId="35f9384a071f1c5b" providerId="LiveId" clId="{92647458-8CA5-4211-B6E1-FBB2B75438AE}" dt="2024-03-06T02:42:43.943" v="173" actId="207"/>
          <ac:spMkLst>
            <pc:docMk/>
            <pc:sldMk cId="0" sldId="258"/>
            <ac:spMk id="3" creationId="{D05F3CFA-667D-038F-EC6C-AD77668C32DE}"/>
          </ac:spMkLst>
        </pc:spChg>
        <pc:spChg chg="add mod">
          <ac:chgData name="Danyal Imran" userId="35f9384a071f1c5b" providerId="LiveId" clId="{92647458-8CA5-4211-B6E1-FBB2B75438AE}" dt="2024-03-06T02:42:45.398" v="174" actId="207"/>
          <ac:spMkLst>
            <pc:docMk/>
            <pc:sldMk cId="0" sldId="258"/>
            <ac:spMk id="4" creationId="{0D9C605A-A424-409B-B82E-7DC5F9A0CF53}"/>
          </ac:spMkLst>
        </pc:spChg>
        <pc:spChg chg="add mod">
          <ac:chgData name="Danyal Imran" userId="35f9384a071f1c5b" providerId="LiveId" clId="{92647458-8CA5-4211-B6E1-FBB2B75438AE}" dt="2024-03-06T02:42:47.329" v="175" actId="207"/>
          <ac:spMkLst>
            <pc:docMk/>
            <pc:sldMk cId="0" sldId="258"/>
            <ac:spMk id="5" creationId="{66289EE6-E76D-ABEB-6E4D-6D665CDE1DCE}"/>
          </ac:spMkLst>
        </pc:spChg>
        <pc:spChg chg="add mod">
          <ac:chgData name="Danyal Imran" userId="35f9384a071f1c5b" providerId="LiveId" clId="{92647458-8CA5-4211-B6E1-FBB2B75438AE}" dt="2024-03-06T02:42:50.195" v="176" actId="207"/>
          <ac:spMkLst>
            <pc:docMk/>
            <pc:sldMk cId="0" sldId="258"/>
            <ac:spMk id="6" creationId="{1B195E5D-BDFE-676C-6B8C-C36B6F598A9C}"/>
          </ac:spMkLst>
        </pc:spChg>
        <pc:spChg chg="add mod">
          <ac:chgData name="Danyal Imran" userId="35f9384a071f1c5b" providerId="LiveId" clId="{92647458-8CA5-4211-B6E1-FBB2B75438AE}" dt="2024-03-06T02:42:51.896" v="177" actId="207"/>
          <ac:spMkLst>
            <pc:docMk/>
            <pc:sldMk cId="0" sldId="258"/>
            <ac:spMk id="7" creationId="{37678C0B-C6B4-BA83-1322-746B654494FC}"/>
          </ac:spMkLst>
        </pc:spChg>
        <pc:spChg chg="add mod">
          <ac:chgData name="Danyal Imran" userId="35f9384a071f1c5b" providerId="LiveId" clId="{92647458-8CA5-4211-B6E1-FBB2B75438AE}" dt="2024-03-06T02:42:41.899" v="172" actId="207"/>
          <ac:spMkLst>
            <pc:docMk/>
            <pc:sldMk cId="0" sldId="258"/>
            <ac:spMk id="8" creationId="{5D8C94E9-641A-86FD-5376-11854CE926E8}"/>
          </ac:spMkLst>
        </pc:spChg>
        <pc:spChg chg="add mod">
          <ac:chgData name="Danyal Imran" userId="35f9384a071f1c5b" providerId="LiveId" clId="{92647458-8CA5-4211-B6E1-FBB2B75438AE}" dt="2024-03-06T02:42:54.944" v="178" actId="207"/>
          <ac:spMkLst>
            <pc:docMk/>
            <pc:sldMk cId="0" sldId="258"/>
            <ac:spMk id="9" creationId="{D1066734-BE35-C57E-0D51-F8CCDA5251A6}"/>
          </ac:spMkLst>
        </pc:spChg>
        <pc:spChg chg="add mod">
          <ac:chgData name="Danyal Imran" userId="35f9384a071f1c5b" providerId="LiveId" clId="{92647458-8CA5-4211-B6E1-FBB2B75438AE}" dt="2024-03-06T02:42:58.679" v="179" actId="207"/>
          <ac:spMkLst>
            <pc:docMk/>
            <pc:sldMk cId="0" sldId="258"/>
            <ac:spMk id="10" creationId="{9ABB7C8D-407B-7B04-7890-616B1D324DAD}"/>
          </ac:spMkLst>
        </pc:spChg>
        <pc:spChg chg="add mod">
          <ac:chgData name="Danyal Imran" userId="35f9384a071f1c5b" providerId="LiveId" clId="{92647458-8CA5-4211-B6E1-FBB2B75438AE}" dt="2024-03-06T02:43:01.142" v="180" actId="207"/>
          <ac:spMkLst>
            <pc:docMk/>
            <pc:sldMk cId="0" sldId="258"/>
            <ac:spMk id="11" creationId="{BBF2CDD6-91F2-B015-B97A-B2E18E75EAA5}"/>
          </ac:spMkLst>
        </pc:spChg>
        <pc:spChg chg="add mod">
          <ac:chgData name="Danyal Imran" userId="35f9384a071f1c5b" providerId="LiveId" clId="{92647458-8CA5-4211-B6E1-FBB2B75438AE}" dt="2024-03-06T02:43:04.259" v="181" actId="207"/>
          <ac:spMkLst>
            <pc:docMk/>
            <pc:sldMk cId="0" sldId="258"/>
            <ac:spMk id="12" creationId="{E6660B1A-BC15-F664-8457-9CC5C4FE3188}"/>
          </ac:spMkLst>
        </pc:spChg>
        <pc:spChg chg="add mod">
          <ac:chgData name="Danyal Imran" userId="35f9384a071f1c5b" providerId="LiveId" clId="{92647458-8CA5-4211-B6E1-FBB2B75438AE}" dt="2024-03-06T02:43:06.516" v="182" actId="207"/>
          <ac:spMkLst>
            <pc:docMk/>
            <pc:sldMk cId="0" sldId="258"/>
            <ac:spMk id="13" creationId="{6EE6DFC9-9E5B-CAD5-7641-CDB4E3BD6F4A}"/>
          </ac:spMkLst>
        </pc:spChg>
        <pc:spChg chg="add mod">
          <ac:chgData name="Danyal Imran" userId="35f9384a071f1c5b" providerId="LiveId" clId="{92647458-8CA5-4211-B6E1-FBB2B75438AE}" dt="2024-03-06T02:43:08.368" v="183" actId="207"/>
          <ac:spMkLst>
            <pc:docMk/>
            <pc:sldMk cId="0" sldId="258"/>
            <ac:spMk id="14" creationId="{057DFBE8-211B-7DB3-473E-9CC63771DBE2}"/>
          </ac:spMkLst>
        </pc:spChg>
        <pc:spChg chg="mod">
          <ac:chgData name="Danyal Imran" userId="35f9384a071f1c5b" providerId="LiveId" clId="{92647458-8CA5-4211-B6E1-FBB2B75438AE}" dt="2024-03-06T02:41:13.161" v="146" actId="20577"/>
          <ac:spMkLst>
            <pc:docMk/>
            <pc:sldMk cId="0" sldId="258"/>
            <ac:spMk id="4112" creationId="{00000000-0000-0000-0000-000000000000}"/>
          </ac:spMkLst>
        </pc:spChg>
        <pc:spChg chg="mod">
          <ac:chgData name="Danyal Imran" userId="35f9384a071f1c5b" providerId="LiveId" clId="{92647458-8CA5-4211-B6E1-FBB2B75438AE}" dt="2024-03-06T02:40:41.781" v="139" actId="20577"/>
          <ac:spMkLst>
            <pc:docMk/>
            <pc:sldMk cId="0" sldId="258"/>
            <ac:spMk id="411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438" y="0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585FD9-73E9-4662-9A33-270BCE8599E1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27163" y="1173163"/>
            <a:ext cx="4222750" cy="31670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025" y="4516438"/>
            <a:ext cx="5661025" cy="36941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3813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438" y="8913813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8C6905-A04E-4DF0-BF9D-602143EC7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144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8C6905-A04E-4DF0-BF9D-602143EC72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49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F03ADC-0F47-419C-AAED-91253E08EC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13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038EC4-7770-4315-A5CF-F36381F00B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37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F8AE1A-FA38-4446-94A9-A86D302115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621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C06C1A-0C60-4C07-9E24-AA09C8B6FA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58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020F82-A768-453F-9EBC-6C1D8D032E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086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3EBD60-92F9-4B29-A0D0-A0E4F19FE5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41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650E7B-9AB3-406A-BE8B-DC70624F36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425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A1E95D-30B2-4194-B072-33CCF3D793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10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EFFB1A-FAB0-4FE0-8EB8-137A11E51D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279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7B0E49-64D1-49C2-A47E-82DB7F917D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9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781EEC-A6AC-44E9-8A45-9F761CC85C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715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513F70CE-0AF4-42C0-91B5-57BC817BE7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2"/>
          <p:cNvSpPr txBox="1">
            <a:spLocks noChangeArrowheads="1"/>
          </p:cNvSpPr>
          <p:nvPr/>
        </p:nvSpPr>
        <p:spPr bwMode="auto">
          <a:xfrm>
            <a:off x="277585" y="203880"/>
            <a:ext cx="834390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1.  Given the following key values,  show what the data structures would look like after insertions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           27 53 13 10 138 109 49 174 26 24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(no preprocessing necessary:  </a:t>
            </a:r>
            <a:r>
              <a:rPr lang="en-US" sz="1600" dirty="0" err="1"/>
              <a:t>p</a:t>
            </a:r>
            <a:r>
              <a:rPr lang="en-US" sz="1600" baseline="-25000" dirty="0" err="1"/>
              <a:t>k</a:t>
            </a:r>
            <a:r>
              <a:rPr lang="en-US" sz="1600" baseline="-25000" dirty="0"/>
              <a:t> </a:t>
            </a:r>
            <a:r>
              <a:rPr lang="en-US" sz="1600" dirty="0"/>
              <a:t>= key)</a:t>
            </a:r>
          </a:p>
        </p:txBody>
      </p:sp>
      <p:sp>
        <p:nvSpPr>
          <p:cNvPr id="2052" name="TextBox 1"/>
          <p:cNvSpPr txBox="1">
            <a:spLocks noChangeArrowheads="1"/>
          </p:cNvSpPr>
          <p:nvPr/>
        </p:nvSpPr>
        <p:spPr bwMode="auto">
          <a:xfrm>
            <a:off x="3048000" y="-80963"/>
            <a:ext cx="1765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400"/>
              <a:t>Hashing Lab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30200" y="1016905"/>
            <a:ext cx="4708340" cy="403187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buFontTx/>
              <a:buAutoNum type="alphaLcPeriod"/>
              <a:defRPr/>
            </a:pPr>
            <a:r>
              <a:rPr lang="en-US" sz="1600" dirty="0"/>
              <a:t>Linear array of 10 elements using division hashing</a:t>
            </a:r>
          </a:p>
          <a:p>
            <a:pPr>
              <a:defRPr/>
            </a:pPr>
            <a:r>
              <a:rPr lang="en-US" sz="1600" dirty="0"/>
              <a:t>and the linear-quotient collision path algorithm</a:t>
            </a:r>
          </a:p>
          <a:p>
            <a:pPr>
              <a:defRPr/>
            </a:pPr>
            <a:r>
              <a:rPr lang="en-US" sz="1600" dirty="0"/>
              <a:t>N = 13, 4k+3 prime = </a:t>
            </a:r>
            <a:r>
              <a:rPr lang="en-US" sz="1600" b="1" dirty="0"/>
              <a:t>19</a:t>
            </a:r>
          </a:p>
          <a:p>
            <a:pPr>
              <a:defRPr/>
            </a:pPr>
            <a:endParaRPr lang="en-US" sz="1600" b="1" dirty="0"/>
          </a:p>
          <a:p>
            <a:pPr>
              <a:defRPr/>
            </a:pPr>
            <a:r>
              <a:rPr lang="en-US" sz="1600" b="1" dirty="0" err="1"/>
              <a:t>LQHashing</a:t>
            </a:r>
            <a:r>
              <a:rPr lang="en-US" sz="1600" b="1" dirty="0"/>
              <a:t>:</a:t>
            </a:r>
          </a:p>
          <a:p>
            <a:pPr>
              <a:defRPr/>
            </a:pPr>
            <a:r>
              <a:rPr lang="en-US" sz="1600" dirty="0"/>
              <a:t>1.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= </a:t>
            </a:r>
            <a:r>
              <a:rPr lang="en-US" sz="1600" dirty="0" err="1"/>
              <a:t>pk</a:t>
            </a:r>
            <a:r>
              <a:rPr lang="en-US" sz="1600" dirty="0"/>
              <a:t> % N</a:t>
            </a:r>
          </a:p>
          <a:p>
            <a:pPr>
              <a:defRPr/>
            </a:pPr>
            <a:r>
              <a:rPr lang="en-US" sz="1600" dirty="0"/>
              <a:t>2. q=</a:t>
            </a:r>
            <a:r>
              <a:rPr lang="en-US" sz="1600" dirty="0" err="1"/>
              <a:t>pk</a:t>
            </a:r>
            <a:r>
              <a:rPr lang="en-US" sz="1600" dirty="0"/>
              <a:t>/N</a:t>
            </a:r>
          </a:p>
          <a:p>
            <a:pPr>
              <a:defRPr/>
            </a:pPr>
            <a:r>
              <a:rPr lang="en-US" sz="1600" dirty="0"/>
              <a:t>    if (</a:t>
            </a:r>
            <a:r>
              <a:rPr lang="en-US" sz="1600" dirty="0" err="1"/>
              <a:t>q%N</a:t>
            </a:r>
            <a:r>
              <a:rPr lang="en-US" sz="1600" dirty="0"/>
              <a:t> != 0)</a:t>
            </a:r>
          </a:p>
          <a:p>
            <a:pPr>
              <a:defRPr/>
            </a:pPr>
            <a:r>
              <a:rPr lang="en-US" sz="1600" dirty="0"/>
              <a:t>        offset = q</a:t>
            </a:r>
          </a:p>
          <a:p>
            <a:pPr>
              <a:defRPr/>
            </a:pPr>
            <a:r>
              <a:rPr lang="en-US" sz="1600" dirty="0"/>
              <a:t>    else</a:t>
            </a:r>
          </a:p>
          <a:p>
            <a:pPr>
              <a:defRPr/>
            </a:pPr>
            <a:r>
              <a:rPr lang="en-US" sz="1600" dirty="0"/>
              <a:t>        offset = 4k+3 prime</a:t>
            </a:r>
          </a:p>
          <a:p>
            <a:pPr>
              <a:defRPr/>
            </a:pPr>
            <a:r>
              <a:rPr lang="en-US" sz="1600" dirty="0"/>
              <a:t>3. While collisions:</a:t>
            </a:r>
          </a:p>
          <a:p>
            <a:pPr>
              <a:defRPr/>
            </a:pPr>
            <a:r>
              <a:rPr lang="en-US" sz="1600" dirty="0"/>
              <a:t>        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200" baseline="30000" dirty="0"/>
              <a:t>’</a:t>
            </a:r>
            <a:r>
              <a:rPr lang="en-US" sz="1600" dirty="0"/>
              <a:t> = (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+ offset) % N</a:t>
            </a:r>
          </a:p>
          <a:p>
            <a:pPr>
              <a:defRPr/>
            </a:pPr>
            <a:r>
              <a:rPr lang="en-US" sz="1600" dirty="0"/>
              <a:t>4. Set Array[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]=key</a:t>
            </a:r>
          </a:p>
          <a:p>
            <a:pPr>
              <a:defRPr/>
            </a:pPr>
            <a:endParaRPr lang="en-US" sz="1600" dirty="0"/>
          </a:p>
          <a:p>
            <a:pPr>
              <a:defRPr/>
            </a:pPr>
            <a:endParaRPr lang="en-US" sz="1600" dirty="0"/>
          </a:p>
        </p:txBody>
      </p:sp>
      <p:sp>
        <p:nvSpPr>
          <p:cNvPr id="2054" name="Rectangle 5"/>
          <p:cNvSpPr>
            <a:spLocks noChangeArrowheads="1"/>
          </p:cNvSpPr>
          <p:nvPr/>
        </p:nvSpPr>
        <p:spPr bwMode="auto">
          <a:xfrm>
            <a:off x="292555" y="1942419"/>
            <a:ext cx="2408238" cy="2678566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2056" name="Rectangle 29"/>
          <p:cNvSpPr>
            <a:spLocks noChangeArrowheads="1"/>
          </p:cNvSpPr>
          <p:nvPr/>
        </p:nvSpPr>
        <p:spPr bwMode="auto">
          <a:xfrm>
            <a:off x="3145532" y="1640108"/>
            <a:ext cx="1277937" cy="329112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 b="1" dirty="0"/>
              <a:t>Array: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321012" y="1923809"/>
            <a:ext cx="784626" cy="3046988"/>
            <a:chOff x="5763485" y="1746270"/>
            <a:chExt cx="784626" cy="3046988"/>
          </a:xfrm>
        </p:grpSpPr>
        <p:grpSp>
          <p:nvGrpSpPr>
            <p:cNvPr id="2058" name="Group 2"/>
            <p:cNvGrpSpPr>
              <a:grpSpLocks/>
            </p:cNvGrpSpPr>
            <p:nvPr/>
          </p:nvGrpSpPr>
          <p:grpSpPr bwMode="auto">
            <a:xfrm>
              <a:off x="6088513" y="1753437"/>
              <a:ext cx="459598" cy="2952978"/>
              <a:chOff x="5427641" y="1844409"/>
              <a:chExt cx="460133" cy="2953092"/>
            </a:xfrm>
          </p:grpSpPr>
          <p:sp>
            <p:nvSpPr>
              <p:cNvPr id="2060" name="Rectangle 7"/>
              <p:cNvSpPr>
                <a:spLocks noChangeArrowheads="1"/>
              </p:cNvSpPr>
              <p:nvPr/>
            </p:nvSpPr>
            <p:spPr bwMode="auto">
              <a:xfrm>
                <a:off x="5427643" y="184440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0070C0"/>
                    </a:solidFill>
                  </a:rPr>
                  <a:t>13</a:t>
                </a:r>
              </a:p>
            </p:txBody>
          </p:sp>
          <p:sp>
            <p:nvSpPr>
              <p:cNvPr id="2061" name="Rectangle 8"/>
              <p:cNvSpPr>
                <a:spLocks noChangeArrowheads="1"/>
              </p:cNvSpPr>
              <p:nvPr/>
            </p:nvSpPr>
            <p:spPr bwMode="auto">
              <a:xfrm>
                <a:off x="5427646" y="2073928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0070C0"/>
                    </a:solidFill>
                  </a:rPr>
                  <a:t>27</a:t>
                </a:r>
              </a:p>
            </p:txBody>
          </p:sp>
          <p:sp>
            <p:nvSpPr>
              <p:cNvPr id="2062" name="Rectangle 9"/>
              <p:cNvSpPr>
                <a:spLocks noChangeArrowheads="1"/>
              </p:cNvSpPr>
              <p:nvPr/>
            </p:nvSpPr>
            <p:spPr bwMode="auto">
              <a:xfrm>
                <a:off x="5427643" y="2303447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0070C0"/>
                    </a:solidFill>
                  </a:rPr>
                  <a:t>26</a:t>
                </a:r>
              </a:p>
            </p:txBody>
          </p:sp>
          <p:sp>
            <p:nvSpPr>
              <p:cNvPr id="2063" name="Rectangle 10"/>
              <p:cNvSpPr>
                <a:spLocks noChangeArrowheads="1"/>
              </p:cNvSpPr>
              <p:nvPr/>
            </p:nvSpPr>
            <p:spPr bwMode="auto">
              <a:xfrm>
                <a:off x="5427643" y="2532966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>
                    <a:solidFill>
                      <a:srgbClr val="0070C0"/>
                    </a:solidFill>
                  </a:rPr>
                  <a:t>109</a:t>
                </a:r>
              </a:p>
            </p:txBody>
          </p:sp>
          <p:sp>
            <p:nvSpPr>
              <p:cNvPr id="2064" name="Rectangle 11"/>
              <p:cNvSpPr>
                <a:spLocks noChangeArrowheads="1"/>
              </p:cNvSpPr>
              <p:nvPr/>
            </p:nvSpPr>
            <p:spPr bwMode="auto">
              <a:xfrm>
                <a:off x="5427643" y="276248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/>
              </a:p>
            </p:txBody>
          </p:sp>
          <p:sp>
            <p:nvSpPr>
              <p:cNvPr id="2065" name="Rectangle 12"/>
              <p:cNvSpPr>
                <a:spLocks noChangeArrowheads="1"/>
              </p:cNvSpPr>
              <p:nvPr/>
            </p:nvSpPr>
            <p:spPr bwMode="auto">
              <a:xfrm>
                <a:off x="5427643" y="2992004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0070C0"/>
                    </a:solidFill>
                  </a:rPr>
                  <a:t>53</a:t>
                </a:r>
              </a:p>
            </p:txBody>
          </p:sp>
          <p:sp>
            <p:nvSpPr>
              <p:cNvPr id="2066" name="Rectangle 13"/>
              <p:cNvSpPr>
                <a:spLocks noChangeArrowheads="1"/>
              </p:cNvSpPr>
              <p:nvPr/>
            </p:nvSpPr>
            <p:spPr bwMode="auto">
              <a:xfrm>
                <a:off x="5427641" y="3221523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0070C0"/>
                    </a:solidFill>
                  </a:rPr>
                  <a:t>49</a:t>
                </a:r>
              </a:p>
            </p:txBody>
          </p:sp>
          <p:sp>
            <p:nvSpPr>
              <p:cNvPr id="2067" name="Rectangle 14"/>
              <p:cNvSpPr>
                <a:spLocks noChangeArrowheads="1"/>
              </p:cNvSpPr>
              <p:nvPr/>
            </p:nvSpPr>
            <p:spPr bwMode="auto">
              <a:xfrm>
                <a:off x="5427643" y="3451042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2068" name="Rectangle 15"/>
              <p:cNvSpPr>
                <a:spLocks noChangeArrowheads="1"/>
              </p:cNvSpPr>
              <p:nvPr/>
            </p:nvSpPr>
            <p:spPr bwMode="auto">
              <a:xfrm>
                <a:off x="5427643" y="3680561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0070C0"/>
                    </a:solidFill>
                  </a:rPr>
                  <a:t>138</a:t>
                </a:r>
              </a:p>
            </p:txBody>
          </p:sp>
          <p:sp>
            <p:nvSpPr>
              <p:cNvPr id="2070" name="Rectangle 17"/>
              <p:cNvSpPr>
                <a:spLocks noChangeArrowheads="1"/>
              </p:cNvSpPr>
              <p:nvPr/>
            </p:nvSpPr>
            <p:spPr bwMode="auto">
              <a:xfrm>
                <a:off x="5427643" y="389466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2072" name="Rectangle 19"/>
              <p:cNvSpPr>
                <a:spLocks noChangeArrowheads="1"/>
              </p:cNvSpPr>
              <p:nvPr/>
            </p:nvSpPr>
            <p:spPr bwMode="auto">
              <a:xfrm>
                <a:off x="5432410" y="457073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0070C0"/>
                    </a:solidFill>
                  </a:rPr>
                  <a:t>24</a:t>
                </a:r>
              </a:p>
            </p:txBody>
          </p:sp>
          <p:sp>
            <p:nvSpPr>
              <p:cNvPr id="89" name="Rectangle 17">
                <a:extLst>
                  <a:ext uri="{FF2B5EF4-FFF2-40B4-BE49-F238E27FC236}">
                    <a16:creationId xmlns:a16="http://schemas.microsoft.com/office/drawing/2014/main" id="{107104DF-63F5-4F80-A6B0-1B432C54E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9703" y="4117152"/>
                <a:ext cx="451942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0070C0"/>
                    </a:solidFill>
                  </a:rPr>
                  <a:t>10</a:t>
                </a:r>
              </a:p>
            </p:txBody>
          </p:sp>
          <p:sp>
            <p:nvSpPr>
              <p:cNvPr id="108" name="Rectangle 17">
                <a:extLst>
                  <a:ext uri="{FF2B5EF4-FFF2-40B4-BE49-F238E27FC236}">
                    <a16:creationId xmlns:a16="http://schemas.microsoft.com/office/drawing/2014/main" id="{FC644859-110E-4ED1-933E-C4BD51B12D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9700" y="4346443"/>
                <a:ext cx="452620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0070C0"/>
                    </a:solidFill>
                  </a:rPr>
                  <a:t>174</a:t>
                </a:r>
              </a:p>
            </p:txBody>
          </p:sp>
        </p:grpSp>
        <p:sp>
          <p:nvSpPr>
            <p:cNvPr id="2059" name="TextBox 27"/>
            <p:cNvSpPr txBox="1">
              <a:spLocks noChangeArrowheads="1"/>
            </p:cNvSpPr>
            <p:nvPr/>
          </p:nvSpPr>
          <p:spPr bwMode="auto">
            <a:xfrm>
              <a:off x="5763485" y="1746270"/>
              <a:ext cx="364202" cy="3046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Aft>
                  <a:spcPts val="100"/>
                </a:spcAft>
              </a:pPr>
              <a:r>
                <a:rPr lang="en-US" sz="1400" b="1" dirty="0"/>
                <a:t>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2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3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4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5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6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7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8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9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12</a:t>
              </a:r>
            </a:p>
          </p:txBody>
        </p:sp>
      </p:grpSp>
      <p:sp>
        <p:nvSpPr>
          <p:cNvPr id="32" name="Text Box 3"/>
          <p:cNvSpPr txBox="1">
            <a:spLocks noChangeArrowheads="1"/>
          </p:cNvSpPr>
          <p:nvPr/>
        </p:nvSpPr>
        <p:spPr bwMode="auto">
          <a:xfrm>
            <a:off x="5076634" y="1004052"/>
            <a:ext cx="3715674" cy="13234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buFont typeface="+mj-lt"/>
              <a:buAutoNum type="alphaLcPeriod" startAt="2"/>
              <a:defRPr/>
            </a:pPr>
            <a:r>
              <a:rPr lang="en-US" sz="1600" dirty="0"/>
              <a:t>Bucket hashing of 10 elements (N=10)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= (</a:t>
            </a:r>
            <a:r>
              <a:rPr lang="en-US" sz="1600" dirty="0" err="1"/>
              <a:t>p</a:t>
            </a:r>
            <a:r>
              <a:rPr lang="en-US" sz="1600" baseline="-25000" dirty="0" err="1"/>
              <a:t>k</a:t>
            </a:r>
            <a:r>
              <a:rPr lang="en-US" sz="1600" dirty="0"/>
              <a:t>) % N</a:t>
            </a:r>
          </a:p>
          <a:p>
            <a:pPr marL="342900" indent="-342900">
              <a:buFont typeface="+mj-lt"/>
              <a:buAutoNum type="alphaLcPeriod" startAt="2"/>
              <a:defRPr/>
            </a:pPr>
            <a:endParaRPr lang="en-US" sz="1600" b="1" dirty="0"/>
          </a:p>
          <a:p>
            <a:pPr>
              <a:defRPr/>
            </a:pPr>
            <a:endParaRPr lang="en-US" sz="1600" b="1" dirty="0"/>
          </a:p>
          <a:p>
            <a:pPr>
              <a:defRPr/>
            </a:pPr>
            <a:endParaRPr lang="en-US" sz="1600" b="1" dirty="0"/>
          </a:p>
        </p:txBody>
      </p:sp>
      <p:sp>
        <p:nvSpPr>
          <p:cNvPr id="56" name="Rectangle 29"/>
          <p:cNvSpPr>
            <a:spLocks noChangeArrowheads="1"/>
          </p:cNvSpPr>
          <p:nvPr/>
        </p:nvSpPr>
        <p:spPr bwMode="auto">
          <a:xfrm>
            <a:off x="5226902" y="1743523"/>
            <a:ext cx="3084341" cy="276316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t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 b="1" dirty="0"/>
              <a:t>Array: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5389336" y="2003678"/>
            <a:ext cx="690119" cy="2362185"/>
            <a:chOff x="5853253" y="1746270"/>
            <a:chExt cx="690119" cy="2362185"/>
          </a:xfrm>
        </p:grpSpPr>
        <p:grpSp>
          <p:nvGrpSpPr>
            <p:cNvPr id="35" name="Group 2"/>
            <p:cNvGrpSpPr>
              <a:grpSpLocks/>
            </p:cNvGrpSpPr>
            <p:nvPr/>
          </p:nvGrpSpPr>
          <p:grpSpPr bwMode="auto">
            <a:xfrm>
              <a:off x="6088531" y="1753437"/>
              <a:ext cx="454841" cy="2292347"/>
              <a:chOff x="5427641" y="1844409"/>
              <a:chExt cx="455369" cy="2292433"/>
            </a:xfrm>
          </p:grpSpPr>
          <p:sp>
            <p:nvSpPr>
              <p:cNvPr id="37" name="Rectangle 7"/>
              <p:cNvSpPr>
                <a:spLocks noChangeArrowheads="1"/>
              </p:cNvSpPr>
              <p:nvPr/>
            </p:nvSpPr>
            <p:spPr bwMode="auto">
              <a:xfrm>
                <a:off x="5427643" y="184440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38" name="Rectangle 8"/>
              <p:cNvSpPr>
                <a:spLocks noChangeArrowheads="1"/>
              </p:cNvSpPr>
              <p:nvPr/>
            </p:nvSpPr>
            <p:spPr bwMode="auto">
              <a:xfrm>
                <a:off x="5427646" y="2073928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39" name="Rectangle 9"/>
              <p:cNvSpPr>
                <a:spLocks noChangeArrowheads="1"/>
              </p:cNvSpPr>
              <p:nvPr/>
            </p:nvSpPr>
            <p:spPr bwMode="auto">
              <a:xfrm>
                <a:off x="5427643" y="2303447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40" name="Rectangle 10"/>
              <p:cNvSpPr>
                <a:spLocks noChangeArrowheads="1"/>
              </p:cNvSpPr>
              <p:nvPr/>
            </p:nvSpPr>
            <p:spPr bwMode="auto">
              <a:xfrm>
                <a:off x="5427643" y="2532966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/>
              </a:p>
            </p:txBody>
          </p:sp>
          <p:sp>
            <p:nvSpPr>
              <p:cNvPr id="41" name="Rectangle 11"/>
              <p:cNvSpPr>
                <a:spLocks noChangeArrowheads="1"/>
              </p:cNvSpPr>
              <p:nvPr/>
            </p:nvSpPr>
            <p:spPr bwMode="auto">
              <a:xfrm>
                <a:off x="5427643" y="276248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/>
              </a:p>
            </p:txBody>
          </p:sp>
          <p:sp>
            <p:nvSpPr>
              <p:cNvPr id="42" name="Rectangle 12"/>
              <p:cNvSpPr>
                <a:spLocks noChangeArrowheads="1"/>
              </p:cNvSpPr>
              <p:nvPr/>
            </p:nvSpPr>
            <p:spPr bwMode="auto">
              <a:xfrm>
                <a:off x="5427643" y="2992004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/>
              </a:p>
            </p:txBody>
          </p:sp>
          <p:sp>
            <p:nvSpPr>
              <p:cNvPr id="43" name="Rectangle 13"/>
              <p:cNvSpPr>
                <a:spLocks noChangeArrowheads="1"/>
              </p:cNvSpPr>
              <p:nvPr/>
            </p:nvSpPr>
            <p:spPr bwMode="auto">
              <a:xfrm>
                <a:off x="5427641" y="3221523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44" name="Rectangle 14"/>
              <p:cNvSpPr>
                <a:spLocks noChangeArrowheads="1"/>
              </p:cNvSpPr>
              <p:nvPr/>
            </p:nvSpPr>
            <p:spPr bwMode="auto">
              <a:xfrm>
                <a:off x="5427643" y="3451042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45" name="Rectangle 15"/>
              <p:cNvSpPr>
                <a:spLocks noChangeArrowheads="1"/>
              </p:cNvSpPr>
              <p:nvPr/>
            </p:nvSpPr>
            <p:spPr bwMode="auto">
              <a:xfrm>
                <a:off x="5427643" y="3680561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46" name="Rectangle 16"/>
              <p:cNvSpPr>
                <a:spLocks noChangeArrowheads="1"/>
              </p:cNvSpPr>
              <p:nvPr/>
            </p:nvSpPr>
            <p:spPr bwMode="auto">
              <a:xfrm>
                <a:off x="5427643" y="3910080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</p:grpSp>
        <p:sp>
          <p:nvSpPr>
            <p:cNvPr id="36" name="TextBox 27"/>
            <p:cNvSpPr txBox="1">
              <a:spLocks noChangeArrowheads="1"/>
            </p:cNvSpPr>
            <p:nvPr/>
          </p:nvSpPr>
          <p:spPr bwMode="auto">
            <a:xfrm>
              <a:off x="5853253" y="1746270"/>
              <a:ext cx="274434" cy="2362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Aft>
                  <a:spcPts val="100"/>
                </a:spcAft>
              </a:pPr>
              <a:r>
                <a:rPr lang="en-US" sz="1400" b="1" dirty="0"/>
                <a:t>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2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3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4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5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6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7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8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9</a:t>
              </a:r>
            </a:p>
          </p:txBody>
        </p:sp>
      </p:grpSp>
      <p:sp>
        <p:nvSpPr>
          <p:cNvPr id="3" name="Rectangle 7">
            <a:extLst>
              <a:ext uri="{FF2B5EF4-FFF2-40B4-BE49-F238E27FC236}">
                <a16:creationId xmlns:a16="http://schemas.microsoft.com/office/drawing/2014/main" id="{BEEDF64E-6DE3-F71C-E2EB-486C189FF5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1654" y="2003678"/>
            <a:ext cx="454836" cy="22675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200" dirty="0">
                <a:solidFill>
                  <a:srgbClr val="0070C0"/>
                </a:solidFill>
              </a:rPr>
              <a:t>10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FB5E3706-1FF8-6C6F-8E0E-E2B83A11D7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0246" y="2696574"/>
            <a:ext cx="454836" cy="22675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200" dirty="0">
                <a:solidFill>
                  <a:srgbClr val="0070C0"/>
                </a:solidFill>
              </a:rPr>
              <a:t>13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140A4BB2-5C4F-464C-FC93-C6123F10BB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2247" y="2702505"/>
            <a:ext cx="454836" cy="22675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200" dirty="0">
                <a:solidFill>
                  <a:srgbClr val="0070C0"/>
                </a:solidFill>
              </a:rPr>
              <a:t>53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ECE35D7E-78DC-F906-AA8D-2AF504B25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2247" y="2934274"/>
            <a:ext cx="454836" cy="22675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200" dirty="0">
                <a:solidFill>
                  <a:srgbClr val="0070C0"/>
                </a:solidFill>
              </a:rPr>
              <a:t>174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EE8E6E-8AA6-6CCE-8C67-385A65D2D6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0246" y="2934274"/>
            <a:ext cx="454836" cy="22675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200" dirty="0">
                <a:solidFill>
                  <a:srgbClr val="0070C0"/>
                </a:solidFill>
              </a:rPr>
              <a:t>24</a:t>
            </a: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AB670241-68A1-006F-6031-53C4C05908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2247" y="3385150"/>
            <a:ext cx="454836" cy="22675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200" dirty="0">
                <a:solidFill>
                  <a:srgbClr val="0070C0"/>
                </a:solidFill>
              </a:rPr>
              <a:t>26</a:t>
            </a: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818416B6-75E5-1ABD-507C-6242702339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2247" y="3614735"/>
            <a:ext cx="454836" cy="22675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200" dirty="0">
                <a:solidFill>
                  <a:srgbClr val="0070C0"/>
                </a:solidFill>
              </a:rPr>
              <a:t>27</a:t>
            </a: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4B052CF2-02F6-060F-8B82-00F497DBE2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2247" y="3841488"/>
            <a:ext cx="454836" cy="22675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200" dirty="0">
                <a:solidFill>
                  <a:srgbClr val="0070C0"/>
                </a:solidFill>
              </a:rPr>
              <a:t>138</a:t>
            </a: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E06A8811-37CB-FF2F-0DE9-5CA0583D7F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2247" y="4076438"/>
            <a:ext cx="454836" cy="22675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200" dirty="0">
                <a:solidFill>
                  <a:srgbClr val="0070C0"/>
                </a:solidFill>
              </a:rPr>
              <a:t>109</a:t>
            </a:r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E3013E26-6E78-7639-92DC-6C5F8E6094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0246" y="4067554"/>
            <a:ext cx="454836" cy="22675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200" dirty="0">
                <a:solidFill>
                  <a:srgbClr val="0070C0"/>
                </a:solidFill>
              </a:rPr>
              <a:t>49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8264D89-51EF-5F90-FC83-DC63495879CB}"/>
              </a:ext>
            </a:extLst>
          </p:cNvPr>
          <p:cNvCxnSpPr>
            <a:stCxn id="37" idx="3"/>
          </p:cNvCxnSpPr>
          <p:nvPr/>
        </p:nvCxnSpPr>
        <p:spPr bwMode="auto">
          <a:xfrm flipV="1">
            <a:off x="6079452" y="2124221"/>
            <a:ext cx="462202" cy="1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D87F7A5-B766-62B8-8B92-311DB69E86C0}"/>
              </a:ext>
            </a:extLst>
          </p:cNvPr>
          <p:cNvCxnSpPr>
            <a:stCxn id="40" idx="3"/>
            <a:endCxn id="5" idx="1"/>
          </p:cNvCxnSpPr>
          <p:nvPr/>
        </p:nvCxnSpPr>
        <p:spPr bwMode="auto">
          <a:xfrm>
            <a:off x="6079452" y="2812753"/>
            <a:ext cx="472795" cy="312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55EFB69-12D2-44CE-3399-2D0B10F14720}"/>
              </a:ext>
            </a:extLst>
          </p:cNvPr>
          <p:cNvCxnSpPr>
            <a:stCxn id="5" idx="3"/>
            <a:endCxn id="4" idx="1"/>
          </p:cNvCxnSpPr>
          <p:nvPr/>
        </p:nvCxnSpPr>
        <p:spPr bwMode="auto">
          <a:xfrm flipV="1">
            <a:off x="7007083" y="2809951"/>
            <a:ext cx="403163" cy="5931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AD6AB26-E378-673D-89EC-D3832B01E6A4}"/>
              </a:ext>
            </a:extLst>
          </p:cNvPr>
          <p:cNvCxnSpPr>
            <a:stCxn id="41" idx="3"/>
            <a:endCxn id="6" idx="1"/>
          </p:cNvCxnSpPr>
          <p:nvPr/>
        </p:nvCxnSpPr>
        <p:spPr bwMode="auto">
          <a:xfrm>
            <a:off x="6079452" y="3042264"/>
            <a:ext cx="472795" cy="538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2D5D71F-A8F4-7EA2-5B04-FF9BDF5A046C}"/>
              </a:ext>
            </a:extLst>
          </p:cNvPr>
          <p:cNvCxnSpPr>
            <a:stCxn id="6" idx="3"/>
            <a:endCxn id="8" idx="1"/>
          </p:cNvCxnSpPr>
          <p:nvPr/>
        </p:nvCxnSpPr>
        <p:spPr bwMode="auto">
          <a:xfrm>
            <a:off x="7007083" y="3047651"/>
            <a:ext cx="403163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E092DB5-2363-20E7-8122-C663E0CD6349}"/>
              </a:ext>
            </a:extLst>
          </p:cNvPr>
          <p:cNvCxnSpPr>
            <a:stCxn id="43" idx="3"/>
            <a:endCxn id="9" idx="1"/>
          </p:cNvCxnSpPr>
          <p:nvPr/>
        </p:nvCxnSpPr>
        <p:spPr bwMode="auto">
          <a:xfrm flipV="1">
            <a:off x="6079450" y="3498527"/>
            <a:ext cx="472797" cy="275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F1D7083-E61F-B4EB-DB1A-7870C5DB2002}"/>
              </a:ext>
            </a:extLst>
          </p:cNvPr>
          <p:cNvCxnSpPr>
            <a:stCxn id="44" idx="3"/>
            <a:endCxn id="10" idx="1"/>
          </p:cNvCxnSpPr>
          <p:nvPr/>
        </p:nvCxnSpPr>
        <p:spPr bwMode="auto">
          <a:xfrm flipV="1">
            <a:off x="6079452" y="3728112"/>
            <a:ext cx="472795" cy="268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383C64A-1677-9CBE-B757-D1FAB6BEBAB8}"/>
              </a:ext>
            </a:extLst>
          </p:cNvPr>
          <p:cNvCxnSpPr>
            <a:endCxn id="11" idx="1"/>
          </p:cNvCxnSpPr>
          <p:nvPr/>
        </p:nvCxnSpPr>
        <p:spPr bwMode="auto">
          <a:xfrm>
            <a:off x="6079450" y="3941894"/>
            <a:ext cx="472797" cy="12971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3D1459C-04B8-C121-931E-CB0E6FF666C1}"/>
              </a:ext>
            </a:extLst>
          </p:cNvPr>
          <p:cNvCxnSpPr>
            <a:stCxn id="46" idx="3"/>
            <a:endCxn id="12" idx="1"/>
          </p:cNvCxnSpPr>
          <p:nvPr/>
        </p:nvCxnSpPr>
        <p:spPr bwMode="auto">
          <a:xfrm flipV="1">
            <a:off x="6079452" y="4189815"/>
            <a:ext cx="472795" cy="1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950DD2B-383A-9CE7-C0D3-F65D921499B9}"/>
              </a:ext>
            </a:extLst>
          </p:cNvPr>
          <p:cNvCxnSpPr>
            <a:stCxn id="12" idx="3"/>
            <a:endCxn id="13" idx="1"/>
          </p:cNvCxnSpPr>
          <p:nvPr/>
        </p:nvCxnSpPr>
        <p:spPr bwMode="auto">
          <a:xfrm flipV="1">
            <a:off x="7007083" y="4180931"/>
            <a:ext cx="403163" cy="888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1752600" y="1600200"/>
            <a:ext cx="4343400" cy="419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sz="2400"/>
          </a:p>
        </p:txBody>
      </p:sp>
      <p:sp>
        <p:nvSpPr>
          <p:cNvPr id="4099" name="Line 3"/>
          <p:cNvSpPr>
            <a:spLocks noChangeShapeType="1"/>
          </p:cNvSpPr>
          <p:nvPr/>
        </p:nvSpPr>
        <p:spPr bwMode="auto">
          <a:xfrm>
            <a:off x="4648200" y="16002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3200400" y="16002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1" name="Line 5"/>
          <p:cNvSpPr>
            <a:spLocks noChangeShapeType="1"/>
          </p:cNvSpPr>
          <p:nvPr/>
        </p:nvSpPr>
        <p:spPr bwMode="auto">
          <a:xfrm>
            <a:off x="6096000" y="1600200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2" name="Line 6"/>
          <p:cNvSpPr>
            <a:spLocks noChangeShapeType="1"/>
          </p:cNvSpPr>
          <p:nvPr/>
        </p:nvSpPr>
        <p:spPr bwMode="auto">
          <a:xfrm>
            <a:off x="1752600" y="27432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3200400" y="1676400"/>
            <a:ext cx="1600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Linear array -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(Length of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Collision Path +1)</a:t>
            </a:r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4724400" y="1676400"/>
            <a:ext cx="1379538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Buckets -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(# of elements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in  linked list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compared)</a:t>
            </a:r>
          </a:p>
        </p:txBody>
      </p:sp>
      <p:sp>
        <p:nvSpPr>
          <p:cNvPr id="4105" name="Text Box 10"/>
          <p:cNvSpPr txBox="1">
            <a:spLocks noChangeArrowheads="1"/>
          </p:cNvSpPr>
          <p:nvPr/>
        </p:nvSpPr>
        <p:spPr bwMode="auto">
          <a:xfrm>
            <a:off x="2057400" y="1676400"/>
            <a:ext cx="5254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Key</a:t>
            </a:r>
          </a:p>
        </p:txBody>
      </p:sp>
      <p:sp>
        <p:nvSpPr>
          <p:cNvPr id="4106" name="Text Box 11"/>
          <p:cNvSpPr txBox="1">
            <a:spLocks noChangeArrowheads="1"/>
          </p:cNvSpPr>
          <p:nvPr/>
        </p:nvSpPr>
        <p:spPr bwMode="auto">
          <a:xfrm>
            <a:off x="1828800" y="1219200"/>
            <a:ext cx="41179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Number of comparisons to retrieve this element</a:t>
            </a:r>
          </a:p>
        </p:txBody>
      </p:sp>
      <p:sp>
        <p:nvSpPr>
          <p:cNvPr id="4107" name="Line 12"/>
          <p:cNvSpPr>
            <a:spLocks noChangeShapeType="1"/>
          </p:cNvSpPr>
          <p:nvPr/>
        </p:nvSpPr>
        <p:spPr bwMode="auto">
          <a:xfrm>
            <a:off x="1752600" y="41910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8" name="Line 13"/>
          <p:cNvSpPr>
            <a:spLocks noChangeShapeType="1"/>
          </p:cNvSpPr>
          <p:nvPr/>
        </p:nvSpPr>
        <p:spPr bwMode="auto">
          <a:xfrm>
            <a:off x="1752600" y="32004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9" name="Line 14"/>
          <p:cNvSpPr>
            <a:spLocks noChangeShapeType="1"/>
          </p:cNvSpPr>
          <p:nvPr/>
        </p:nvSpPr>
        <p:spPr bwMode="auto">
          <a:xfrm>
            <a:off x="1752600" y="36576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Line 15"/>
          <p:cNvSpPr>
            <a:spLocks noChangeShapeType="1"/>
          </p:cNvSpPr>
          <p:nvPr/>
        </p:nvSpPr>
        <p:spPr bwMode="auto">
          <a:xfrm>
            <a:off x="1752600" y="51816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Line 16"/>
          <p:cNvSpPr>
            <a:spLocks noChangeShapeType="1"/>
          </p:cNvSpPr>
          <p:nvPr/>
        </p:nvSpPr>
        <p:spPr bwMode="auto">
          <a:xfrm>
            <a:off x="1752600" y="46482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Text Box 17"/>
          <p:cNvSpPr txBox="1">
            <a:spLocks noChangeArrowheads="1"/>
          </p:cNvSpPr>
          <p:nvPr/>
        </p:nvSpPr>
        <p:spPr bwMode="auto">
          <a:xfrm>
            <a:off x="2041525" y="2805113"/>
            <a:ext cx="20313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53		</a:t>
            </a:r>
          </a:p>
        </p:txBody>
      </p:sp>
      <p:sp>
        <p:nvSpPr>
          <p:cNvPr id="4113" name="Text Box 18"/>
          <p:cNvSpPr txBox="1">
            <a:spLocks noChangeArrowheads="1"/>
          </p:cNvSpPr>
          <p:nvPr/>
        </p:nvSpPr>
        <p:spPr bwMode="auto">
          <a:xfrm>
            <a:off x="2041525" y="3262313"/>
            <a:ext cx="4924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138</a:t>
            </a:r>
          </a:p>
        </p:txBody>
      </p:sp>
      <p:sp>
        <p:nvSpPr>
          <p:cNvPr id="4114" name="Text Box 19"/>
          <p:cNvSpPr txBox="1">
            <a:spLocks noChangeArrowheads="1"/>
          </p:cNvSpPr>
          <p:nvPr/>
        </p:nvSpPr>
        <p:spPr bwMode="auto">
          <a:xfrm>
            <a:off x="2041072" y="3830638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109	</a:t>
            </a:r>
          </a:p>
        </p:txBody>
      </p:sp>
      <p:sp>
        <p:nvSpPr>
          <p:cNvPr id="4115" name="Text Box 20"/>
          <p:cNvSpPr txBox="1">
            <a:spLocks noChangeArrowheads="1"/>
          </p:cNvSpPr>
          <p:nvPr/>
        </p:nvSpPr>
        <p:spPr bwMode="auto">
          <a:xfrm>
            <a:off x="2057400" y="4287838"/>
            <a:ext cx="177484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49                           </a:t>
            </a:r>
          </a:p>
        </p:txBody>
      </p:sp>
      <p:sp>
        <p:nvSpPr>
          <p:cNvPr id="4116" name="Text Box 21"/>
          <p:cNvSpPr txBox="1">
            <a:spLocks noChangeArrowheads="1"/>
          </p:cNvSpPr>
          <p:nvPr/>
        </p:nvSpPr>
        <p:spPr bwMode="auto">
          <a:xfrm>
            <a:off x="2057400" y="4745038"/>
            <a:ext cx="4924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174</a:t>
            </a:r>
          </a:p>
        </p:txBody>
      </p:sp>
      <p:sp>
        <p:nvSpPr>
          <p:cNvPr id="4117" name="Text Box 22"/>
          <p:cNvSpPr txBox="1">
            <a:spLocks noChangeArrowheads="1"/>
          </p:cNvSpPr>
          <p:nvPr/>
        </p:nvSpPr>
        <p:spPr bwMode="auto">
          <a:xfrm>
            <a:off x="2075316" y="5287055"/>
            <a:ext cx="20313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26		</a:t>
            </a:r>
          </a:p>
        </p:txBody>
      </p:sp>
      <p:sp>
        <p:nvSpPr>
          <p:cNvPr id="4118" name="Text Box 23"/>
          <p:cNvSpPr txBox="1">
            <a:spLocks noChangeArrowheads="1"/>
          </p:cNvSpPr>
          <p:nvPr/>
        </p:nvSpPr>
        <p:spPr bwMode="auto">
          <a:xfrm>
            <a:off x="838200" y="457200"/>
            <a:ext cx="33194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2.  Fill in the table based on exercise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5F3CFA-667D-038F-EC6C-AD77668C32DE}"/>
              </a:ext>
            </a:extLst>
          </p:cNvPr>
          <p:cNvSpPr txBox="1"/>
          <p:nvPr/>
        </p:nvSpPr>
        <p:spPr>
          <a:xfrm>
            <a:off x="3777189" y="3181766"/>
            <a:ext cx="309033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9C605A-A424-409B-B82E-7DC5F9A0CF53}"/>
              </a:ext>
            </a:extLst>
          </p:cNvPr>
          <p:cNvSpPr txBox="1"/>
          <p:nvPr/>
        </p:nvSpPr>
        <p:spPr>
          <a:xfrm>
            <a:off x="3766605" y="3677066"/>
            <a:ext cx="319617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4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289EE6-E76D-ABEB-6E4D-6D665CDE1DCE}"/>
              </a:ext>
            </a:extLst>
          </p:cNvPr>
          <p:cNvSpPr txBox="1"/>
          <p:nvPr/>
        </p:nvSpPr>
        <p:spPr>
          <a:xfrm>
            <a:off x="3777189" y="4180096"/>
            <a:ext cx="319617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4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195E5D-BDFE-676C-6B8C-C36B6F598A9C}"/>
              </a:ext>
            </a:extLst>
          </p:cNvPr>
          <p:cNvSpPr txBox="1"/>
          <p:nvPr/>
        </p:nvSpPr>
        <p:spPr>
          <a:xfrm>
            <a:off x="3761634" y="4687811"/>
            <a:ext cx="319617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2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678C0B-C6B4-BA83-1322-746B654494FC}"/>
              </a:ext>
            </a:extLst>
          </p:cNvPr>
          <p:cNvSpPr txBox="1"/>
          <p:nvPr/>
        </p:nvSpPr>
        <p:spPr>
          <a:xfrm>
            <a:off x="3762164" y="5243019"/>
            <a:ext cx="319617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2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8C94E9-641A-86FD-5376-11854CE926E8}"/>
              </a:ext>
            </a:extLst>
          </p:cNvPr>
          <p:cNvSpPr txBox="1"/>
          <p:nvPr/>
        </p:nvSpPr>
        <p:spPr>
          <a:xfrm>
            <a:off x="3771896" y="2740972"/>
            <a:ext cx="319617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2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066734-BE35-C57E-0D51-F8CCDA5251A6}"/>
              </a:ext>
            </a:extLst>
          </p:cNvPr>
          <p:cNvSpPr txBox="1"/>
          <p:nvPr/>
        </p:nvSpPr>
        <p:spPr>
          <a:xfrm>
            <a:off x="5181823" y="2723735"/>
            <a:ext cx="319617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BB7C8D-407B-7B04-7890-616B1D324DAD}"/>
              </a:ext>
            </a:extLst>
          </p:cNvPr>
          <p:cNvSpPr txBox="1"/>
          <p:nvPr/>
        </p:nvSpPr>
        <p:spPr>
          <a:xfrm>
            <a:off x="5181823" y="3205808"/>
            <a:ext cx="319617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F2CDD6-91F2-B015-B97A-B2E18E75EAA5}"/>
              </a:ext>
            </a:extLst>
          </p:cNvPr>
          <p:cNvSpPr txBox="1"/>
          <p:nvPr/>
        </p:nvSpPr>
        <p:spPr>
          <a:xfrm>
            <a:off x="5181822" y="3684816"/>
            <a:ext cx="319617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660B1A-BC15-F664-8457-9CC5C4FE3188}"/>
              </a:ext>
            </a:extLst>
          </p:cNvPr>
          <p:cNvSpPr txBox="1"/>
          <p:nvPr/>
        </p:nvSpPr>
        <p:spPr>
          <a:xfrm>
            <a:off x="5184466" y="4178605"/>
            <a:ext cx="319617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2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E6DFC9-9E5B-CAD5-7641-CDB4E3BD6F4A}"/>
              </a:ext>
            </a:extLst>
          </p:cNvPr>
          <p:cNvSpPr txBox="1"/>
          <p:nvPr/>
        </p:nvSpPr>
        <p:spPr>
          <a:xfrm>
            <a:off x="5181821" y="4679839"/>
            <a:ext cx="319617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7DFBE8-211B-7DB3-473E-9CC63771DBE2}"/>
              </a:ext>
            </a:extLst>
          </p:cNvPr>
          <p:cNvSpPr txBox="1"/>
          <p:nvPr/>
        </p:nvSpPr>
        <p:spPr>
          <a:xfrm>
            <a:off x="5173672" y="5243019"/>
            <a:ext cx="319617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1</a:t>
            </a:r>
            <a:endParaRPr 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730</TotalTime>
  <Words>253</Words>
  <Application>Microsoft Office PowerPoint</Application>
  <PresentationFormat>On-screen Show (4:3)</PresentationFormat>
  <Paragraphs>94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Calibri</vt:lpstr>
      <vt:lpstr>Times New Roman</vt:lpstr>
      <vt:lpstr>Default Design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Joe Wisniewski</dc:creator>
  <cp:lastModifiedBy>Danyal Imran</cp:lastModifiedBy>
  <cp:revision>57</cp:revision>
  <cp:lastPrinted>2015-10-07T21:36:22Z</cp:lastPrinted>
  <dcterms:created xsi:type="dcterms:W3CDTF">2003-12-08T11:02:30Z</dcterms:created>
  <dcterms:modified xsi:type="dcterms:W3CDTF">2024-03-06T02:43:48Z</dcterms:modified>
</cp:coreProperties>
</file>