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Default Extension="gif" ContentType="image/gif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29812-2136-40C6-83CF-3BBACE5632C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25F7D5-4FC1-4D8A-90E2-7923A19A3EC7}">
      <dgm:prSet/>
      <dgm:spPr/>
      <dgm:t>
        <a:bodyPr/>
        <a:lstStyle/>
        <a:p>
          <a:pPr rtl="0"/>
          <a:r>
            <a:rPr lang="en-US" dirty="0" smtClean="0"/>
            <a:t>2. The coding of the problem</a:t>
          </a:r>
          <a:endParaRPr lang="en-US" dirty="0"/>
        </a:p>
      </dgm:t>
    </dgm:pt>
    <dgm:pt modelId="{5E8407AE-AEBA-477F-8EBE-43D79ABD30B2}" type="parTrans" cxnId="{2C3BA4FF-0A64-4C38-835B-70C2994F84CA}">
      <dgm:prSet/>
      <dgm:spPr/>
      <dgm:t>
        <a:bodyPr/>
        <a:lstStyle/>
        <a:p>
          <a:endParaRPr lang="en-US"/>
        </a:p>
      </dgm:t>
    </dgm:pt>
    <dgm:pt modelId="{FDC4CC15-5D40-4BCA-B97C-548766FDEEA9}" type="sibTrans" cxnId="{2C3BA4FF-0A64-4C38-835B-70C2994F84CA}">
      <dgm:prSet/>
      <dgm:spPr/>
      <dgm:t>
        <a:bodyPr/>
        <a:lstStyle/>
        <a:p>
          <a:endParaRPr lang="en-US"/>
        </a:p>
      </dgm:t>
    </dgm:pt>
    <dgm:pt modelId="{E064505D-4CA4-4DE7-BBA1-47D2A736BD66}" type="pres">
      <dgm:prSet presAssocID="{A0D29812-2136-40C6-83CF-3BBACE5632C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E8B54B-62DB-4C91-909F-37F45BFEB8FA}" type="pres">
      <dgm:prSet presAssocID="{5625F7D5-4FC1-4D8A-90E2-7923A19A3EC7}" presName="composite" presStyleCnt="0"/>
      <dgm:spPr/>
    </dgm:pt>
    <dgm:pt modelId="{1085AE2F-1453-4641-A582-E6534A8864A3}" type="pres">
      <dgm:prSet presAssocID="{5625F7D5-4FC1-4D8A-90E2-7923A19A3EC7}" presName="imgShp" presStyleLbl="fgImgPlace1" presStyleIdx="0" presStyleCnt="1"/>
      <dgm:spPr/>
    </dgm:pt>
    <dgm:pt modelId="{970A9386-D0D7-43EB-B3C1-3C604D417C42}" type="pres">
      <dgm:prSet presAssocID="{5625F7D5-4FC1-4D8A-90E2-7923A19A3EC7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3BA4FF-0A64-4C38-835B-70C2994F84CA}" srcId="{A0D29812-2136-40C6-83CF-3BBACE5632C6}" destId="{5625F7D5-4FC1-4D8A-90E2-7923A19A3EC7}" srcOrd="0" destOrd="0" parTransId="{5E8407AE-AEBA-477F-8EBE-43D79ABD30B2}" sibTransId="{FDC4CC15-5D40-4BCA-B97C-548766FDEEA9}"/>
    <dgm:cxn modelId="{B583793E-A3B0-44A2-AD74-1D28C6885464}" type="presOf" srcId="{A0D29812-2136-40C6-83CF-3BBACE5632C6}" destId="{E064505D-4CA4-4DE7-BBA1-47D2A736BD66}" srcOrd="0" destOrd="0" presId="urn:microsoft.com/office/officeart/2005/8/layout/vList3"/>
    <dgm:cxn modelId="{77183DE8-3F04-4A3B-B45C-6AF7A0D9CE31}" type="presOf" srcId="{5625F7D5-4FC1-4D8A-90E2-7923A19A3EC7}" destId="{970A9386-D0D7-43EB-B3C1-3C604D417C42}" srcOrd="0" destOrd="0" presId="urn:microsoft.com/office/officeart/2005/8/layout/vList3"/>
    <dgm:cxn modelId="{B4172879-4CE3-449B-823D-DF6496E24E81}" type="presParOf" srcId="{E064505D-4CA4-4DE7-BBA1-47D2A736BD66}" destId="{8DE8B54B-62DB-4C91-909F-37F45BFEB8FA}" srcOrd="0" destOrd="0" presId="urn:microsoft.com/office/officeart/2005/8/layout/vList3"/>
    <dgm:cxn modelId="{D37FF55F-2B0D-48E2-908E-804EEE13085B}" type="presParOf" srcId="{8DE8B54B-62DB-4C91-909F-37F45BFEB8FA}" destId="{1085AE2F-1453-4641-A582-E6534A8864A3}" srcOrd="0" destOrd="0" presId="urn:microsoft.com/office/officeart/2005/8/layout/vList3"/>
    <dgm:cxn modelId="{6F35E932-307B-459A-8509-0EDAC8362EC6}" type="presParOf" srcId="{8DE8B54B-62DB-4C91-909F-37F45BFEB8FA}" destId="{970A9386-D0D7-43EB-B3C1-3C604D417C4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38AF89-E82C-45AE-BF1E-89BFD7976214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63FB8C-A447-4382-B5CF-056005C7B619}">
      <dgm:prSet/>
      <dgm:spPr/>
      <dgm:t>
        <a:bodyPr/>
        <a:lstStyle/>
        <a:p>
          <a:pPr rtl="0"/>
          <a:r>
            <a:rPr lang="en-US" dirty="0" smtClean="0"/>
            <a:t>3. The Graphics of the problem</a:t>
          </a:r>
          <a:endParaRPr lang="en-US" dirty="0"/>
        </a:p>
      </dgm:t>
    </dgm:pt>
    <dgm:pt modelId="{17C6ED09-1C67-4449-8D0A-8124304AF379}" type="parTrans" cxnId="{E75A5307-1852-48BC-877D-54FEB5D7BA57}">
      <dgm:prSet/>
      <dgm:spPr/>
      <dgm:t>
        <a:bodyPr/>
        <a:lstStyle/>
        <a:p>
          <a:endParaRPr lang="en-US"/>
        </a:p>
      </dgm:t>
    </dgm:pt>
    <dgm:pt modelId="{903CADAB-8BC1-44C6-8A82-A03EF4CF258F}" type="sibTrans" cxnId="{E75A5307-1852-48BC-877D-54FEB5D7BA57}">
      <dgm:prSet/>
      <dgm:spPr/>
      <dgm:t>
        <a:bodyPr/>
        <a:lstStyle/>
        <a:p>
          <a:endParaRPr lang="en-US"/>
        </a:p>
      </dgm:t>
    </dgm:pt>
    <dgm:pt modelId="{991822AE-6AAB-48B2-867B-248E738C3FDF}" type="pres">
      <dgm:prSet presAssocID="{8438AF89-E82C-45AE-BF1E-89BFD7976214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5B3F2CE-2A9D-43F8-BF05-FC7AAF3E0C89}" type="pres">
      <dgm:prSet presAssocID="{0363FB8C-A447-4382-B5CF-056005C7B619}" presName="composite" presStyleCnt="0"/>
      <dgm:spPr/>
    </dgm:pt>
    <dgm:pt modelId="{E855E82A-B488-4057-BBDF-3D1DCE438170}" type="pres">
      <dgm:prSet presAssocID="{0363FB8C-A447-4382-B5CF-056005C7B619}" presName="imgShp" presStyleLbl="fgImgPlace1" presStyleIdx="0" presStyleCnt="1"/>
      <dgm:spPr/>
    </dgm:pt>
    <dgm:pt modelId="{9638D615-103A-4562-9891-5AF0EA4228D3}" type="pres">
      <dgm:prSet presAssocID="{0363FB8C-A447-4382-B5CF-056005C7B61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5A5307-1852-48BC-877D-54FEB5D7BA57}" srcId="{8438AF89-E82C-45AE-BF1E-89BFD7976214}" destId="{0363FB8C-A447-4382-B5CF-056005C7B619}" srcOrd="0" destOrd="0" parTransId="{17C6ED09-1C67-4449-8D0A-8124304AF379}" sibTransId="{903CADAB-8BC1-44C6-8A82-A03EF4CF258F}"/>
    <dgm:cxn modelId="{7E09743A-23CC-4A1E-9130-D2047AC1EF49}" type="presOf" srcId="{0363FB8C-A447-4382-B5CF-056005C7B619}" destId="{9638D615-103A-4562-9891-5AF0EA4228D3}" srcOrd="0" destOrd="0" presId="urn:microsoft.com/office/officeart/2005/8/layout/vList3"/>
    <dgm:cxn modelId="{9A411BBB-DB08-46A1-8C01-441ED60E2520}" type="presOf" srcId="{8438AF89-E82C-45AE-BF1E-89BFD7976214}" destId="{991822AE-6AAB-48B2-867B-248E738C3FDF}" srcOrd="0" destOrd="0" presId="urn:microsoft.com/office/officeart/2005/8/layout/vList3"/>
    <dgm:cxn modelId="{B17F2024-A282-4B89-BCE3-70DD91AB999D}" type="presParOf" srcId="{991822AE-6AAB-48B2-867B-248E738C3FDF}" destId="{95B3F2CE-2A9D-43F8-BF05-FC7AAF3E0C89}" srcOrd="0" destOrd="0" presId="urn:microsoft.com/office/officeart/2005/8/layout/vList3"/>
    <dgm:cxn modelId="{53D20297-A22F-4088-80B2-E61FA397E336}" type="presParOf" srcId="{95B3F2CE-2A9D-43F8-BF05-FC7AAF3E0C89}" destId="{E855E82A-B488-4057-BBDF-3D1DCE438170}" srcOrd="0" destOrd="0" presId="urn:microsoft.com/office/officeart/2005/8/layout/vList3"/>
    <dgm:cxn modelId="{A368A8B1-B5B2-41B3-B1A9-79E60AD1870B}" type="presParOf" srcId="{95B3F2CE-2A9D-43F8-BF05-FC7AAF3E0C89}" destId="{9638D615-103A-4562-9891-5AF0EA4228D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1EC4C7-C5CC-49C2-90E4-D5E7262A3A8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C05BCB-C748-4979-98A7-E161AAABAEB9}">
      <dgm:prSet/>
      <dgm:spPr/>
      <dgm:t>
        <a:bodyPr/>
        <a:lstStyle/>
        <a:p>
          <a:pPr rtl="0"/>
          <a:r>
            <a:rPr lang="en-US" dirty="0" smtClean="0"/>
            <a:t>1. The physics of the problem</a:t>
          </a:r>
          <a:endParaRPr lang="en-US" dirty="0"/>
        </a:p>
      </dgm:t>
    </dgm:pt>
    <dgm:pt modelId="{1D801475-FF65-4A14-AD42-F727FBEF6CEC}" type="parTrans" cxnId="{7C58FEEF-F6E9-4CE2-B4D3-1922F5FC6A20}">
      <dgm:prSet/>
      <dgm:spPr/>
      <dgm:t>
        <a:bodyPr/>
        <a:lstStyle/>
        <a:p>
          <a:endParaRPr lang="en-US"/>
        </a:p>
      </dgm:t>
    </dgm:pt>
    <dgm:pt modelId="{C6DD968A-6E72-4A01-98C6-DBF23AAD46D5}" type="sibTrans" cxnId="{7C58FEEF-F6E9-4CE2-B4D3-1922F5FC6A20}">
      <dgm:prSet/>
      <dgm:spPr/>
      <dgm:t>
        <a:bodyPr/>
        <a:lstStyle/>
        <a:p>
          <a:endParaRPr lang="en-US"/>
        </a:p>
      </dgm:t>
    </dgm:pt>
    <dgm:pt modelId="{3A9985E4-2B70-413C-A8DC-61A000F07673}" type="pres">
      <dgm:prSet presAssocID="{E91EC4C7-C5CC-49C2-90E4-D5E7262A3A8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83902B-5F12-44A8-9363-49015D6DD8D9}" type="pres">
      <dgm:prSet presAssocID="{60C05BCB-C748-4979-98A7-E161AAABAEB9}" presName="composite" presStyleCnt="0"/>
      <dgm:spPr/>
    </dgm:pt>
    <dgm:pt modelId="{A6427C0C-0756-4214-A098-2AB5D07CD57E}" type="pres">
      <dgm:prSet presAssocID="{60C05BCB-C748-4979-98A7-E161AAABAEB9}" presName="imgShp" presStyleLbl="fgImgPlace1" presStyleIdx="0" presStyleCnt="1"/>
      <dgm:spPr/>
    </dgm:pt>
    <dgm:pt modelId="{9653409F-1666-42A7-8B69-800CDC4604D3}" type="pres">
      <dgm:prSet presAssocID="{60C05BCB-C748-4979-98A7-E161AAABAEB9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58FEEF-F6E9-4CE2-B4D3-1922F5FC6A20}" srcId="{E91EC4C7-C5CC-49C2-90E4-D5E7262A3A86}" destId="{60C05BCB-C748-4979-98A7-E161AAABAEB9}" srcOrd="0" destOrd="0" parTransId="{1D801475-FF65-4A14-AD42-F727FBEF6CEC}" sibTransId="{C6DD968A-6E72-4A01-98C6-DBF23AAD46D5}"/>
    <dgm:cxn modelId="{E0A2E996-3B9C-4AD3-BCD9-651D6F424338}" type="presOf" srcId="{E91EC4C7-C5CC-49C2-90E4-D5E7262A3A86}" destId="{3A9985E4-2B70-413C-A8DC-61A000F07673}" srcOrd="0" destOrd="0" presId="urn:microsoft.com/office/officeart/2005/8/layout/vList3"/>
    <dgm:cxn modelId="{E02A60C4-28BC-4DE2-8208-D0AE284F2FAC}" type="presOf" srcId="{60C05BCB-C748-4979-98A7-E161AAABAEB9}" destId="{9653409F-1666-42A7-8B69-800CDC4604D3}" srcOrd="0" destOrd="0" presId="urn:microsoft.com/office/officeart/2005/8/layout/vList3"/>
    <dgm:cxn modelId="{96929703-E555-4AD7-843D-57A0B30AA954}" type="presParOf" srcId="{3A9985E4-2B70-413C-A8DC-61A000F07673}" destId="{C083902B-5F12-44A8-9363-49015D6DD8D9}" srcOrd="0" destOrd="0" presId="urn:microsoft.com/office/officeart/2005/8/layout/vList3"/>
    <dgm:cxn modelId="{0A882076-0993-425E-B8D6-57B9EC3D65A5}" type="presParOf" srcId="{C083902B-5F12-44A8-9363-49015D6DD8D9}" destId="{A6427C0C-0756-4214-A098-2AB5D07CD57E}" srcOrd="0" destOrd="0" presId="urn:microsoft.com/office/officeart/2005/8/layout/vList3"/>
    <dgm:cxn modelId="{2C03A232-E9B5-488F-9441-67876B197EEB}" type="presParOf" srcId="{C083902B-5F12-44A8-9363-49015D6DD8D9}" destId="{9653409F-1666-42A7-8B69-800CDC4604D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70A9386-D0D7-43EB-B3C1-3C604D417C42}">
      <dsp:nvSpPr>
        <dsp:cNvPr id="0" name=""/>
        <dsp:cNvSpPr/>
      </dsp:nvSpPr>
      <dsp:spPr>
        <a:xfrm rot="10800000">
          <a:off x="1228465" y="0"/>
          <a:ext cx="4357878" cy="5232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25" tIns="91440" rIns="170688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2. The coding of the problem</a:t>
          </a:r>
          <a:endParaRPr lang="en-US" sz="2400" kern="1200" dirty="0"/>
        </a:p>
      </dsp:txBody>
      <dsp:txXfrm rot="10800000">
        <a:off x="1228465" y="0"/>
        <a:ext cx="4357878" cy="523220"/>
      </dsp:txXfrm>
    </dsp:sp>
    <dsp:sp modelId="{1085AE2F-1453-4641-A582-E6534A8864A3}">
      <dsp:nvSpPr>
        <dsp:cNvPr id="0" name=""/>
        <dsp:cNvSpPr/>
      </dsp:nvSpPr>
      <dsp:spPr>
        <a:xfrm>
          <a:off x="966855" y="0"/>
          <a:ext cx="523220" cy="5232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38D615-103A-4562-9891-5AF0EA4228D3}">
      <dsp:nvSpPr>
        <dsp:cNvPr id="0" name=""/>
        <dsp:cNvSpPr/>
      </dsp:nvSpPr>
      <dsp:spPr>
        <a:xfrm rot="10800000">
          <a:off x="1241229" y="0"/>
          <a:ext cx="4408551" cy="5232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25" tIns="83820" rIns="156464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3. The Graphics of the problem</a:t>
          </a:r>
          <a:endParaRPr lang="en-US" sz="2200" kern="1200" dirty="0"/>
        </a:p>
      </dsp:txBody>
      <dsp:txXfrm rot="10800000">
        <a:off x="1241229" y="0"/>
        <a:ext cx="4408551" cy="523220"/>
      </dsp:txXfrm>
    </dsp:sp>
    <dsp:sp modelId="{E855E82A-B488-4057-BBDF-3D1DCE438170}">
      <dsp:nvSpPr>
        <dsp:cNvPr id="0" name=""/>
        <dsp:cNvSpPr/>
      </dsp:nvSpPr>
      <dsp:spPr>
        <a:xfrm>
          <a:off x="979619" y="0"/>
          <a:ext cx="523220" cy="5232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653409F-1666-42A7-8B69-800CDC4604D3}">
      <dsp:nvSpPr>
        <dsp:cNvPr id="0" name=""/>
        <dsp:cNvSpPr/>
      </dsp:nvSpPr>
      <dsp:spPr>
        <a:xfrm rot="10800000">
          <a:off x="1202938" y="0"/>
          <a:ext cx="4256532" cy="5232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0725" tIns="87630" rIns="163576" bIns="8763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1. The physics of the problem</a:t>
          </a:r>
          <a:endParaRPr lang="en-US" sz="2300" kern="1200" dirty="0"/>
        </a:p>
      </dsp:txBody>
      <dsp:txXfrm rot="10800000">
        <a:off x="1202938" y="0"/>
        <a:ext cx="4256532" cy="523220"/>
      </dsp:txXfrm>
    </dsp:sp>
    <dsp:sp modelId="{A6427C0C-0756-4214-A098-2AB5D07CD57E}">
      <dsp:nvSpPr>
        <dsp:cNvPr id="0" name=""/>
        <dsp:cNvSpPr/>
      </dsp:nvSpPr>
      <dsp:spPr>
        <a:xfrm>
          <a:off x="941328" y="0"/>
          <a:ext cx="523220" cy="523220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85A19-A896-4A4A-850F-87FFADC2A433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7C58A-0216-4C6E-948A-10D2552D78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7C58A-0216-4C6E-948A-10D2552D787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E9E1-662F-4CF1-9E67-B2A092556A5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05CE-44E4-4D4D-ABA2-3643CFBB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E9E1-662F-4CF1-9E67-B2A092556A5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05CE-44E4-4D4D-ABA2-3643CFBB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E9E1-662F-4CF1-9E67-B2A092556A5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05CE-44E4-4D4D-ABA2-3643CFBB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E9E1-662F-4CF1-9E67-B2A092556A5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05CE-44E4-4D4D-ABA2-3643CFBB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E9E1-662F-4CF1-9E67-B2A092556A5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05CE-44E4-4D4D-ABA2-3643CFBB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E9E1-662F-4CF1-9E67-B2A092556A5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05CE-44E4-4D4D-ABA2-3643CFBB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E9E1-662F-4CF1-9E67-B2A092556A5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05CE-44E4-4D4D-ABA2-3643CFBB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E9E1-662F-4CF1-9E67-B2A092556A5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05CE-44E4-4D4D-ABA2-3643CFBB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E9E1-662F-4CF1-9E67-B2A092556A5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05CE-44E4-4D4D-ABA2-3643CFBB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E9E1-662F-4CF1-9E67-B2A092556A5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005CE-44E4-4D4D-ABA2-3643CFBBD1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1E9E1-662F-4CF1-9E67-B2A092556A5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BE005CE-44E4-4D4D-ABA2-3643CFBBD1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71E9E1-662F-4CF1-9E67-B2A092556A57}" type="datetimeFigureOut">
              <a:rPr lang="en-US" smtClean="0"/>
              <a:pPr/>
              <a:t>12/9/2011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BE005CE-44E4-4D4D-ABA2-3643CFBBD19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772400" cy="1110615"/>
          </a:xfrm>
        </p:spPr>
        <p:txBody>
          <a:bodyPr/>
          <a:lstStyle/>
          <a:p>
            <a:r>
              <a:rPr lang="en-US" dirty="0" smtClean="0"/>
              <a:t>Vector Fields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057400" y="4114800"/>
            <a:ext cx="7854696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10000"/>
                  </a:schemeClr>
                </a:solidFill>
              </a:rPr>
              <a:t>Mohammad H. Chaghazardi</a:t>
            </a:r>
            <a:endParaRPr lang="en-US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302949">
            <a:off x="3429000" y="51054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Fall – winter 2011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286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How to Draw an Animation ?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7400" y="3276600"/>
            <a:ext cx="5105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Drawing the Plot</a:t>
            </a:r>
            <a:endParaRPr lang="en-US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Using  the circle and line statements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Showing the Plot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Picturing </a:t>
            </a:r>
            <a:r>
              <a:rPr lang="en-US" dirty="0"/>
              <a:t>D</a:t>
            </a:r>
            <a:r>
              <a:rPr lang="en-US" dirty="0" smtClean="0"/>
              <a:t>elays 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Clearing the Plot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Using cleardevice ( ) function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Drawing again!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9037227">
            <a:off x="6211454" y="201483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1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931590" y="3369990"/>
            <a:ext cx="45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FAIL !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286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How to Draw an Animation ?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037227">
            <a:off x="6211454" y="201483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2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09800" y="3276600"/>
            <a:ext cx="426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Drawing  a Plot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 smtClean="0"/>
              <a:t>Using  the circle and line statements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Showing the Plot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Picturing Delays 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Drawing  an inverse for the Plot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Drawing again!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931590" y="3369990"/>
            <a:ext cx="453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FAIL !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286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How to Draw an Animation ?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037227">
            <a:off x="6211454" y="201483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090502" y="4038600"/>
            <a:ext cx="7370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Use of pages in BGi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 rot="19888030">
            <a:off x="2968817" y="454667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00B050"/>
                </a:solidFill>
              </a:rPr>
              <a:t>PASS !</a:t>
            </a:r>
            <a:endParaRPr lang="en-US" sz="4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286000"/>
            <a:ext cx="556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How to Draw an Animation ?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9037227">
            <a:off x="6211454" y="201483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3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0" y="3657600"/>
            <a:ext cx="586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Showing Page 1    : setvisualpage ( int x)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Selecting Page 2   : setactivepage( int x)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Drawing  Page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Showing Page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Selecting Page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Clearing Page 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Drawing  Page 1 or 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Goto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In this presentation:</a:t>
            </a:r>
            <a:endParaRPr lang="en-US" sz="2800" dirty="0"/>
          </a:p>
        </p:txBody>
      </p:sp>
      <p:graphicFrame>
        <p:nvGraphicFramePr>
          <p:cNvPr id="11" name="Diagram 10"/>
          <p:cNvGraphicFramePr/>
          <p:nvPr/>
        </p:nvGraphicFramePr>
        <p:xfrm>
          <a:off x="838200" y="3352800"/>
          <a:ext cx="655320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/>
          <p:cNvGraphicFramePr/>
          <p:nvPr/>
        </p:nvGraphicFramePr>
        <p:xfrm>
          <a:off x="838200" y="4114800"/>
          <a:ext cx="662940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/>
          <p:cNvGraphicFramePr/>
          <p:nvPr/>
        </p:nvGraphicFramePr>
        <p:xfrm>
          <a:off x="838200" y="2667000"/>
          <a:ext cx="6400800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Physics</a:t>
            </a:r>
            <a:endParaRPr lang="en-US" dirty="0"/>
          </a:p>
        </p:txBody>
      </p:sp>
      <p:pic>
        <p:nvPicPr>
          <p:cNvPr id="1026" name="Picture 2" descr="http://gravmag.ou.edu/filter/4pt-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4343400" cy="2123820"/>
          </a:xfrm>
          <a:prstGeom prst="rect">
            <a:avLst/>
          </a:prstGeom>
          <a:noFill/>
        </p:spPr>
      </p:pic>
      <p:pic>
        <p:nvPicPr>
          <p:cNvPr id="1028" name="Picture 4" descr="http://www.kirksville.k12.mo.us/khs/Teacher_Web/alternative/electricfield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0" y="4086224"/>
            <a:ext cx="5438775" cy="277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Physics</a:t>
            </a:r>
            <a:endParaRPr lang="en-US" dirty="0"/>
          </a:p>
        </p:txBody>
      </p:sp>
      <p:pic>
        <p:nvPicPr>
          <p:cNvPr id="17410" name="Picture 2" descr="http://upload.wikimedia.org/wikipedia/commons/thumb/c/c2/Vector_field.svg/394px-Vector_fiel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71800"/>
            <a:ext cx="3276600" cy="3276601"/>
          </a:xfrm>
          <a:prstGeom prst="rect">
            <a:avLst/>
          </a:prstGeom>
          <a:noFill/>
        </p:spPr>
      </p:pic>
      <p:pic>
        <p:nvPicPr>
          <p:cNvPr id="17412" name="Picture 4" descr="http://upload.wikimedia.org/wikipedia/commons/thumb/4/42/Electric_dipole_field_lines.svg/454px-Electric_dipole_field_lines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47094"/>
            <a:ext cx="3581400" cy="34394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589051">
            <a:off x="4267200" y="1828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Field Drawing styles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The Physics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599" y="1905000"/>
            <a:ext cx="664481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 rot="1054668">
            <a:off x="6114120" y="627703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tatics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Physics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32786"/>
            <a:ext cx="6324600" cy="492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 rot="1053481">
            <a:off x="5504971" y="378597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Moving</a:t>
            </a:r>
            <a:r>
              <a:rPr lang="en-US" sz="2800" dirty="0" smtClean="0"/>
              <a:t> charge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11430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Highest Accuracy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Physics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68955"/>
            <a:ext cx="7239000" cy="488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 rot="623414">
            <a:off x="6273163" y="638942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Stray Charge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22860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 Using Arrays instead of  Vectors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 Function calling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 draw function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 Scan function ( causes undesired delays)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Super Position function (numerical process)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B050"/>
                </a:solidFill>
              </a:rPr>
              <a:t>  …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Turbo C !  Dream era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5052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Borland 5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6482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GNU   or  DEV   + Graphics and </a:t>
            </a:r>
            <a:r>
              <a:rPr lang="en-US" sz="2400" dirty="0" err="1" smtClean="0"/>
              <a:t>winBGIm</a:t>
            </a:r>
            <a:r>
              <a:rPr lang="en-US" sz="2400" dirty="0" smtClean="0"/>
              <a:t> libraries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301</TotalTime>
  <Words>241</Words>
  <Application>Microsoft Office PowerPoint</Application>
  <PresentationFormat>On-screen Show (4:3)</PresentationFormat>
  <Paragraphs>72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Vector Fields </vt:lpstr>
      <vt:lpstr>In this presentation:</vt:lpstr>
      <vt:lpstr>The Physics</vt:lpstr>
      <vt:lpstr>The Physics</vt:lpstr>
      <vt:lpstr>The Physics</vt:lpstr>
      <vt:lpstr>The Physics</vt:lpstr>
      <vt:lpstr>The Physics</vt:lpstr>
      <vt:lpstr>The Code</vt:lpstr>
      <vt:lpstr>The Graphics</vt:lpstr>
      <vt:lpstr>The Graphics</vt:lpstr>
      <vt:lpstr>The Graphics</vt:lpstr>
      <vt:lpstr>The Graphics</vt:lpstr>
      <vt:lpstr>The Graphics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Fields</dc:title>
  <dc:creator>sara</dc:creator>
  <cp:lastModifiedBy>sara</cp:lastModifiedBy>
  <cp:revision>24</cp:revision>
  <dcterms:created xsi:type="dcterms:W3CDTF">2011-12-07T11:49:35Z</dcterms:created>
  <dcterms:modified xsi:type="dcterms:W3CDTF">2011-12-09T20:22:34Z</dcterms:modified>
</cp:coreProperties>
</file>