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5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E00A-006A-CA44-80EC-917A5F90636C}" type="datetimeFigureOut">
              <a:rPr lang="en-US" smtClean="0"/>
              <a:t>8/2/17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F9930-41F0-0946-9B89-9AF23260C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2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eg"/><Relationship Id="rId9" Type="http://schemas.openxmlformats.org/officeDocument/2006/relationships/image" Target="../media/image8.png"/><Relationship Id="rId1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0" y="3122706"/>
            <a:ext cx="9144000" cy="3735294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87588" y="129409"/>
            <a:ext cx="2157537" cy="393156"/>
            <a:chOff x="294174" y="1355741"/>
            <a:chExt cx="2157537" cy="440439"/>
          </a:xfrm>
        </p:grpSpPr>
        <p:grpSp>
          <p:nvGrpSpPr>
            <p:cNvPr id="25" name="Group 29"/>
            <p:cNvGrpSpPr>
              <a:grpSpLocks noChangeAspect="1"/>
            </p:cNvGrpSpPr>
            <p:nvPr/>
          </p:nvGrpSpPr>
          <p:grpSpPr bwMode="auto">
            <a:xfrm>
              <a:off x="294174" y="1355741"/>
              <a:ext cx="2157537" cy="440439"/>
              <a:chOff x="114" y="226"/>
              <a:chExt cx="2464" cy="503"/>
            </a:xfrm>
          </p:grpSpPr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" y="226"/>
                <a:ext cx="36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" y="226"/>
                <a:ext cx="370" cy="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" y="227"/>
                <a:ext cx="331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6"/>
              <p:cNvSpPr>
                <a:spLocks/>
              </p:cNvSpPr>
              <p:nvPr/>
            </p:nvSpPr>
            <p:spPr bwMode="auto">
              <a:xfrm>
                <a:off x="511" y="559"/>
                <a:ext cx="96" cy="116"/>
              </a:xfrm>
              <a:custGeom>
                <a:avLst/>
                <a:gdLst>
                  <a:gd name="T0" fmla="*/ 21 w 74"/>
                  <a:gd name="T1" fmla="*/ 74 h 79"/>
                  <a:gd name="T2" fmla="*/ 6 w 74"/>
                  <a:gd name="T3" fmla="*/ 60 h 79"/>
                  <a:gd name="T4" fmla="*/ 0 w 74"/>
                  <a:gd name="T5" fmla="*/ 39 h 79"/>
                  <a:gd name="T6" fmla="*/ 13 w 74"/>
                  <a:gd name="T7" fmla="*/ 11 h 79"/>
                  <a:gd name="T8" fmla="*/ 46 w 74"/>
                  <a:gd name="T9" fmla="*/ 0 h 79"/>
                  <a:gd name="T10" fmla="*/ 60 w 74"/>
                  <a:gd name="T11" fmla="*/ 1 h 79"/>
                  <a:gd name="T12" fmla="*/ 74 w 74"/>
                  <a:gd name="T13" fmla="*/ 5 h 79"/>
                  <a:gd name="T14" fmla="*/ 74 w 74"/>
                  <a:gd name="T15" fmla="*/ 6 h 79"/>
                  <a:gd name="T16" fmla="*/ 73 w 74"/>
                  <a:gd name="T17" fmla="*/ 12 h 79"/>
                  <a:gd name="T18" fmla="*/ 72 w 74"/>
                  <a:gd name="T19" fmla="*/ 24 h 79"/>
                  <a:gd name="T20" fmla="*/ 67 w 74"/>
                  <a:gd name="T21" fmla="*/ 24 h 79"/>
                  <a:gd name="T22" fmla="*/ 67 w 74"/>
                  <a:gd name="T23" fmla="*/ 14 h 79"/>
                  <a:gd name="T24" fmla="*/ 63 w 74"/>
                  <a:gd name="T25" fmla="*/ 11 h 79"/>
                  <a:gd name="T26" fmla="*/ 56 w 74"/>
                  <a:gd name="T27" fmla="*/ 8 h 79"/>
                  <a:gd name="T28" fmla="*/ 46 w 74"/>
                  <a:gd name="T29" fmla="*/ 6 h 79"/>
                  <a:gd name="T30" fmla="*/ 25 w 74"/>
                  <a:gd name="T31" fmla="*/ 15 h 79"/>
                  <a:gd name="T32" fmla="*/ 17 w 74"/>
                  <a:gd name="T33" fmla="*/ 37 h 79"/>
                  <a:gd name="T34" fmla="*/ 27 w 74"/>
                  <a:gd name="T35" fmla="*/ 63 h 79"/>
                  <a:gd name="T36" fmla="*/ 50 w 74"/>
                  <a:gd name="T37" fmla="*/ 72 h 79"/>
                  <a:gd name="T38" fmla="*/ 61 w 74"/>
                  <a:gd name="T39" fmla="*/ 71 h 79"/>
                  <a:gd name="T40" fmla="*/ 73 w 74"/>
                  <a:gd name="T41" fmla="*/ 66 h 79"/>
                  <a:gd name="T42" fmla="*/ 74 w 74"/>
                  <a:gd name="T43" fmla="*/ 68 h 79"/>
                  <a:gd name="T44" fmla="*/ 71 w 74"/>
                  <a:gd name="T45" fmla="*/ 73 h 79"/>
                  <a:gd name="T46" fmla="*/ 59 w 74"/>
                  <a:gd name="T47" fmla="*/ 78 h 79"/>
                  <a:gd name="T48" fmla="*/ 46 w 74"/>
                  <a:gd name="T49" fmla="*/ 79 h 79"/>
                  <a:gd name="T50" fmla="*/ 21 w 74"/>
                  <a:gd name="T5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79">
                    <a:moveTo>
                      <a:pt x="21" y="74"/>
                    </a:moveTo>
                    <a:cubicBezTo>
                      <a:pt x="14" y="71"/>
                      <a:pt x="9" y="66"/>
                      <a:pt x="6" y="60"/>
                    </a:cubicBezTo>
                    <a:cubicBezTo>
                      <a:pt x="2" y="54"/>
                      <a:pt x="0" y="47"/>
                      <a:pt x="0" y="39"/>
                    </a:cubicBezTo>
                    <a:cubicBezTo>
                      <a:pt x="0" y="28"/>
                      <a:pt x="4" y="18"/>
                      <a:pt x="13" y="11"/>
                    </a:cubicBezTo>
                    <a:cubicBezTo>
                      <a:pt x="21" y="4"/>
                      <a:pt x="32" y="0"/>
                      <a:pt x="46" y="0"/>
                    </a:cubicBezTo>
                    <a:cubicBezTo>
                      <a:pt x="51" y="0"/>
                      <a:pt x="55" y="0"/>
                      <a:pt x="60" y="1"/>
                    </a:cubicBezTo>
                    <a:cubicBezTo>
                      <a:pt x="65" y="2"/>
                      <a:pt x="69" y="3"/>
                      <a:pt x="74" y="5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8"/>
                      <a:pt x="73" y="10"/>
                      <a:pt x="73" y="12"/>
                    </a:cubicBezTo>
                    <a:cubicBezTo>
                      <a:pt x="72" y="15"/>
                      <a:pt x="72" y="19"/>
                      <a:pt x="72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18"/>
                      <a:pt x="67" y="15"/>
                      <a:pt x="67" y="14"/>
                    </a:cubicBezTo>
                    <a:cubicBezTo>
                      <a:pt x="66" y="14"/>
                      <a:pt x="65" y="13"/>
                      <a:pt x="63" y="11"/>
                    </a:cubicBezTo>
                    <a:cubicBezTo>
                      <a:pt x="62" y="10"/>
                      <a:pt x="59" y="9"/>
                      <a:pt x="56" y="8"/>
                    </a:cubicBezTo>
                    <a:cubicBezTo>
                      <a:pt x="53" y="7"/>
                      <a:pt x="50" y="6"/>
                      <a:pt x="46" y="6"/>
                    </a:cubicBezTo>
                    <a:cubicBezTo>
                      <a:pt x="37" y="6"/>
                      <a:pt x="30" y="9"/>
                      <a:pt x="25" y="15"/>
                    </a:cubicBezTo>
                    <a:cubicBezTo>
                      <a:pt x="20" y="20"/>
                      <a:pt x="17" y="28"/>
                      <a:pt x="17" y="37"/>
                    </a:cubicBezTo>
                    <a:cubicBezTo>
                      <a:pt x="17" y="48"/>
                      <a:pt x="20" y="56"/>
                      <a:pt x="27" y="63"/>
                    </a:cubicBezTo>
                    <a:cubicBezTo>
                      <a:pt x="32" y="69"/>
                      <a:pt x="40" y="72"/>
                      <a:pt x="50" y="72"/>
                    </a:cubicBezTo>
                    <a:cubicBezTo>
                      <a:pt x="54" y="72"/>
                      <a:pt x="58" y="71"/>
                      <a:pt x="61" y="71"/>
                    </a:cubicBezTo>
                    <a:cubicBezTo>
                      <a:pt x="65" y="70"/>
                      <a:pt x="68" y="68"/>
                      <a:pt x="73" y="66"/>
                    </a:cubicBezTo>
                    <a:cubicBezTo>
                      <a:pt x="74" y="68"/>
                      <a:pt x="74" y="68"/>
                      <a:pt x="74" y="68"/>
                    </a:cubicBezTo>
                    <a:cubicBezTo>
                      <a:pt x="73" y="69"/>
                      <a:pt x="72" y="71"/>
                      <a:pt x="71" y="73"/>
                    </a:cubicBezTo>
                    <a:cubicBezTo>
                      <a:pt x="67" y="75"/>
                      <a:pt x="63" y="77"/>
                      <a:pt x="59" y="78"/>
                    </a:cubicBezTo>
                    <a:cubicBezTo>
                      <a:pt x="55" y="79"/>
                      <a:pt x="51" y="79"/>
                      <a:pt x="46" y="79"/>
                    </a:cubicBezTo>
                    <a:cubicBezTo>
                      <a:pt x="36" y="79"/>
                      <a:pt x="28" y="78"/>
                      <a:pt x="21" y="74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EditPoints="1"/>
              </p:cNvSpPr>
              <p:nvPr/>
            </p:nvSpPr>
            <p:spPr bwMode="auto">
              <a:xfrm>
                <a:off x="623" y="597"/>
                <a:ext cx="547" cy="78"/>
              </a:xfrm>
              <a:custGeom>
                <a:avLst/>
                <a:gdLst>
                  <a:gd name="T0" fmla="*/ 143 w 421"/>
                  <a:gd name="T1" fmla="*/ 27 h 53"/>
                  <a:gd name="T2" fmla="*/ 150 w 421"/>
                  <a:gd name="T3" fmla="*/ 49 h 53"/>
                  <a:gd name="T4" fmla="*/ 132 w 421"/>
                  <a:gd name="T5" fmla="*/ 49 h 53"/>
                  <a:gd name="T6" fmla="*/ 139 w 421"/>
                  <a:gd name="T7" fmla="*/ 28 h 53"/>
                  <a:gd name="T8" fmla="*/ 132 w 421"/>
                  <a:gd name="T9" fmla="*/ 4 h 53"/>
                  <a:gd name="T10" fmla="*/ 167 w 421"/>
                  <a:gd name="T11" fmla="*/ 24 h 53"/>
                  <a:gd name="T12" fmla="*/ 178 w 421"/>
                  <a:gd name="T13" fmla="*/ 5 h 53"/>
                  <a:gd name="T14" fmla="*/ 180 w 421"/>
                  <a:gd name="T15" fmla="*/ 1 h 53"/>
                  <a:gd name="T16" fmla="*/ 184 w 421"/>
                  <a:gd name="T17" fmla="*/ 5 h 53"/>
                  <a:gd name="T18" fmla="*/ 183 w 421"/>
                  <a:gd name="T19" fmla="*/ 41 h 53"/>
                  <a:gd name="T20" fmla="*/ 342 w 421"/>
                  <a:gd name="T21" fmla="*/ 53 h 53"/>
                  <a:gd name="T22" fmla="*/ 316 w 421"/>
                  <a:gd name="T23" fmla="*/ 4 h 53"/>
                  <a:gd name="T24" fmla="*/ 340 w 421"/>
                  <a:gd name="T25" fmla="*/ 4 h 53"/>
                  <a:gd name="T26" fmla="*/ 348 w 421"/>
                  <a:gd name="T27" fmla="*/ 40 h 53"/>
                  <a:gd name="T28" fmla="*/ 354 w 421"/>
                  <a:gd name="T29" fmla="*/ 4 h 53"/>
                  <a:gd name="T30" fmla="*/ 372 w 421"/>
                  <a:gd name="T31" fmla="*/ 4 h 53"/>
                  <a:gd name="T32" fmla="*/ 347 w 421"/>
                  <a:gd name="T33" fmla="*/ 53 h 53"/>
                  <a:gd name="T34" fmla="*/ 75 w 421"/>
                  <a:gd name="T35" fmla="*/ 7 h 53"/>
                  <a:gd name="T36" fmla="*/ 118 w 421"/>
                  <a:gd name="T37" fmla="*/ 4 h 53"/>
                  <a:gd name="T38" fmla="*/ 107 w 421"/>
                  <a:gd name="T39" fmla="*/ 5 h 53"/>
                  <a:gd name="T40" fmla="*/ 84 w 421"/>
                  <a:gd name="T41" fmla="*/ 42 h 53"/>
                  <a:gd name="T42" fmla="*/ 108 w 421"/>
                  <a:gd name="T43" fmla="*/ 35 h 53"/>
                  <a:gd name="T44" fmla="*/ 122 w 421"/>
                  <a:gd name="T45" fmla="*/ 31 h 53"/>
                  <a:gd name="T46" fmla="*/ 119 w 421"/>
                  <a:gd name="T47" fmla="*/ 48 h 53"/>
                  <a:gd name="T48" fmla="*/ 7 w 421"/>
                  <a:gd name="T49" fmla="*/ 46 h 53"/>
                  <a:gd name="T50" fmla="*/ 29 w 421"/>
                  <a:gd name="T51" fmla="*/ 0 h 53"/>
                  <a:gd name="T52" fmla="*/ 53 w 421"/>
                  <a:gd name="T53" fmla="*/ 40 h 53"/>
                  <a:gd name="T54" fmla="*/ 16 w 421"/>
                  <a:gd name="T55" fmla="*/ 9 h 53"/>
                  <a:gd name="T56" fmla="*/ 29 w 421"/>
                  <a:gd name="T57" fmla="*/ 49 h 53"/>
                  <a:gd name="T58" fmla="*/ 28 w 421"/>
                  <a:gd name="T59" fmla="*/ 4 h 53"/>
                  <a:gd name="T60" fmla="*/ 383 w 421"/>
                  <a:gd name="T61" fmla="*/ 52 h 53"/>
                  <a:gd name="T62" fmla="*/ 387 w 421"/>
                  <a:gd name="T63" fmla="*/ 7 h 53"/>
                  <a:gd name="T64" fmla="*/ 394 w 421"/>
                  <a:gd name="T65" fmla="*/ 1 h 53"/>
                  <a:gd name="T66" fmla="*/ 419 w 421"/>
                  <a:gd name="T67" fmla="*/ 12 h 53"/>
                  <a:gd name="T68" fmla="*/ 405 w 421"/>
                  <a:gd name="T69" fmla="*/ 5 h 53"/>
                  <a:gd name="T70" fmla="*/ 411 w 421"/>
                  <a:gd name="T71" fmla="*/ 23 h 53"/>
                  <a:gd name="T72" fmla="*/ 415 w 421"/>
                  <a:gd name="T73" fmla="*/ 26 h 53"/>
                  <a:gd name="T74" fmla="*/ 411 w 421"/>
                  <a:gd name="T75" fmla="*/ 28 h 53"/>
                  <a:gd name="T76" fmla="*/ 398 w 421"/>
                  <a:gd name="T77" fmla="*/ 48 h 53"/>
                  <a:gd name="T78" fmla="*/ 421 w 421"/>
                  <a:gd name="T79" fmla="*/ 39 h 53"/>
                  <a:gd name="T80" fmla="*/ 305 w 421"/>
                  <a:gd name="T81" fmla="*/ 52 h 53"/>
                  <a:gd name="T82" fmla="*/ 291 w 421"/>
                  <a:gd name="T83" fmla="*/ 48 h 53"/>
                  <a:gd name="T84" fmla="*/ 292 w 421"/>
                  <a:gd name="T85" fmla="*/ 5 h 53"/>
                  <a:gd name="T86" fmla="*/ 297 w 421"/>
                  <a:gd name="T87" fmla="*/ 1 h 53"/>
                  <a:gd name="T88" fmla="*/ 303 w 421"/>
                  <a:gd name="T89" fmla="*/ 7 h 53"/>
                  <a:gd name="T90" fmla="*/ 304 w 421"/>
                  <a:gd name="T91" fmla="*/ 49 h 53"/>
                  <a:gd name="T92" fmla="*/ 254 w 421"/>
                  <a:gd name="T93" fmla="*/ 52 h 53"/>
                  <a:gd name="T94" fmla="*/ 247 w 421"/>
                  <a:gd name="T95" fmla="*/ 48 h 53"/>
                  <a:gd name="T96" fmla="*/ 248 w 421"/>
                  <a:gd name="T97" fmla="*/ 6 h 53"/>
                  <a:gd name="T98" fmla="*/ 234 w 421"/>
                  <a:gd name="T99" fmla="*/ 7 h 53"/>
                  <a:gd name="T100" fmla="*/ 230 w 421"/>
                  <a:gd name="T101" fmla="*/ 1 h 53"/>
                  <a:gd name="T102" fmla="*/ 277 w 421"/>
                  <a:gd name="T103" fmla="*/ 13 h 53"/>
                  <a:gd name="T104" fmla="*/ 260 w 421"/>
                  <a:gd name="T105" fmla="*/ 5 h 53"/>
                  <a:gd name="T106" fmla="*/ 259 w 421"/>
                  <a:gd name="T107" fmla="*/ 45 h 53"/>
                  <a:gd name="T108" fmla="*/ 254 w 421"/>
                  <a:gd name="T109" fmla="*/ 52 h 53"/>
                  <a:gd name="T110" fmla="*/ 199 w 421"/>
                  <a:gd name="T111" fmla="*/ 49 h 53"/>
                  <a:gd name="T112" fmla="*/ 205 w 421"/>
                  <a:gd name="T113" fmla="*/ 13 h 53"/>
                  <a:gd name="T114" fmla="*/ 199 w 421"/>
                  <a:gd name="T115" fmla="*/ 1 h 53"/>
                  <a:gd name="T116" fmla="*/ 217 w 421"/>
                  <a:gd name="T117" fmla="*/ 4 h 53"/>
                  <a:gd name="T118" fmla="*/ 216 w 421"/>
                  <a:gd name="T119" fmla="*/ 48 h 53"/>
                  <a:gd name="T120" fmla="*/ 218 w 421"/>
                  <a:gd name="T12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1" h="53">
                    <a:moveTo>
                      <a:pt x="177" y="52"/>
                    </a:moveTo>
                    <a:cubicBezTo>
                      <a:pt x="170" y="45"/>
                      <a:pt x="163" y="36"/>
                      <a:pt x="154" y="26"/>
                    </a:cubicBezTo>
                    <a:cubicBezTo>
                      <a:pt x="149" y="21"/>
                      <a:pt x="146" y="16"/>
                      <a:pt x="143" y="12"/>
                    </a:cubicBezTo>
                    <a:cubicBezTo>
                      <a:pt x="143" y="27"/>
                      <a:pt x="143" y="27"/>
                      <a:pt x="143" y="27"/>
                    </a:cubicBezTo>
                    <a:cubicBezTo>
                      <a:pt x="143" y="31"/>
                      <a:pt x="143" y="35"/>
                      <a:pt x="143" y="41"/>
                    </a:cubicBezTo>
                    <a:cubicBezTo>
                      <a:pt x="143" y="45"/>
                      <a:pt x="144" y="47"/>
                      <a:pt x="144" y="48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45" y="49"/>
                      <a:pt x="147" y="49"/>
                      <a:pt x="150" y="49"/>
                    </a:cubicBezTo>
                    <a:cubicBezTo>
                      <a:pt x="150" y="52"/>
                      <a:pt x="150" y="52"/>
                      <a:pt x="150" y="52"/>
                    </a:cubicBezTo>
                    <a:cubicBezTo>
                      <a:pt x="146" y="52"/>
                      <a:pt x="143" y="52"/>
                      <a:pt x="141" y="52"/>
                    </a:cubicBezTo>
                    <a:cubicBezTo>
                      <a:pt x="140" y="52"/>
                      <a:pt x="137" y="52"/>
                      <a:pt x="132" y="52"/>
                    </a:cubicBezTo>
                    <a:cubicBezTo>
                      <a:pt x="132" y="49"/>
                      <a:pt x="132" y="49"/>
                      <a:pt x="132" y="49"/>
                    </a:cubicBezTo>
                    <a:cubicBezTo>
                      <a:pt x="135" y="49"/>
                      <a:pt x="137" y="49"/>
                      <a:pt x="137" y="49"/>
                    </a:cubicBezTo>
                    <a:cubicBezTo>
                      <a:pt x="138" y="48"/>
                      <a:pt x="138" y="48"/>
                      <a:pt x="138" y="48"/>
                    </a:cubicBezTo>
                    <a:cubicBezTo>
                      <a:pt x="138" y="47"/>
                      <a:pt x="139" y="45"/>
                      <a:pt x="139" y="41"/>
                    </a:cubicBezTo>
                    <a:cubicBezTo>
                      <a:pt x="139" y="35"/>
                      <a:pt x="139" y="31"/>
                      <a:pt x="139" y="28"/>
                    </a:cubicBezTo>
                    <a:cubicBezTo>
                      <a:pt x="139" y="12"/>
                      <a:pt x="139" y="12"/>
                      <a:pt x="139" y="12"/>
                    </a:cubicBezTo>
                    <a:cubicBezTo>
                      <a:pt x="139" y="8"/>
                      <a:pt x="139" y="6"/>
                      <a:pt x="138" y="5"/>
                    </a:cubicBezTo>
                    <a:cubicBezTo>
                      <a:pt x="138" y="5"/>
                      <a:pt x="138" y="5"/>
                      <a:pt x="138" y="5"/>
                    </a:cubicBezTo>
                    <a:cubicBezTo>
                      <a:pt x="137" y="4"/>
                      <a:pt x="135" y="4"/>
                      <a:pt x="132" y="4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6" y="1"/>
                      <a:pt x="139" y="1"/>
                      <a:pt x="141" y="1"/>
                    </a:cubicBezTo>
                    <a:cubicBezTo>
                      <a:pt x="143" y="1"/>
                      <a:pt x="145" y="1"/>
                      <a:pt x="147" y="1"/>
                    </a:cubicBezTo>
                    <a:cubicBezTo>
                      <a:pt x="153" y="8"/>
                      <a:pt x="159" y="16"/>
                      <a:pt x="167" y="24"/>
                    </a:cubicBezTo>
                    <a:cubicBezTo>
                      <a:pt x="171" y="30"/>
                      <a:pt x="175" y="34"/>
                      <a:pt x="179" y="38"/>
                    </a:cubicBezTo>
                    <a:cubicBezTo>
                      <a:pt x="179" y="24"/>
                      <a:pt x="179" y="24"/>
                      <a:pt x="179" y="24"/>
                    </a:cubicBezTo>
                    <a:cubicBezTo>
                      <a:pt x="179" y="18"/>
                      <a:pt x="179" y="13"/>
                      <a:pt x="179" y="9"/>
                    </a:cubicBezTo>
                    <a:cubicBezTo>
                      <a:pt x="179" y="7"/>
                      <a:pt x="178" y="5"/>
                      <a:pt x="178" y="5"/>
                    </a:cubicBezTo>
                    <a:cubicBezTo>
                      <a:pt x="178" y="5"/>
                      <a:pt x="178" y="4"/>
                      <a:pt x="177" y="4"/>
                    </a:cubicBezTo>
                    <a:cubicBezTo>
                      <a:pt x="177" y="4"/>
                      <a:pt x="175" y="4"/>
                      <a:pt x="172" y="4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175" y="1"/>
                      <a:pt x="177" y="1"/>
                      <a:pt x="180" y="1"/>
                    </a:cubicBezTo>
                    <a:cubicBezTo>
                      <a:pt x="184" y="1"/>
                      <a:pt x="187" y="1"/>
                      <a:pt x="190" y="1"/>
                    </a:cubicBezTo>
                    <a:cubicBezTo>
                      <a:pt x="190" y="4"/>
                      <a:pt x="190" y="4"/>
                      <a:pt x="190" y="4"/>
                    </a:cubicBezTo>
                    <a:cubicBezTo>
                      <a:pt x="187" y="4"/>
                      <a:pt x="186" y="4"/>
                      <a:pt x="185" y="4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84" y="6"/>
                      <a:pt x="184" y="6"/>
                      <a:pt x="184" y="6"/>
                    </a:cubicBezTo>
                    <a:cubicBezTo>
                      <a:pt x="184" y="6"/>
                      <a:pt x="183" y="8"/>
                      <a:pt x="183" y="11"/>
                    </a:cubicBezTo>
                    <a:cubicBezTo>
                      <a:pt x="183" y="26"/>
                      <a:pt x="183" y="26"/>
                      <a:pt x="183" y="26"/>
                    </a:cubicBezTo>
                    <a:cubicBezTo>
                      <a:pt x="183" y="41"/>
                      <a:pt x="183" y="41"/>
                      <a:pt x="183" y="41"/>
                    </a:cubicBezTo>
                    <a:cubicBezTo>
                      <a:pt x="183" y="45"/>
                      <a:pt x="183" y="49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0" y="53"/>
                      <a:pt x="178" y="52"/>
                      <a:pt x="177" y="52"/>
                    </a:cubicBezTo>
                    <a:moveTo>
                      <a:pt x="342" y="53"/>
                    </a:moveTo>
                    <a:cubicBezTo>
                      <a:pt x="329" y="22"/>
                      <a:pt x="329" y="22"/>
                      <a:pt x="329" y="22"/>
                    </a:cubicBezTo>
                    <a:cubicBezTo>
                      <a:pt x="326" y="15"/>
                      <a:pt x="324" y="10"/>
                      <a:pt x="323" y="7"/>
                    </a:cubicBezTo>
                    <a:cubicBezTo>
                      <a:pt x="322" y="6"/>
                      <a:pt x="321" y="5"/>
                      <a:pt x="321" y="5"/>
                    </a:cubicBezTo>
                    <a:cubicBezTo>
                      <a:pt x="320" y="4"/>
                      <a:pt x="319" y="4"/>
                      <a:pt x="316" y="4"/>
                    </a:cubicBezTo>
                    <a:cubicBezTo>
                      <a:pt x="316" y="1"/>
                      <a:pt x="316" y="1"/>
                      <a:pt x="316" y="1"/>
                    </a:cubicBezTo>
                    <a:cubicBezTo>
                      <a:pt x="321" y="1"/>
                      <a:pt x="325" y="1"/>
                      <a:pt x="329" y="1"/>
                    </a:cubicBezTo>
                    <a:cubicBezTo>
                      <a:pt x="332" y="1"/>
                      <a:pt x="336" y="1"/>
                      <a:pt x="340" y="1"/>
                    </a:cubicBezTo>
                    <a:cubicBezTo>
                      <a:pt x="340" y="4"/>
                      <a:pt x="340" y="4"/>
                      <a:pt x="340" y="4"/>
                    </a:cubicBezTo>
                    <a:cubicBezTo>
                      <a:pt x="337" y="4"/>
                      <a:pt x="336" y="4"/>
                      <a:pt x="335" y="4"/>
                    </a:cubicBezTo>
                    <a:cubicBezTo>
                      <a:pt x="334" y="5"/>
                      <a:pt x="334" y="5"/>
                      <a:pt x="334" y="6"/>
                    </a:cubicBezTo>
                    <a:cubicBezTo>
                      <a:pt x="334" y="6"/>
                      <a:pt x="335" y="9"/>
                      <a:pt x="337" y="14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56" y="19"/>
                      <a:pt x="356" y="19"/>
                      <a:pt x="356" y="19"/>
                    </a:cubicBezTo>
                    <a:cubicBezTo>
                      <a:pt x="359" y="12"/>
                      <a:pt x="361" y="7"/>
                      <a:pt x="361" y="6"/>
                    </a:cubicBezTo>
                    <a:cubicBezTo>
                      <a:pt x="361" y="5"/>
                      <a:pt x="360" y="5"/>
                      <a:pt x="360" y="4"/>
                    </a:cubicBezTo>
                    <a:cubicBezTo>
                      <a:pt x="359" y="4"/>
                      <a:pt x="357" y="4"/>
                      <a:pt x="354" y="4"/>
                    </a:cubicBezTo>
                    <a:cubicBezTo>
                      <a:pt x="354" y="1"/>
                      <a:pt x="354" y="1"/>
                      <a:pt x="354" y="1"/>
                    </a:cubicBezTo>
                    <a:cubicBezTo>
                      <a:pt x="359" y="1"/>
                      <a:pt x="362" y="1"/>
                      <a:pt x="363" y="1"/>
                    </a:cubicBezTo>
                    <a:cubicBezTo>
                      <a:pt x="365" y="1"/>
                      <a:pt x="368" y="1"/>
                      <a:pt x="372" y="1"/>
                    </a:cubicBezTo>
                    <a:cubicBezTo>
                      <a:pt x="372" y="4"/>
                      <a:pt x="372" y="4"/>
                      <a:pt x="372" y="4"/>
                    </a:cubicBezTo>
                    <a:cubicBezTo>
                      <a:pt x="369" y="4"/>
                      <a:pt x="368" y="4"/>
                      <a:pt x="368" y="5"/>
                    </a:cubicBezTo>
                    <a:cubicBezTo>
                      <a:pt x="367" y="5"/>
                      <a:pt x="366" y="8"/>
                      <a:pt x="363" y="13"/>
                    </a:cubicBezTo>
                    <a:cubicBezTo>
                      <a:pt x="352" y="40"/>
                      <a:pt x="352" y="40"/>
                      <a:pt x="352" y="40"/>
                    </a:cubicBezTo>
                    <a:cubicBezTo>
                      <a:pt x="350" y="45"/>
                      <a:pt x="348" y="50"/>
                      <a:pt x="347" y="53"/>
                    </a:cubicBezTo>
                    <a:cubicBezTo>
                      <a:pt x="342" y="53"/>
                      <a:pt x="342" y="53"/>
                      <a:pt x="342" y="53"/>
                    </a:cubicBezTo>
                    <a:moveTo>
                      <a:pt x="75" y="46"/>
                    </a:moveTo>
                    <a:cubicBezTo>
                      <a:pt x="69" y="41"/>
                      <a:pt x="67" y="34"/>
                      <a:pt x="67" y="26"/>
                    </a:cubicBezTo>
                    <a:cubicBezTo>
                      <a:pt x="67" y="18"/>
                      <a:pt x="69" y="12"/>
                      <a:pt x="75" y="7"/>
                    </a:cubicBezTo>
                    <a:cubicBezTo>
                      <a:pt x="80" y="2"/>
                      <a:pt x="88" y="0"/>
                      <a:pt x="98" y="0"/>
                    </a:cubicBezTo>
                    <a:cubicBezTo>
                      <a:pt x="102" y="0"/>
                      <a:pt x="105" y="0"/>
                      <a:pt x="109" y="1"/>
                    </a:cubicBezTo>
                    <a:cubicBezTo>
                      <a:pt x="112" y="1"/>
                      <a:pt x="115" y="2"/>
                      <a:pt x="118" y="3"/>
                    </a:cubicBezTo>
                    <a:cubicBezTo>
                      <a:pt x="118" y="4"/>
                      <a:pt x="118" y="4"/>
                      <a:pt x="118" y="4"/>
                    </a:cubicBezTo>
                    <a:cubicBezTo>
                      <a:pt x="118" y="7"/>
                      <a:pt x="117" y="11"/>
                      <a:pt x="117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3"/>
                      <a:pt x="114" y="11"/>
                      <a:pt x="113" y="9"/>
                    </a:cubicBezTo>
                    <a:cubicBezTo>
                      <a:pt x="112" y="8"/>
                      <a:pt x="110" y="6"/>
                      <a:pt x="107" y="5"/>
                    </a:cubicBezTo>
                    <a:cubicBezTo>
                      <a:pt x="105" y="4"/>
                      <a:pt x="102" y="4"/>
                      <a:pt x="99" y="4"/>
                    </a:cubicBezTo>
                    <a:cubicBezTo>
                      <a:pt x="92" y="4"/>
                      <a:pt x="87" y="6"/>
                      <a:pt x="84" y="10"/>
                    </a:cubicBezTo>
                    <a:cubicBezTo>
                      <a:pt x="80" y="13"/>
                      <a:pt x="78" y="19"/>
                      <a:pt x="78" y="25"/>
                    </a:cubicBezTo>
                    <a:cubicBezTo>
                      <a:pt x="78" y="32"/>
                      <a:pt x="80" y="38"/>
                      <a:pt x="84" y="42"/>
                    </a:cubicBezTo>
                    <a:cubicBezTo>
                      <a:pt x="88" y="47"/>
                      <a:pt x="93" y="49"/>
                      <a:pt x="98" y="49"/>
                    </a:cubicBezTo>
                    <a:cubicBezTo>
                      <a:pt x="101" y="49"/>
                      <a:pt x="105" y="48"/>
                      <a:pt x="108" y="47"/>
                    </a:cubicBezTo>
                    <a:cubicBezTo>
                      <a:pt x="108" y="45"/>
                      <a:pt x="108" y="43"/>
                      <a:pt x="108" y="41"/>
                    </a:cubicBezTo>
                    <a:cubicBezTo>
                      <a:pt x="108" y="38"/>
                      <a:pt x="108" y="36"/>
                      <a:pt x="108" y="35"/>
                    </a:cubicBezTo>
                    <a:cubicBezTo>
                      <a:pt x="107" y="35"/>
                      <a:pt x="105" y="34"/>
                      <a:pt x="100" y="34"/>
                    </a:cubicBezTo>
                    <a:cubicBezTo>
                      <a:pt x="100" y="31"/>
                      <a:pt x="100" y="31"/>
                      <a:pt x="100" y="31"/>
                    </a:cubicBezTo>
                    <a:cubicBezTo>
                      <a:pt x="104" y="31"/>
                      <a:pt x="108" y="31"/>
                      <a:pt x="112" y="31"/>
                    </a:cubicBezTo>
                    <a:cubicBezTo>
                      <a:pt x="115" y="31"/>
                      <a:pt x="118" y="31"/>
                      <a:pt x="122" y="31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1" y="34"/>
                      <a:pt x="120" y="34"/>
                      <a:pt x="119" y="35"/>
                    </a:cubicBezTo>
                    <a:cubicBezTo>
                      <a:pt x="119" y="37"/>
                      <a:pt x="119" y="39"/>
                      <a:pt x="119" y="41"/>
                    </a:cubicBezTo>
                    <a:cubicBezTo>
                      <a:pt x="119" y="42"/>
                      <a:pt x="119" y="45"/>
                      <a:pt x="119" y="48"/>
                    </a:cubicBezTo>
                    <a:cubicBezTo>
                      <a:pt x="114" y="50"/>
                      <a:pt x="110" y="51"/>
                      <a:pt x="107" y="52"/>
                    </a:cubicBezTo>
                    <a:cubicBezTo>
                      <a:pt x="104" y="53"/>
                      <a:pt x="100" y="53"/>
                      <a:pt x="97" y="53"/>
                    </a:cubicBezTo>
                    <a:cubicBezTo>
                      <a:pt x="87" y="53"/>
                      <a:pt x="80" y="50"/>
                      <a:pt x="75" y="46"/>
                    </a:cubicBezTo>
                    <a:moveTo>
                      <a:pt x="7" y="46"/>
                    </a:moveTo>
                    <a:cubicBezTo>
                      <a:pt x="2" y="41"/>
                      <a:pt x="0" y="35"/>
                      <a:pt x="0" y="27"/>
                    </a:cubicBezTo>
                    <a:cubicBezTo>
                      <a:pt x="0" y="21"/>
                      <a:pt x="1" y="16"/>
                      <a:pt x="3" y="12"/>
                    </a:cubicBezTo>
                    <a:cubicBezTo>
                      <a:pt x="6" y="8"/>
                      <a:pt x="9" y="5"/>
                      <a:pt x="13" y="3"/>
                    </a:cubicBezTo>
                    <a:cubicBezTo>
                      <a:pt x="17" y="1"/>
                      <a:pt x="22" y="0"/>
                      <a:pt x="29" y="0"/>
                    </a:cubicBezTo>
                    <a:cubicBezTo>
                      <a:pt x="35" y="0"/>
                      <a:pt x="40" y="1"/>
                      <a:pt x="44" y="3"/>
                    </a:cubicBezTo>
                    <a:cubicBezTo>
                      <a:pt x="48" y="5"/>
                      <a:pt x="51" y="8"/>
                      <a:pt x="53" y="12"/>
                    </a:cubicBezTo>
                    <a:cubicBezTo>
                      <a:pt x="55" y="15"/>
                      <a:pt x="57" y="20"/>
                      <a:pt x="57" y="25"/>
                    </a:cubicBezTo>
                    <a:cubicBezTo>
                      <a:pt x="57" y="31"/>
                      <a:pt x="55" y="36"/>
                      <a:pt x="53" y="40"/>
                    </a:cubicBezTo>
                    <a:cubicBezTo>
                      <a:pt x="51" y="44"/>
                      <a:pt x="47" y="47"/>
                      <a:pt x="43" y="49"/>
                    </a:cubicBezTo>
                    <a:cubicBezTo>
                      <a:pt x="39" y="52"/>
                      <a:pt x="34" y="53"/>
                      <a:pt x="28" y="53"/>
                    </a:cubicBezTo>
                    <a:cubicBezTo>
                      <a:pt x="19" y="53"/>
                      <a:pt x="12" y="51"/>
                      <a:pt x="7" y="46"/>
                    </a:cubicBezTo>
                    <a:moveTo>
                      <a:pt x="16" y="9"/>
                    </a:moveTo>
                    <a:cubicBezTo>
                      <a:pt x="13" y="13"/>
                      <a:pt x="11" y="18"/>
                      <a:pt x="11" y="25"/>
                    </a:cubicBezTo>
                    <a:cubicBezTo>
                      <a:pt x="11" y="31"/>
                      <a:pt x="12" y="35"/>
                      <a:pt x="14" y="39"/>
                    </a:cubicBezTo>
                    <a:cubicBezTo>
                      <a:pt x="15" y="42"/>
                      <a:pt x="17" y="45"/>
                      <a:pt x="20" y="47"/>
                    </a:cubicBezTo>
                    <a:cubicBezTo>
                      <a:pt x="22" y="48"/>
                      <a:pt x="25" y="49"/>
                      <a:pt x="29" y="49"/>
                    </a:cubicBezTo>
                    <a:cubicBezTo>
                      <a:pt x="34" y="49"/>
                      <a:pt x="38" y="47"/>
                      <a:pt x="41" y="43"/>
                    </a:cubicBezTo>
                    <a:cubicBezTo>
                      <a:pt x="44" y="40"/>
                      <a:pt x="45" y="34"/>
                      <a:pt x="45" y="27"/>
                    </a:cubicBezTo>
                    <a:cubicBezTo>
                      <a:pt x="45" y="19"/>
                      <a:pt x="44" y="13"/>
                      <a:pt x="40" y="9"/>
                    </a:cubicBezTo>
                    <a:cubicBezTo>
                      <a:pt x="38" y="6"/>
                      <a:pt x="33" y="4"/>
                      <a:pt x="28" y="4"/>
                    </a:cubicBezTo>
                    <a:cubicBezTo>
                      <a:pt x="23" y="4"/>
                      <a:pt x="18" y="6"/>
                      <a:pt x="16" y="9"/>
                    </a:cubicBezTo>
                    <a:moveTo>
                      <a:pt x="406" y="52"/>
                    </a:moveTo>
                    <a:cubicBezTo>
                      <a:pt x="402" y="52"/>
                      <a:pt x="399" y="52"/>
                      <a:pt x="396" y="52"/>
                    </a:cubicBezTo>
                    <a:cubicBezTo>
                      <a:pt x="392" y="52"/>
                      <a:pt x="387" y="52"/>
                      <a:pt x="383" y="52"/>
                    </a:cubicBezTo>
                    <a:cubicBezTo>
                      <a:pt x="383" y="50"/>
                      <a:pt x="383" y="50"/>
                      <a:pt x="383" y="50"/>
                    </a:cubicBezTo>
                    <a:cubicBezTo>
                      <a:pt x="384" y="50"/>
                      <a:pt x="385" y="49"/>
                      <a:pt x="386" y="48"/>
                    </a:cubicBezTo>
                    <a:cubicBezTo>
                      <a:pt x="387" y="44"/>
                      <a:pt x="387" y="36"/>
                      <a:pt x="387" y="24"/>
                    </a:cubicBezTo>
                    <a:cubicBezTo>
                      <a:pt x="387" y="16"/>
                      <a:pt x="387" y="10"/>
                      <a:pt x="387" y="7"/>
                    </a:cubicBezTo>
                    <a:cubicBezTo>
                      <a:pt x="387" y="6"/>
                      <a:pt x="387" y="5"/>
                      <a:pt x="386" y="5"/>
                    </a:cubicBezTo>
                    <a:cubicBezTo>
                      <a:pt x="386" y="4"/>
                      <a:pt x="384" y="4"/>
                      <a:pt x="381" y="4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6" y="1"/>
                      <a:pt x="391" y="1"/>
                      <a:pt x="394" y="1"/>
                    </a:cubicBezTo>
                    <a:cubicBezTo>
                      <a:pt x="414" y="1"/>
                      <a:pt x="414" y="1"/>
                      <a:pt x="414" y="1"/>
                    </a:cubicBezTo>
                    <a:cubicBezTo>
                      <a:pt x="417" y="1"/>
                      <a:pt x="419" y="1"/>
                      <a:pt x="420" y="1"/>
                    </a:cubicBezTo>
                    <a:cubicBezTo>
                      <a:pt x="421" y="1"/>
                      <a:pt x="421" y="1"/>
                      <a:pt x="421" y="1"/>
                    </a:cubicBezTo>
                    <a:cubicBezTo>
                      <a:pt x="420" y="4"/>
                      <a:pt x="420" y="8"/>
                      <a:pt x="419" y="12"/>
                    </a:cubicBezTo>
                    <a:cubicBezTo>
                      <a:pt x="417" y="12"/>
                      <a:pt x="417" y="12"/>
                      <a:pt x="417" y="12"/>
                    </a:cubicBezTo>
                    <a:cubicBezTo>
                      <a:pt x="416" y="8"/>
                      <a:pt x="416" y="6"/>
                      <a:pt x="416" y="6"/>
                    </a:cubicBezTo>
                    <a:cubicBezTo>
                      <a:pt x="416" y="6"/>
                      <a:pt x="415" y="6"/>
                      <a:pt x="414" y="6"/>
                    </a:cubicBezTo>
                    <a:cubicBezTo>
                      <a:pt x="412" y="5"/>
                      <a:pt x="409" y="5"/>
                      <a:pt x="405" y="5"/>
                    </a:cubicBezTo>
                    <a:cubicBezTo>
                      <a:pt x="403" y="5"/>
                      <a:pt x="401" y="5"/>
                      <a:pt x="398" y="5"/>
                    </a:cubicBezTo>
                    <a:cubicBezTo>
                      <a:pt x="398" y="13"/>
                      <a:pt x="397" y="19"/>
                      <a:pt x="397" y="23"/>
                    </a:cubicBezTo>
                    <a:cubicBezTo>
                      <a:pt x="400" y="23"/>
                      <a:pt x="402" y="24"/>
                      <a:pt x="405" y="24"/>
                    </a:cubicBezTo>
                    <a:cubicBezTo>
                      <a:pt x="408" y="24"/>
                      <a:pt x="410" y="23"/>
                      <a:pt x="411" y="23"/>
                    </a:cubicBezTo>
                    <a:cubicBezTo>
                      <a:pt x="411" y="23"/>
                      <a:pt x="412" y="23"/>
                      <a:pt x="412" y="22"/>
                    </a:cubicBezTo>
                    <a:cubicBezTo>
                      <a:pt x="412" y="22"/>
                      <a:pt x="412" y="20"/>
                      <a:pt x="412" y="18"/>
                    </a:cubicBezTo>
                    <a:cubicBezTo>
                      <a:pt x="415" y="18"/>
                      <a:pt x="415" y="18"/>
                      <a:pt x="415" y="18"/>
                    </a:cubicBezTo>
                    <a:cubicBezTo>
                      <a:pt x="415" y="22"/>
                      <a:pt x="415" y="24"/>
                      <a:pt x="415" y="26"/>
                    </a:cubicBezTo>
                    <a:cubicBezTo>
                      <a:pt x="415" y="34"/>
                      <a:pt x="415" y="34"/>
                      <a:pt x="415" y="34"/>
                    </a:cubicBezTo>
                    <a:cubicBezTo>
                      <a:pt x="412" y="34"/>
                      <a:pt x="412" y="34"/>
                      <a:pt x="412" y="34"/>
                    </a:cubicBezTo>
                    <a:cubicBezTo>
                      <a:pt x="412" y="31"/>
                      <a:pt x="412" y="29"/>
                      <a:pt x="412" y="28"/>
                    </a:cubicBezTo>
                    <a:cubicBezTo>
                      <a:pt x="411" y="28"/>
                      <a:pt x="411" y="28"/>
                      <a:pt x="411" y="28"/>
                    </a:cubicBezTo>
                    <a:cubicBezTo>
                      <a:pt x="409" y="27"/>
                      <a:pt x="407" y="27"/>
                      <a:pt x="402" y="27"/>
                    </a:cubicBezTo>
                    <a:cubicBezTo>
                      <a:pt x="401" y="27"/>
                      <a:pt x="399" y="27"/>
                      <a:pt x="398" y="28"/>
                    </a:cubicBezTo>
                    <a:cubicBezTo>
                      <a:pt x="397" y="29"/>
                      <a:pt x="397" y="30"/>
                      <a:pt x="397" y="32"/>
                    </a:cubicBezTo>
                    <a:cubicBezTo>
                      <a:pt x="397" y="38"/>
                      <a:pt x="398" y="44"/>
                      <a:pt x="398" y="48"/>
                    </a:cubicBezTo>
                    <a:cubicBezTo>
                      <a:pt x="405" y="48"/>
                      <a:pt x="405" y="48"/>
                      <a:pt x="405" y="48"/>
                    </a:cubicBezTo>
                    <a:cubicBezTo>
                      <a:pt x="409" y="48"/>
                      <a:pt x="413" y="47"/>
                      <a:pt x="416" y="47"/>
                    </a:cubicBezTo>
                    <a:cubicBezTo>
                      <a:pt x="417" y="45"/>
                      <a:pt x="418" y="42"/>
                      <a:pt x="418" y="39"/>
                    </a:cubicBezTo>
                    <a:cubicBezTo>
                      <a:pt x="421" y="39"/>
                      <a:pt x="421" y="39"/>
                      <a:pt x="421" y="39"/>
                    </a:cubicBezTo>
                    <a:cubicBezTo>
                      <a:pt x="421" y="44"/>
                      <a:pt x="420" y="48"/>
                      <a:pt x="420" y="52"/>
                    </a:cubicBezTo>
                    <a:cubicBezTo>
                      <a:pt x="418" y="52"/>
                      <a:pt x="416" y="52"/>
                      <a:pt x="414" y="52"/>
                    </a:cubicBezTo>
                    <a:cubicBezTo>
                      <a:pt x="412" y="52"/>
                      <a:pt x="410" y="52"/>
                      <a:pt x="406" y="52"/>
                    </a:cubicBezTo>
                    <a:moveTo>
                      <a:pt x="305" y="52"/>
                    </a:moveTo>
                    <a:cubicBezTo>
                      <a:pt x="302" y="52"/>
                      <a:pt x="300" y="52"/>
                      <a:pt x="298" y="52"/>
                    </a:cubicBezTo>
                    <a:cubicBezTo>
                      <a:pt x="285" y="52"/>
                      <a:pt x="285" y="52"/>
                      <a:pt x="285" y="52"/>
                    </a:cubicBezTo>
                    <a:cubicBezTo>
                      <a:pt x="285" y="49"/>
                      <a:pt x="285" y="49"/>
                      <a:pt x="285" y="49"/>
                    </a:cubicBezTo>
                    <a:cubicBezTo>
                      <a:pt x="289" y="49"/>
                      <a:pt x="291" y="49"/>
                      <a:pt x="291" y="48"/>
                    </a:cubicBezTo>
                    <a:cubicBezTo>
                      <a:pt x="291" y="48"/>
                      <a:pt x="292" y="47"/>
                      <a:pt x="292" y="45"/>
                    </a:cubicBezTo>
                    <a:cubicBezTo>
                      <a:pt x="292" y="42"/>
                      <a:pt x="292" y="36"/>
                      <a:pt x="292" y="27"/>
                    </a:cubicBezTo>
                    <a:cubicBezTo>
                      <a:pt x="292" y="24"/>
                      <a:pt x="292" y="19"/>
                      <a:pt x="292" y="13"/>
                    </a:cubicBezTo>
                    <a:cubicBezTo>
                      <a:pt x="292" y="8"/>
                      <a:pt x="292" y="6"/>
                      <a:pt x="292" y="5"/>
                    </a:cubicBezTo>
                    <a:cubicBezTo>
                      <a:pt x="291" y="5"/>
                      <a:pt x="291" y="5"/>
                      <a:pt x="291" y="4"/>
                    </a:cubicBezTo>
                    <a:cubicBezTo>
                      <a:pt x="290" y="4"/>
                      <a:pt x="289" y="4"/>
                      <a:pt x="285" y="4"/>
                    </a:cubicBezTo>
                    <a:cubicBezTo>
                      <a:pt x="285" y="1"/>
                      <a:pt x="285" y="1"/>
                      <a:pt x="285" y="1"/>
                    </a:cubicBezTo>
                    <a:cubicBezTo>
                      <a:pt x="290" y="1"/>
                      <a:pt x="294" y="1"/>
                      <a:pt x="297" y="1"/>
                    </a:cubicBezTo>
                    <a:cubicBezTo>
                      <a:pt x="301" y="1"/>
                      <a:pt x="306" y="1"/>
                      <a:pt x="309" y="1"/>
                    </a:cubicBezTo>
                    <a:cubicBezTo>
                      <a:pt x="309" y="4"/>
                      <a:pt x="309" y="4"/>
                      <a:pt x="309" y="4"/>
                    </a:cubicBezTo>
                    <a:cubicBezTo>
                      <a:pt x="306" y="4"/>
                      <a:pt x="304" y="4"/>
                      <a:pt x="304" y="4"/>
                    </a:cubicBezTo>
                    <a:cubicBezTo>
                      <a:pt x="303" y="5"/>
                      <a:pt x="303" y="6"/>
                      <a:pt x="303" y="7"/>
                    </a:cubicBezTo>
                    <a:cubicBezTo>
                      <a:pt x="303" y="9"/>
                      <a:pt x="302" y="14"/>
                      <a:pt x="302" y="21"/>
                    </a:cubicBezTo>
                    <a:cubicBezTo>
                      <a:pt x="302" y="31"/>
                      <a:pt x="303" y="37"/>
                      <a:pt x="303" y="41"/>
                    </a:cubicBezTo>
                    <a:cubicBezTo>
                      <a:pt x="303" y="45"/>
                      <a:pt x="303" y="47"/>
                      <a:pt x="303" y="48"/>
                    </a:cubicBezTo>
                    <a:cubicBezTo>
                      <a:pt x="303" y="48"/>
                      <a:pt x="304" y="48"/>
                      <a:pt x="304" y="49"/>
                    </a:cubicBezTo>
                    <a:cubicBezTo>
                      <a:pt x="305" y="49"/>
                      <a:pt x="306" y="49"/>
                      <a:pt x="309" y="49"/>
                    </a:cubicBezTo>
                    <a:cubicBezTo>
                      <a:pt x="309" y="52"/>
                      <a:pt x="309" y="52"/>
                      <a:pt x="309" y="52"/>
                    </a:cubicBezTo>
                    <a:cubicBezTo>
                      <a:pt x="305" y="52"/>
                      <a:pt x="305" y="52"/>
                      <a:pt x="305" y="52"/>
                    </a:cubicBezTo>
                    <a:moveTo>
                      <a:pt x="254" y="52"/>
                    </a:moveTo>
                    <a:cubicBezTo>
                      <a:pt x="249" y="52"/>
                      <a:pt x="245" y="52"/>
                      <a:pt x="241" y="52"/>
                    </a:cubicBezTo>
                    <a:cubicBezTo>
                      <a:pt x="241" y="49"/>
                      <a:pt x="241" y="49"/>
                      <a:pt x="241" y="49"/>
                    </a:cubicBezTo>
                    <a:cubicBezTo>
                      <a:pt x="243" y="49"/>
                      <a:pt x="244" y="49"/>
                      <a:pt x="246" y="49"/>
                    </a:cubicBezTo>
                    <a:cubicBezTo>
                      <a:pt x="246" y="49"/>
                      <a:pt x="247" y="48"/>
                      <a:pt x="247" y="48"/>
                    </a:cubicBezTo>
                    <a:cubicBezTo>
                      <a:pt x="248" y="48"/>
                      <a:pt x="248" y="47"/>
                      <a:pt x="248" y="47"/>
                    </a:cubicBezTo>
                    <a:cubicBezTo>
                      <a:pt x="248" y="46"/>
                      <a:pt x="248" y="42"/>
                      <a:pt x="248" y="35"/>
                    </a:cubicBezTo>
                    <a:cubicBezTo>
                      <a:pt x="248" y="30"/>
                      <a:pt x="248" y="25"/>
                      <a:pt x="248" y="21"/>
                    </a:cubicBezTo>
                    <a:cubicBezTo>
                      <a:pt x="248" y="11"/>
                      <a:pt x="248" y="6"/>
                      <a:pt x="248" y="6"/>
                    </a:cubicBezTo>
                    <a:cubicBezTo>
                      <a:pt x="248" y="6"/>
                      <a:pt x="247" y="5"/>
                      <a:pt x="246" y="5"/>
                    </a:cubicBezTo>
                    <a:cubicBezTo>
                      <a:pt x="242" y="5"/>
                      <a:pt x="239" y="6"/>
                      <a:pt x="237" y="6"/>
                    </a:cubicBezTo>
                    <a:cubicBezTo>
                      <a:pt x="236" y="6"/>
                      <a:pt x="235" y="6"/>
                      <a:pt x="235" y="6"/>
                    </a:cubicBezTo>
                    <a:cubicBezTo>
                      <a:pt x="234" y="7"/>
                      <a:pt x="234" y="7"/>
                      <a:pt x="234" y="7"/>
                    </a:cubicBezTo>
                    <a:cubicBezTo>
                      <a:pt x="234" y="7"/>
                      <a:pt x="234" y="9"/>
                      <a:pt x="234" y="13"/>
                    </a:cubicBezTo>
                    <a:cubicBezTo>
                      <a:pt x="230" y="13"/>
                      <a:pt x="230" y="13"/>
                      <a:pt x="230" y="13"/>
                    </a:cubicBezTo>
                    <a:cubicBezTo>
                      <a:pt x="230" y="9"/>
                      <a:pt x="230" y="4"/>
                      <a:pt x="230" y="1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8" y="1"/>
                      <a:pt x="246" y="1"/>
                      <a:pt x="253" y="1"/>
                    </a:cubicBezTo>
                    <a:cubicBezTo>
                      <a:pt x="260" y="1"/>
                      <a:pt x="268" y="1"/>
                      <a:pt x="277" y="1"/>
                    </a:cubicBezTo>
                    <a:cubicBezTo>
                      <a:pt x="278" y="1"/>
                      <a:pt x="278" y="1"/>
                      <a:pt x="278" y="1"/>
                    </a:cubicBezTo>
                    <a:cubicBezTo>
                      <a:pt x="277" y="5"/>
                      <a:pt x="277" y="9"/>
                      <a:pt x="277" y="13"/>
                    </a:cubicBezTo>
                    <a:cubicBezTo>
                      <a:pt x="274" y="13"/>
                      <a:pt x="274" y="13"/>
                      <a:pt x="274" y="13"/>
                    </a:cubicBezTo>
                    <a:cubicBezTo>
                      <a:pt x="273" y="9"/>
                      <a:pt x="273" y="7"/>
                      <a:pt x="273" y="6"/>
                    </a:cubicBezTo>
                    <a:cubicBezTo>
                      <a:pt x="273" y="6"/>
                      <a:pt x="272" y="6"/>
                      <a:pt x="272" y="6"/>
                    </a:cubicBezTo>
                    <a:cubicBezTo>
                      <a:pt x="270" y="6"/>
                      <a:pt x="266" y="5"/>
                      <a:pt x="260" y="5"/>
                    </a:cubicBezTo>
                    <a:cubicBezTo>
                      <a:pt x="260" y="5"/>
                      <a:pt x="259" y="6"/>
                      <a:pt x="259" y="6"/>
                    </a:cubicBezTo>
                    <a:cubicBezTo>
                      <a:pt x="259" y="6"/>
                      <a:pt x="259" y="6"/>
                      <a:pt x="259" y="8"/>
                    </a:cubicBezTo>
                    <a:cubicBezTo>
                      <a:pt x="259" y="32"/>
                      <a:pt x="259" y="32"/>
                      <a:pt x="259" y="32"/>
                    </a:cubicBezTo>
                    <a:cubicBezTo>
                      <a:pt x="259" y="39"/>
                      <a:pt x="259" y="44"/>
                      <a:pt x="259" y="45"/>
                    </a:cubicBezTo>
                    <a:cubicBezTo>
                      <a:pt x="259" y="47"/>
                      <a:pt x="259" y="48"/>
                      <a:pt x="260" y="48"/>
                    </a:cubicBezTo>
                    <a:cubicBezTo>
                      <a:pt x="260" y="49"/>
                      <a:pt x="262" y="49"/>
                      <a:pt x="266" y="49"/>
                    </a:cubicBezTo>
                    <a:cubicBezTo>
                      <a:pt x="266" y="52"/>
                      <a:pt x="266" y="52"/>
                      <a:pt x="266" y="52"/>
                    </a:cubicBezTo>
                    <a:cubicBezTo>
                      <a:pt x="262" y="52"/>
                      <a:pt x="258" y="52"/>
                      <a:pt x="254" y="52"/>
                    </a:cubicBezTo>
                    <a:moveTo>
                      <a:pt x="218" y="52"/>
                    </a:moveTo>
                    <a:cubicBezTo>
                      <a:pt x="215" y="52"/>
                      <a:pt x="213" y="52"/>
                      <a:pt x="211" y="52"/>
                    </a:cubicBezTo>
                    <a:cubicBezTo>
                      <a:pt x="199" y="52"/>
                      <a:pt x="199" y="52"/>
                      <a:pt x="199" y="52"/>
                    </a:cubicBezTo>
                    <a:cubicBezTo>
                      <a:pt x="199" y="49"/>
                      <a:pt x="199" y="49"/>
                      <a:pt x="199" y="49"/>
                    </a:cubicBezTo>
                    <a:cubicBezTo>
                      <a:pt x="202" y="49"/>
                      <a:pt x="204" y="49"/>
                      <a:pt x="204" y="48"/>
                    </a:cubicBezTo>
                    <a:cubicBezTo>
                      <a:pt x="205" y="48"/>
                      <a:pt x="205" y="47"/>
                      <a:pt x="205" y="45"/>
                    </a:cubicBezTo>
                    <a:cubicBezTo>
                      <a:pt x="205" y="42"/>
                      <a:pt x="205" y="36"/>
                      <a:pt x="205" y="27"/>
                    </a:cubicBezTo>
                    <a:cubicBezTo>
                      <a:pt x="205" y="24"/>
                      <a:pt x="205" y="19"/>
                      <a:pt x="205" y="13"/>
                    </a:cubicBezTo>
                    <a:cubicBezTo>
                      <a:pt x="205" y="8"/>
                      <a:pt x="205" y="6"/>
                      <a:pt x="205" y="5"/>
                    </a:cubicBezTo>
                    <a:cubicBezTo>
                      <a:pt x="205" y="5"/>
                      <a:pt x="204" y="5"/>
                      <a:pt x="204" y="4"/>
                    </a:cubicBezTo>
                    <a:cubicBezTo>
                      <a:pt x="204" y="4"/>
                      <a:pt x="202" y="4"/>
                      <a:pt x="199" y="4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204" y="1"/>
                      <a:pt x="207" y="1"/>
                      <a:pt x="210" y="1"/>
                    </a:cubicBezTo>
                    <a:cubicBezTo>
                      <a:pt x="215" y="1"/>
                      <a:pt x="219" y="1"/>
                      <a:pt x="222" y="1"/>
                    </a:cubicBezTo>
                    <a:cubicBezTo>
                      <a:pt x="222" y="4"/>
                      <a:pt x="222" y="4"/>
                      <a:pt x="222" y="4"/>
                    </a:cubicBezTo>
                    <a:cubicBezTo>
                      <a:pt x="219" y="4"/>
                      <a:pt x="217" y="4"/>
                      <a:pt x="217" y="4"/>
                    </a:cubicBezTo>
                    <a:cubicBezTo>
                      <a:pt x="216" y="5"/>
                      <a:pt x="216" y="6"/>
                      <a:pt x="216" y="7"/>
                    </a:cubicBezTo>
                    <a:cubicBezTo>
                      <a:pt x="216" y="9"/>
                      <a:pt x="216" y="14"/>
                      <a:pt x="216" y="21"/>
                    </a:cubicBezTo>
                    <a:cubicBezTo>
                      <a:pt x="216" y="31"/>
                      <a:pt x="216" y="37"/>
                      <a:pt x="216" y="41"/>
                    </a:cubicBezTo>
                    <a:cubicBezTo>
                      <a:pt x="216" y="45"/>
                      <a:pt x="216" y="47"/>
                      <a:pt x="216" y="48"/>
                    </a:cubicBezTo>
                    <a:cubicBezTo>
                      <a:pt x="217" y="48"/>
                      <a:pt x="217" y="48"/>
                      <a:pt x="217" y="49"/>
                    </a:cubicBezTo>
                    <a:cubicBezTo>
                      <a:pt x="218" y="49"/>
                      <a:pt x="220" y="49"/>
                      <a:pt x="222" y="49"/>
                    </a:cubicBezTo>
                    <a:cubicBezTo>
                      <a:pt x="222" y="52"/>
                      <a:pt x="222" y="52"/>
                      <a:pt x="222" y="52"/>
                    </a:cubicBezTo>
                    <a:cubicBezTo>
                      <a:pt x="218" y="52"/>
                      <a:pt x="218" y="52"/>
                      <a:pt x="218" y="52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1228" y="559"/>
                <a:ext cx="95" cy="116"/>
              </a:xfrm>
              <a:custGeom>
                <a:avLst/>
                <a:gdLst>
                  <a:gd name="T0" fmla="*/ 20 w 73"/>
                  <a:gd name="T1" fmla="*/ 74 h 79"/>
                  <a:gd name="T2" fmla="*/ 5 w 73"/>
                  <a:gd name="T3" fmla="*/ 60 h 79"/>
                  <a:gd name="T4" fmla="*/ 0 w 73"/>
                  <a:gd name="T5" fmla="*/ 39 h 79"/>
                  <a:gd name="T6" fmla="*/ 12 w 73"/>
                  <a:gd name="T7" fmla="*/ 11 h 79"/>
                  <a:gd name="T8" fmla="*/ 45 w 73"/>
                  <a:gd name="T9" fmla="*/ 0 h 79"/>
                  <a:gd name="T10" fmla="*/ 59 w 73"/>
                  <a:gd name="T11" fmla="*/ 1 h 79"/>
                  <a:gd name="T12" fmla="*/ 73 w 73"/>
                  <a:gd name="T13" fmla="*/ 5 h 79"/>
                  <a:gd name="T14" fmla="*/ 73 w 73"/>
                  <a:gd name="T15" fmla="*/ 6 h 79"/>
                  <a:gd name="T16" fmla="*/ 72 w 73"/>
                  <a:gd name="T17" fmla="*/ 12 h 79"/>
                  <a:gd name="T18" fmla="*/ 71 w 73"/>
                  <a:gd name="T19" fmla="*/ 24 h 79"/>
                  <a:gd name="T20" fmla="*/ 66 w 73"/>
                  <a:gd name="T21" fmla="*/ 24 h 79"/>
                  <a:gd name="T22" fmla="*/ 66 w 73"/>
                  <a:gd name="T23" fmla="*/ 14 h 79"/>
                  <a:gd name="T24" fmla="*/ 63 w 73"/>
                  <a:gd name="T25" fmla="*/ 11 h 79"/>
                  <a:gd name="T26" fmla="*/ 55 w 73"/>
                  <a:gd name="T27" fmla="*/ 8 h 79"/>
                  <a:gd name="T28" fmla="*/ 45 w 73"/>
                  <a:gd name="T29" fmla="*/ 6 h 79"/>
                  <a:gd name="T30" fmla="*/ 24 w 73"/>
                  <a:gd name="T31" fmla="*/ 15 h 79"/>
                  <a:gd name="T32" fmla="*/ 16 w 73"/>
                  <a:gd name="T33" fmla="*/ 37 h 79"/>
                  <a:gd name="T34" fmla="*/ 26 w 73"/>
                  <a:gd name="T35" fmla="*/ 63 h 79"/>
                  <a:gd name="T36" fmla="*/ 49 w 73"/>
                  <a:gd name="T37" fmla="*/ 72 h 79"/>
                  <a:gd name="T38" fmla="*/ 60 w 73"/>
                  <a:gd name="T39" fmla="*/ 71 h 79"/>
                  <a:gd name="T40" fmla="*/ 72 w 73"/>
                  <a:gd name="T41" fmla="*/ 66 h 79"/>
                  <a:gd name="T42" fmla="*/ 73 w 73"/>
                  <a:gd name="T43" fmla="*/ 68 h 79"/>
                  <a:gd name="T44" fmla="*/ 70 w 73"/>
                  <a:gd name="T45" fmla="*/ 73 h 79"/>
                  <a:gd name="T46" fmla="*/ 58 w 73"/>
                  <a:gd name="T47" fmla="*/ 78 h 79"/>
                  <a:gd name="T48" fmla="*/ 45 w 73"/>
                  <a:gd name="T49" fmla="*/ 79 h 79"/>
                  <a:gd name="T50" fmla="*/ 20 w 73"/>
                  <a:gd name="T51" fmla="*/ 7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3" h="79">
                    <a:moveTo>
                      <a:pt x="20" y="74"/>
                    </a:moveTo>
                    <a:cubicBezTo>
                      <a:pt x="14" y="71"/>
                      <a:pt x="8" y="66"/>
                      <a:pt x="5" y="60"/>
                    </a:cubicBezTo>
                    <a:cubicBezTo>
                      <a:pt x="1" y="54"/>
                      <a:pt x="0" y="47"/>
                      <a:pt x="0" y="39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0" y="4"/>
                      <a:pt x="31" y="0"/>
                      <a:pt x="45" y="0"/>
                    </a:cubicBezTo>
                    <a:cubicBezTo>
                      <a:pt x="50" y="0"/>
                      <a:pt x="55" y="0"/>
                      <a:pt x="59" y="1"/>
                    </a:cubicBezTo>
                    <a:cubicBezTo>
                      <a:pt x="64" y="2"/>
                      <a:pt x="68" y="3"/>
                      <a:pt x="73" y="5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3" y="8"/>
                      <a:pt x="72" y="10"/>
                      <a:pt x="72" y="12"/>
                    </a:cubicBezTo>
                    <a:cubicBezTo>
                      <a:pt x="72" y="15"/>
                      <a:pt x="71" y="19"/>
                      <a:pt x="71" y="24"/>
                    </a:cubicBezTo>
                    <a:cubicBezTo>
                      <a:pt x="66" y="24"/>
                      <a:pt x="66" y="24"/>
                      <a:pt x="66" y="24"/>
                    </a:cubicBezTo>
                    <a:cubicBezTo>
                      <a:pt x="66" y="18"/>
                      <a:pt x="66" y="15"/>
                      <a:pt x="66" y="14"/>
                    </a:cubicBezTo>
                    <a:cubicBezTo>
                      <a:pt x="65" y="14"/>
                      <a:pt x="64" y="13"/>
                      <a:pt x="63" y="11"/>
                    </a:cubicBezTo>
                    <a:cubicBezTo>
                      <a:pt x="61" y="10"/>
                      <a:pt x="58" y="9"/>
                      <a:pt x="55" y="8"/>
                    </a:cubicBezTo>
                    <a:cubicBezTo>
                      <a:pt x="52" y="7"/>
                      <a:pt x="49" y="6"/>
                      <a:pt x="45" y="6"/>
                    </a:cubicBezTo>
                    <a:cubicBezTo>
                      <a:pt x="36" y="6"/>
                      <a:pt x="29" y="9"/>
                      <a:pt x="24" y="15"/>
                    </a:cubicBezTo>
                    <a:cubicBezTo>
                      <a:pt x="19" y="20"/>
                      <a:pt x="16" y="28"/>
                      <a:pt x="16" y="37"/>
                    </a:cubicBezTo>
                    <a:cubicBezTo>
                      <a:pt x="16" y="48"/>
                      <a:pt x="19" y="56"/>
                      <a:pt x="26" y="63"/>
                    </a:cubicBezTo>
                    <a:cubicBezTo>
                      <a:pt x="32" y="69"/>
                      <a:pt x="39" y="72"/>
                      <a:pt x="49" y="72"/>
                    </a:cubicBezTo>
                    <a:cubicBezTo>
                      <a:pt x="53" y="72"/>
                      <a:pt x="57" y="71"/>
                      <a:pt x="60" y="71"/>
                    </a:cubicBezTo>
                    <a:cubicBezTo>
                      <a:pt x="64" y="70"/>
                      <a:pt x="68" y="68"/>
                      <a:pt x="72" y="66"/>
                    </a:cubicBezTo>
                    <a:cubicBezTo>
                      <a:pt x="73" y="68"/>
                      <a:pt x="73" y="68"/>
                      <a:pt x="73" y="68"/>
                    </a:cubicBezTo>
                    <a:cubicBezTo>
                      <a:pt x="72" y="69"/>
                      <a:pt x="71" y="71"/>
                      <a:pt x="70" y="73"/>
                    </a:cubicBezTo>
                    <a:cubicBezTo>
                      <a:pt x="66" y="75"/>
                      <a:pt x="62" y="77"/>
                      <a:pt x="58" y="78"/>
                    </a:cubicBezTo>
                    <a:cubicBezTo>
                      <a:pt x="54" y="79"/>
                      <a:pt x="50" y="79"/>
                      <a:pt x="45" y="79"/>
                    </a:cubicBezTo>
                    <a:cubicBezTo>
                      <a:pt x="35" y="79"/>
                      <a:pt x="27" y="78"/>
                      <a:pt x="20" y="74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/>
            </p:nvSpPr>
            <p:spPr bwMode="auto">
              <a:xfrm>
                <a:off x="1339" y="597"/>
                <a:ext cx="757" cy="78"/>
              </a:xfrm>
              <a:custGeom>
                <a:avLst/>
                <a:gdLst>
                  <a:gd name="T0" fmla="*/ 537 w 583"/>
                  <a:gd name="T1" fmla="*/ 48 h 53"/>
                  <a:gd name="T2" fmla="*/ 525 w 583"/>
                  <a:gd name="T3" fmla="*/ 49 h 53"/>
                  <a:gd name="T4" fmla="*/ 532 w 583"/>
                  <a:gd name="T5" fmla="*/ 5 h 53"/>
                  <a:gd name="T6" fmla="*/ 560 w 583"/>
                  <a:gd name="T7" fmla="*/ 24 h 53"/>
                  <a:gd name="T8" fmla="*/ 565 w 583"/>
                  <a:gd name="T9" fmla="*/ 4 h 53"/>
                  <a:gd name="T10" fmla="*/ 578 w 583"/>
                  <a:gd name="T11" fmla="*/ 5 h 53"/>
                  <a:gd name="T12" fmla="*/ 576 w 583"/>
                  <a:gd name="T13" fmla="*/ 53 h 53"/>
                  <a:gd name="T14" fmla="*/ 489 w 583"/>
                  <a:gd name="T15" fmla="*/ 0 h 53"/>
                  <a:gd name="T16" fmla="*/ 487 w 583"/>
                  <a:gd name="T17" fmla="*/ 53 h 53"/>
                  <a:gd name="T18" fmla="*/ 489 w 583"/>
                  <a:gd name="T19" fmla="*/ 49 h 53"/>
                  <a:gd name="T20" fmla="*/ 209 w 583"/>
                  <a:gd name="T21" fmla="*/ 51 h 53"/>
                  <a:gd name="T22" fmla="*/ 199 w 583"/>
                  <a:gd name="T23" fmla="*/ 4 h 53"/>
                  <a:gd name="T24" fmla="*/ 212 w 583"/>
                  <a:gd name="T25" fmla="*/ 4 h 53"/>
                  <a:gd name="T26" fmla="*/ 216 w 583"/>
                  <a:gd name="T27" fmla="*/ 45 h 53"/>
                  <a:gd name="T28" fmla="*/ 237 w 583"/>
                  <a:gd name="T29" fmla="*/ 5 h 53"/>
                  <a:gd name="T30" fmla="*/ 249 w 583"/>
                  <a:gd name="T31" fmla="*/ 4 h 53"/>
                  <a:gd name="T32" fmla="*/ 233 w 583"/>
                  <a:gd name="T33" fmla="*/ 51 h 53"/>
                  <a:gd name="T34" fmla="*/ 13 w 583"/>
                  <a:gd name="T35" fmla="*/ 3 h 53"/>
                  <a:gd name="T36" fmla="*/ 43 w 583"/>
                  <a:gd name="T37" fmla="*/ 49 h 53"/>
                  <a:gd name="T38" fmla="*/ 20 w 583"/>
                  <a:gd name="T39" fmla="*/ 47 h 53"/>
                  <a:gd name="T40" fmla="*/ 16 w 583"/>
                  <a:gd name="T41" fmla="*/ 9 h 53"/>
                  <a:gd name="T42" fmla="*/ 78 w 583"/>
                  <a:gd name="T43" fmla="*/ 48 h 53"/>
                  <a:gd name="T44" fmla="*/ 68 w 583"/>
                  <a:gd name="T45" fmla="*/ 49 h 53"/>
                  <a:gd name="T46" fmla="*/ 71 w 583"/>
                  <a:gd name="T47" fmla="*/ 4 h 53"/>
                  <a:gd name="T48" fmla="*/ 101 w 583"/>
                  <a:gd name="T49" fmla="*/ 38 h 53"/>
                  <a:gd name="T50" fmla="*/ 130 w 583"/>
                  <a:gd name="T51" fmla="*/ 8 h 53"/>
                  <a:gd name="T52" fmla="*/ 136 w 583"/>
                  <a:gd name="T53" fmla="*/ 52 h 53"/>
                  <a:gd name="T54" fmla="*/ 119 w 583"/>
                  <a:gd name="T55" fmla="*/ 45 h 53"/>
                  <a:gd name="T56" fmla="*/ 446 w 583"/>
                  <a:gd name="T57" fmla="*/ 52 h 53"/>
                  <a:gd name="T58" fmla="*/ 433 w 583"/>
                  <a:gd name="T59" fmla="*/ 27 h 53"/>
                  <a:gd name="T60" fmla="*/ 438 w 583"/>
                  <a:gd name="T61" fmla="*/ 1 h 53"/>
                  <a:gd name="T62" fmla="*/ 444 w 583"/>
                  <a:gd name="T63" fmla="*/ 41 h 53"/>
                  <a:gd name="T64" fmla="*/ 395 w 583"/>
                  <a:gd name="T65" fmla="*/ 52 h 53"/>
                  <a:gd name="T66" fmla="*/ 389 w 583"/>
                  <a:gd name="T67" fmla="*/ 35 h 53"/>
                  <a:gd name="T68" fmla="*/ 375 w 583"/>
                  <a:gd name="T69" fmla="*/ 7 h 53"/>
                  <a:gd name="T70" fmla="*/ 418 w 583"/>
                  <a:gd name="T71" fmla="*/ 1 h 53"/>
                  <a:gd name="T72" fmla="*/ 401 w 583"/>
                  <a:gd name="T73" fmla="*/ 5 h 53"/>
                  <a:gd name="T74" fmla="*/ 407 w 583"/>
                  <a:gd name="T75" fmla="*/ 49 h 53"/>
                  <a:gd name="T76" fmla="*/ 347 w 583"/>
                  <a:gd name="T77" fmla="*/ 48 h 53"/>
                  <a:gd name="T78" fmla="*/ 323 w 583"/>
                  <a:gd name="T79" fmla="*/ 41 h 53"/>
                  <a:gd name="T80" fmla="*/ 318 w 583"/>
                  <a:gd name="T81" fmla="*/ 52 h 53"/>
                  <a:gd name="T82" fmla="*/ 335 w 583"/>
                  <a:gd name="T83" fmla="*/ 0 h 53"/>
                  <a:gd name="T84" fmla="*/ 354 w 583"/>
                  <a:gd name="T85" fmla="*/ 52 h 53"/>
                  <a:gd name="T86" fmla="*/ 279 w 583"/>
                  <a:gd name="T87" fmla="*/ 52 h 53"/>
                  <a:gd name="T88" fmla="*/ 273 w 583"/>
                  <a:gd name="T89" fmla="*/ 35 h 53"/>
                  <a:gd name="T90" fmla="*/ 259 w 583"/>
                  <a:gd name="T91" fmla="*/ 7 h 53"/>
                  <a:gd name="T92" fmla="*/ 302 w 583"/>
                  <a:gd name="T93" fmla="*/ 1 h 53"/>
                  <a:gd name="T94" fmla="*/ 285 w 583"/>
                  <a:gd name="T95" fmla="*/ 5 h 53"/>
                  <a:gd name="T96" fmla="*/ 291 w 583"/>
                  <a:gd name="T97" fmla="*/ 49 h 53"/>
                  <a:gd name="T98" fmla="*/ 150 w 583"/>
                  <a:gd name="T99" fmla="*/ 48 h 53"/>
                  <a:gd name="T100" fmla="*/ 147 w 583"/>
                  <a:gd name="T101" fmla="*/ 4 h 53"/>
                  <a:gd name="T102" fmla="*/ 171 w 583"/>
                  <a:gd name="T103" fmla="*/ 1 h 53"/>
                  <a:gd name="T104" fmla="*/ 168 w 583"/>
                  <a:gd name="T105" fmla="*/ 28 h 53"/>
                  <a:gd name="T106" fmla="*/ 174 w 583"/>
                  <a:gd name="T107" fmla="*/ 22 h 53"/>
                  <a:gd name="T108" fmla="*/ 162 w 583"/>
                  <a:gd name="T109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83" h="53">
                    <a:moveTo>
                      <a:pt x="570" y="52"/>
                    </a:moveTo>
                    <a:cubicBezTo>
                      <a:pt x="564" y="45"/>
                      <a:pt x="556" y="36"/>
                      <a:pt x="547" y="26"/>
                    </a:cubicBezTo>
                    <a:cubicBezTo>
                      <a:pt x="543" y="21"/>
                      <a:pt x="539" y="16"/>
                      <a:pt x="537" y="12"/>
                    </a:cubicBezTo>
                    <a:cubicBezTo>
                      <a:pt x="537" y="27"/>
                      <a:pt x="537" y="27"/>
                      <a:pt x="537" y="27"/>
                    </a:cubicBezTo>
                    <a:cubicBezTo>
                      <a:pt x="537" y="31"/>
                      <a:pt x="537" y="35"/>
                      <a:pt x="537" y="41"/>
                    </a:cubicBezTo>
                    <a:cubicBezTo>
                      <a:pt x="537" y="45"/>
                      <a:pt x="537" y="47"/>
                      <a:pt x="537" y="48"/>
                    </a:cubicBezTo>
                    <a:cubicBezTo>
                      <a:pt x="538" y="48"/>
                      <a:pt x="538" y="48"/>
                      <a:pt x="538" y="48"/>
                    </a:cubicBezTo>
                    <a:cubicBezTo>
                      <a:pt x="538" y="49"/>
                      <a:pt x="540" y="49"/>
                      <a:pt x="543" y="49"/>
                    </a:cubicBezTo>
                    <a:cubicBezTo>
                      <a:pt x="543" y="52"/>
                      <a:pt x="543" y="52"/>
                      <a:pt x="543" y="52"/>
                    </a:cubicBezTo>
                    <a:cubicBezTo>
                      <a:pt x="539" y="52"/>
                      <a:pt x="536" y="52"/>
                      <a:pt x="535" y="52"/>
                    </a:cubicBezTo>
                    <a:cubicBezTo>
                      <a:pt x="533" y="52"/>
                      <a:pt x="530" y="52"/>
                      <a:pt x="525" y="52"/>
                    </a:cubicBezTo>
                    <a:cubicBezTo>
                      <a:pt x="525" y="49"/>
                      <a:pt x="525" y="49"/>
                      <a:pt x="525" y="49"/>
                    </a:cubicBezTo>
                    <a:cubicBezTo>
                      <a:pt x="528" y="49"/>
                      <a:pt x="530" y="49"/>
                      <a:pt x="531" y="49"/>
                    </a:cubicBezTo>
                    <a:cubicBezTo>
                      <a:pt x="531" y="48"/>
                      <a:pt x="531" y="48"/>
                      <a:pt x="531" y="48"/>
                    </a:cubicBezTo>
                    <a:cubicBezTo>
                      <a:pt x="532" y="47"/>
                      <a:pt x="532" y="45"/>
                      <a:pt x="532" y="41"/>
                    </a:cubicBezTo>
                    <a:cubicBezTo>
                      <a:pt x="532" y="35"/>
                      <a:pt x="532" y="31"/>
                      <a:pt x="532" y="28"/>
                    </a:cubicBezTo>
                    <a:cubicBezTo>
                      <a:pt x="532" y="12"/>
                      <a:pt x="532" y="12"/>
                      <a:pt x="532" y="12"/>
                    </a:cubicBezTo>
                    <a:cubicBezTo>
                      <a:pt x="532" y="8"/>
                      <a:pt x="532" y="6"/>
                      <a:pt x="532" y="5"/>
                    </a:cubicBezTo>
                    <a:cubicBezTo>
                      <a:pt x="532" y="5"/>
                      <a:pt x="531" y="5"/>
                      <a:pt x="531" y="5"/>
                    </a:cubicBezTo>
                    <a:cubicBezTo>
                      <a:pt x="531" y="4"/>
                      <a:pt x="529" y="4"/>
                      <a:pt x="525" y="4"/>
                    </a:cubicBezTo>
                    <a:cubicBezTo>
                      <a:pt x="525" y="1"/>
                      <a:pt x="525" y="1"/>
                      <a:pt x="525" y="1"/>
                    </a:cubicBezTo>
                    <a:cubicBezTo>
                      <a:pt x="529" y="1"/>
                      <a:pt x="532" y="1"/>
                      <a:pt x="534" y="1"/>
                    </a:cubicBezTo>
                    <a:cubicBezTo>
                      <a:pt x="536" y="1"/>
                      <a:pt x="538" y="1"/>
                      <a:pt x="541" y="1"/>
                    </a:cubicBezTo>
                    <a:cubicBezTo>
                      <a:pt x="546" y="8"/>
                      <a:pt x="553" y="16"/>
                      <a:pt x="560" y="24"/>
                    </a:cubicBezTo>
                    <a:cubicBezTo>
                      <a:pt x="565" y="30"/>
                      <a:pt x="569" y="34"/>
                      <a:pt x="572" y="38"/>
                    </a:cubicBezTo>
                    <a:cubicBezTo>
                      <a:pt x="572" y="24"/>
                      <a:pt x="572" y="24"/>
                      <a:pt x="572" y="24"/>
                    </a:cubicBezTo>
                    <a:cubicBezTo>
                      <a:pt x="572" y="18"/>
                      <a:pt x="572" y="13"/>
                      <a:pt x="572" y="9"/>
                    </a:cubicBezTo>
                    <a:cubicBezTo>
                      <a:pt x="572" y="7"/>
                      <a:pt x="572" y="5"/>
                      <a:pt x="571" y="5"/>
                    </a:cubicBezTo>
                    <a:cubicBezTo>
                      <a:pt x="571" y="5"/>
                      <a:pt x="571" y="4"/>
                      <a:pt x="571" y="4"/>
                    </a:cubicBezTo>
                    <a:cubicBezTo>
                      <a:pt x="570" y="4"/>
                      <a:pt x="569" y="4"/>
                      <a:pt x="565" y="4"/>
                    </a:cubicBezTo>
                    <a:cubicBezTo>
                      <a:pt x="565" y="1"/>
                      <a:pt x="565" y="1"/>
                      <a:pt x="565" y="1"/>
                    </a:cubicBezTo>
                    <a:cubicBezTo>
                      <a:pt x="568" y="1"/>
                      <a:pt x="571" y="1"/>
                      <a:pt x="573" y="1"/>
                    </a:cubicBezTo>
                    <a:cubicBezTo>
                      <a:pt x="577" y="1"/>
                      <a:pt x="580" y="1"/>
                      <a:pt x="583" y="1"/>
                    </a:cubicBezTo>
                    <a:cubicBezTo>
                      <a:pt x="583" y="4"/>
                      <a:pt x="583" y="4"/>
                      <a:pt x="583" y="4"/>
                    </a:cubicBezTo>
                    <a:cubicBezTo>
                      <a:pt x="581" y="4"/>
                      <a:pt x="579" y="4"/>
                      <a:pt x="578" y="4"/>
                    </a:cubicBezTo>
                    <a:cubicBezTo>
                      <a:pt x="578" y="5"/>
                      <a:pt x="578" y="5"/>
                      <a:pt x="578" y="5"/>
                    </a:cubicBezTo>
                    <a:cubicBezTo>
                      <a:pt x="577" y="6"/>
                      <a:pt x="577" y="6"/>
                      <a:pt x="577" y="6"/>
                    </a:cubicBezTo>
                    <a:cubicBezTo>
                      <a:pt x="577" y="6"/>
                      <a:pt x="577" y="8"/>
                      <a:pt x="577" y="11"/>
                    </a:cubicBezTo>
                    <a:cubicBezTo>
                      <a:pt x="577" y="26"/>
                      <a:pt x="577" y="26"/>
                      <a:pt x="577" y="26"/>
                    </a:cubicBezTo>
                    <a:cubicBezTo>
                      <a:pt x="577" y="41"/>
                      <a:pt x="577" y="41"/>
                      <a:pt x="577" y="41"/>
                    </a:cubicBezTo>
                    <a:cubicBezTo>
                      <a:pt x="577" y="45"/>
                      <a:pt x="577" y="49"/>
                      <a:pt x="577" y="53"/>
                    </a:cubicBezTo>
                    <a:cubicBezTo>
                      <a:pt x="576" y="53"/>
                      <a:pt x="576" y="53"/>
                      <a:pt x="576" y="53"/>
                    </a:cubicBezTo>
                    <a:cubicBezTo>
                      <a:pt x="573" y="53"/>
                      <a:pt x="571" y="52"/>
                      <a:pt x="570" y="52"/>
                    </a:cubicBezTo>
                    <a:moveTo>
                      <a:pt x="467" y="46"/>
                    </a:moveTo>
                    <a:cubicBezTo>
                      <a:pt x="462" y="41"/>
                      <a:pt x="460" y="35"/>
                      <a:pt x="460" y="27"/>
                    </a:cubicBezTo>
                    <a:cubicBezTo>
                      <a:pt x="460" y="21"/>
                      <a:pt x="461" y="16"/>
                      <a:pt x="463" y="12"/>
                    </a:cubicBezTo>
                    <a:cubicBezTo>
                      <a:pt x="465" y="8"/>
                      <a:pt x="469" y="5"/>
                      <a:pt x="473" y="3"/>
                    </a:cubicBezTo>
                    <a:cubicBezTo>
                      <a:pt x="477" y="1"/>
                      <a:pt x="482" y="0"/>
                      <a:pt x="489" y="0"/>
                    </a:cubicBezTo>
                    <a:cubicBezTo>
                      <a:pt x="495" y="0"/>
                      <a:pt x="500" y="1"/>
                      <a:pt x="504" y="3"/>
                    </a:cubicBezTo>
                    <a:cubicBezTo>
                      <a:pt x="508" y="5"/>
                      <a:pt x="511" y="8"/>
                      <a:pt x="513" y="12"/>
                    </a:cubicBezTo>
                    <a:cubicBezTo>
                      <a:pt x="515" y="15"/>
                      <a:pt x="516" y="20"/>
                      <a:pt x="516" y="25"/>
                    </a:cubicBezTo>
                    <a:cubicBezTo>
                      <a:pt x="516" y="31"/>
                      <a:pt x="515" y="36"/>
                      <a:pt x="513" y="40"/>
                    </a:cubicBezTo>
                    <a:cubicBezTo>
                      <a:pt x="510" y="44"/>
                      <a:pt x="507" y="47"/>
                      <a:pt x="503" y="49"/>
                    </a:cubicBezTo>
                    <a:cubicBezTo>
                      <a:pt x="499" y="52"/>
                      <a:pt x="493" y="53"/>
                      <a:pt x="487" y="53"/>
                    </a:cubicBezTo>
                    <a:cubicBezTo>
                      <a:pt x="478" y="53"/>
                      <a:pt x="472" y="51"/>
                      <a:pt x="467" y="46"/>
                    </a:cubicBezTo>
                    <a:moveTo>
                      <a:pt x="475" y="9"/>
                    </a:moveTo>
                    <a:cubicBezTo>
                      <a:pt x="472" y="13"/>
                      <a:pt x="471" y="18"/>
                      <a:pt x="471" y="25"/>
                    </a:cubicBezTo>
                    <a:cubicBezTo>
                      <a:pt x="471" y="31"/>
                      <a:pt x="472" y="35"/>
                      <a:pt x="473" y="39"/>
                    </a:cubicBezTo>
                    <a:cubicBezTo>
                      <a:pt x="475" y="42"/>
                      <a:pt x="477" y="45"/>
                      <a:pt x="479" y="47"/>
                    </a:cubicBezTo>
                    <a:cubicBezTo>
                      <a:pt x="482" y="48"/>
                      <a:pt x="485" y="49"/>
                      <a:pt x="489" y="49"/>
                    </a:cubicBezTo>
                    <a:cubicBezTo>
                      <a:pt x="494" y="49"/>
                      <a:pt x="498" y="47"/>
                      <a:pt x="501" y="43"/>
                    </a:cubicBezTo>
                    <a:cubicBezTo>
                      <a:pt x="503" y="40"/>
                      <a:pt x="505" y="34"/>
                      <a:pt x="505" y="27"/>
                    </a:cubicBezTo>
                    <a:cubicBezTo>
                      <a:pt x="505" y="19"/>
                      <a:pt x="503" y="13"/>
                      <a:pt x="500" y="9"/>
                    </a:cubicBezTo>
                    <a:cubicBezTo>
                      <a:pt x="497" y="6"/>
                      <a:pt x="493" y="4"/>
                      <a:pt x="487" y="4"/>
                    </a:cubicBezTo>
                    <a:cubicBezTo>
                      <a:pt x="482" y="4"/>
                      <a:pt x="478" y="6"/>
                      <a:pt x="475" y="9"/>
                    </a:cubicBezTo>
                    <a:moveTo>
                      <a:pt x="209" y="51"/>
                    </a:moveTo>
                    <a:cubicBezTo>
                      <a:pt x="206" y="49"/>
                      <a:pt x="203" y="47"/>
                      <a:pt x="202" y="45"/>
                    </a:cubicBezTo>
                    <a:cubicBezTo>
                      <a:pt x="201" y="43"/>
                      <a:pt x="200" y="40"/>
                      <a:pt x="200" y="35"/>
                    </a:cubicBezTo>
                    <a:cubicBezTo>
                      <a:pt x="200" y="19"/>
                      <a:pt x="200" y="19"/>
                      <a:pt x="200" y="19"/>
                    </a:cubicBezTo>
                    <a:cubicBezTo>
                      <a:pt x="200" y="17"/>
                      <a:pt x="200" y="14"/>
                      <a:pt x="200" y="9"/>
                    </a:cubicBezTo>
                    <a:cubicBezTo>
                      <a:pt x="200" y="7"/>
                      <a:pt x="200" y="6"/>
                      <a:pt x="199" y="5"/>
                    </a:cubicBezTo>
                    <a:cubicBezTo>
                      <a:pt x="199" y="5"/>
                      <a:pt x="199" y="5"/>
                      <a:pt x="199" y="4"/>
                    </a:cubicBezTo>
                    <a:cubicBezTo>
                      <a:pt x="198" y="4"/>
                      <a:pt x="197" y="4"/>
                      <a:pt x="194" y="4"/>
                    </a:cubicBezTo>
                    <a:cubicBezTo>
                      <a:pt x="194" y="1"/>
                      <a:pt x="194" y="1"/>
                      <a:pt x="194" y="1"/>
                    </a:cubicBezTo>
                    <a:cubicBezTo>
                      <a:pt x="199" y="1"/>
                      <a:pt x="203" y="1"/>
                      <a:pt x="207" y="1"/>
                    </a:cubicBezTo>
                    <a:cubicBezTo>
                      <a:pt x="209" y="1"/>
                      <a:pt x="213" y="1"/>
                      <a:pt x="217" y="1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5" y="4"/>
                      <a:pt x="213" y="4"/>
                      <a:pt x="212" y="4"/>
                    </a:cubicBezTo>
                    <a:cubicBezTo>
                      <a:pt x="212" y="5"/>
                      <a:pt x="212" y="5"/>
                      <a:pt x="212" y="5"/>
                    </a:cubicBezTo>
                    <a:cubicBezTo>
                      <a:pt x="211" y="5"/>
                      <a:pt x="211" y="6"/>
                      <a:pt x="211" y="7"/>
                    </a:cubicBezTo>
                    <a:cubicBezTo>
                      <a:pt x="211" y="8"/>
                      <a:pt x="211" y="12"/>
                      <a:pt x="211" y="18"/>
                    </a:cubicBezTo>
                    <a:cubicBezTo>
                      <a:pt x="211" y="23"/>
                      <a:pt x="211" y="28"/>
                      <a:pt x="211" y="32"/>
                    </a:cubicBezTo>
                    <a:cubicBezTo>
                      <a:pt x="211" y="36"/>
                      <a:pt x="211" y="39"/>
                      <a:pt x="212" y="41"/>
                    </a:cubicBezTo>
                    <a:cubicBezTo>
                      <a:pt x="213" y="43"/>
                      <a:pt x="214" y="44"/>
                      <a:pt x="216" y="45"/>
                    </a:cubicBezTo>
                    <a:cubicBezTo>
                      <a:pt x="218" y="46"/>
                      <a:pt x="221" y="47"/>
                      <a:pt x="224" y="47"/>
                    </a:cubicBezTo>
                    <a:cubicBezTo>
                      <a:pt x="228" y="47"/>
                      <a:pt x="231" y="46"/>
                      <a:pt x="233" y="45"/>
                    </a:cubicBezTo>
                    <a:cubicBezTo>
                      <a:pt x="235" y="43"/>
                      <a:pt x="236" y="42"/>
                      <a:pt x="237" y="39"/>
                    </a:cubicBezTo>
                    <a:cubicBezTo>
                      <a:pt x="238" y="37"/>
                      <a:pt x="238" y="32"/>
                      <a:pt x="238" y="24"/>
                    </a:cubicBezTo>
                    <a:cubicBezTo>
                      <a:pt x="238" y="11"/>
                      <a:pt x="238" y="11"/>
                      <a:pt x="238" y="11"/>
                    </a:cubicBezTo>
                    <a:cubicBezTo>
                      <a:pt x="238" y="8"/>
                      <a:pt x="238" y="6"/>
                      <a:pt x="237" y="5"/>
                    </a:cubicBezTo>
                    <a:cubicBezTo>
                      <a:pt x="237" y="5"/>
                      <a:pt x="237" y="5"/>
                      <a:pt x="237" y="5"/>
                    </a:cubicBezTo>
                    <a:cubicBezTo>
                      <a:pt x="236" y="4"/>
                      <a:pt x="234" y="4"/>
                      <a:pt x="231" y="4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235" y="1"/>
                      <a:pt x="237" y="1"/>
                      <a:pt x="240" y="1"/>
                    </a:cubicBezTo>
                    <a:cubicBezTo>
                      <a:pt x="242" y="1"/>
                      <a:pt x="245" y="1"/>
                      <a:pt x="249" y="1"/>
                    </a:cubicBezTo>
                    <a:cubicBezTo>
                      <a:pt x="249" y="4"/>
                      <a:pt x="249" y="4"/>
                      <a:pt x="249" y="4"/>
                    </a:cubicBezTo>
                    <a:cubicBezTo>
                      <a:pt x="246" y="4"/>
                      <a:pt x="245" y="4"/>
                      <a:pt x="244" y="5"/>
                    </a:cubicBezTo>
                    <a:cubicBezTo>
                      <a:pt x="243" y="5"/>
                      <a:pt x="243" y="6"/>
                      <a:pt x="243" y="9"/>
                    </a:cubicBezTo>
                    <a:cubicBezTo>
                      <a:pt x="243" y="14"/>
                      <a:pt x="243" y="20"/>
                      <a:pt x="243" y="27"/>
                    </a:cubicBezTo>
                    <a:cubicBezTo>
                      <a:pt x="243" y="32"/>
                      <a:pt x="242" y="35"/>
                      <a:pt x="242" y="36"/>
                    </a:cubicBezTo>
                    <a:cubicBezTo>
                      <a:pt x="242" y="39"/>
                      <a:pt x="241" y="42"/>
                      <a:pt x="240" y="45"/>
                    </a:cubicBezTo>
                    <a:cubicBezTo>
                      <a:pt x="239" y="47"/>
                      <a:pt x="236" y="49"/>
                      <a:pt x="233" y="51"/>
                    </a:cubicBezTo>
                    <a:cubicBezTo>
                      <a:pt x="230" y="52"/>
                      <a:pt x="226" y="53"/>
                      <a:pt x="221" y="53"/>
                    </a:cubicBezTo>
                    <a:cubicBezTo>
                      <a:pt x="216" y="53"/>
                      <a:pt x="212" y="52"/>
                      <a:pt x="209" y="51"/>
                    </a:cubicBezTo>
                    <a:moveTo>
                      <a:pt x="7" y="46"/>
                    </a:moveTo>
                    <a:cubicBezTo>
                      <a:pt x="2" y="41"/>
                      <a:pt x="0" y="35"/>
                      <a:pt x="0" y="27"/>
                    </a:cubicBezTo>
                    <a:cubicBezTo>
                      <a:pt x="0" y="21"/>
                      <a:pt x="1" y="16"/>
                      <a:pt x="3" y="12"/>
                    </a:cubicBezTo>
                    <a:cubicBezTo>
                      <a:pt x="6" y="8"/>
                      <a:pt x="9" y="5"/>
                      <a:pt x="13" y="3"/>
                    </a:cubicBezTo>
                    <a:cubicBezTo>
                      <a:pt x="17" y="1"/>
                      <a:pt x="23" y="0"/>
                      <a:pt x="29" y="0"/>
                    </a:cubicBezTo>
                    <a:cubicBezTo>
                      <a:pt x="35" y="0"/>
                      <a:pt x="40" y="1"/>
                      <a:pt x="44" y="3"/>
                    </a:cubicBezTo>
                    <a:cubicBezTo>
                      <a:pt x="48" y="5"/>
                      <a:pt x="51" y="8"/>
                      <a:pt x="53" y="12"/>
                    </a:cubicBezTo>
                    <a:cubicBezTo>
                      <a:pt x="56" y="15"/>
                      <a:pt x="57" y="20"/>
                      <a:pt x="57" y="25"/>
                    </a:cubicBezTo>
                    <a:cubicBezTo>
                      <a:pt x="57" y="31"/>
                      <a:pt x="55" y="36"/>
                      <a:pt x="53" y="40"/>
                    </a:cubicBezTo>
                    <a:cubicBezTo>
                      <a:pt x="51" y="44"/>
                      <a:pt x="47" y="47"/>
                      <a:pt x="43" y="49"/>
                    </a:cubicBezTo>
                    <a:cubicBezTo>
                      <a:pt x="39" y="52"/>
                      <a:pt x="34" y="53"/>
                      <a:pt x="28" y="53"/>
                    </a:cubicBezTo>
                    <a:cubicBezTo>
                      <a:pt x="19" y="53"/>
                      <a:pt x="12" y="51"/>
                      <a:pt x="7" y="46"/>
                    </a:cubicBezTo>
                    <a:moveTo>
                      <a:pt x="16" y="9"/>
                    </a:moveTo>
                    <a:cubicBezTo>
                      <a:pt x="13" y="13"/>
                      <a:pt x="11" y="18"/>
                      <a:pt x="11" y="25"/>
                    </a:cubicBezTo>
                    <a:cubicBezTo>
                      <a:pt x="11" y="31"/>
                      <a:pt x="12" y="35"/>
                      <a:pt x="14" y="39"/>
                    </a:cubicBezTo>
                    <a:cubicBezTo>
                      <a:pt x="15" y="42"/>
                      <a:pt x="17" y="45"/>
                      <a:pt x="20" y="47"/>
                    </a:cubicBezTo>
                    <a:cubicBezTo>
                      <a:pt x="22" y="48"/>
                      <a:pt x="25" y="49"/>
                      <a:pt x="29" y="49"/>
                    </a:cubicBezTo>
                    <a:cubicBezTo>
                      <a:pt x="34" y="49"/>
                      <a:pt x="38" y="47"/>
                      <a:pt x="41" y="43"/>
                    </a:cubicBezTo>
                    <a:cubicBezTo>
                      <a:pt x="44" y="40"/>
                      <a:pt x="45" y="34"/>
                      <a:pt x="45" y="27"/>
                    </a:cubicBezTo>
                    <a:cubicBezTo>
                      <a:pt x="45" y="19"/>
                      <a:pt x="44" y="13"/>
                      <a:pt x="40" y="9"/>
                    </a:cubicBezTo>
                    <a:cubicBezTo>
                      <a:pt x="38" y="6"/>
                      <a:pt x="33" y="4"/>
                      <a:pt x="28" y="4"/>
                    </a:cubicBezTo>
                    <a:cubicBezTo>
                      <a:pt x="23" y="4"/>
                      <a:pt x="18" y="6"/>
                      <a:pt x="16" y="9"/>
                    </a:cubicBezTo>
                    <a:moveTo>
                      <a:pt x="97" y="53"/>
                    </a:moveTo>
                    <a:cubicBezTo>
                      <a:pt x="95" y="49"/>
                      <a:pt x="92" y="43"/>
                      <a:pt x="89" y="37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29"/>
                      <a:pt x="77" y="39"/>
                      <a:pt x="77" y="44"/>
                    </a:cubicBezTo>
                    <a:cubicBezTo>
                      <a:pt x="77" y="46"/>
                      <a:pt x="77" y="48"/>
                      <a:pt x="78" y="48"/>
                    </a:cubicBezTo>
                    <a:cubicBezTo>
                      <a:pt x="78" y="49"/>
                      <a:pt x="80" y="49"/>
                      <a:pt x="83" y="49"/>
                    </a:cubicBezTo>
                    <a:cubicBezTo>
                      <a:pt x="83" y="52"/>
                      <a:pt x="83" y="52"/>
                      <a:pt x="83" y="52"/>
                    </a:cubicBezTo>
                    <a:cubicBezTo>
                      <a:pt x="81" y="52"/>
                      <a:pt x="78" y="52"/>
                      <a:pt x="76" y="52"/>
                    </a:cubicBezTo>
                    <a:cubicBezTo>
                      <a:pt x="72" y="52"/>
                      <a:pt x="69" y="52"/>
                      <a:pt x="66" y="52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8" y="49"/>
                      <a:pt x="68" y="49"/>
                      <a:pt x="68" y="49"/>
                    </a:cubicBezTo>
                    <a:cubicBezTo>
                      <a:pt x="70" y="49"/>
                      <a:pt x="71" y="49"/>
                      <a:pt x="71" y="48"/>
                    </a:cubicBezTo>
                    <a:cubicBezTo>
                      <a:pt x="72" y="48"/>
                      <a:pt x="72" y="46"/>
                      <a:pt x="72" y="43"/>
                    </a:cubicBezTo>
                    <a:cubicBezTo>
                      <a:pt x="72" y="37"/>
                      <a:pt x="72" y="30"/>
                      <a:pt x="72" y="23"/>
                    </a:cubicBezTo>
                    <a:cubicBezTo>
                      <a:pt x="72" y="19"/>
                      <a:pt x="72" y="15"/>
                      <a:pt x="72" y="10"/>
                    </a:cubicBezTo>
                    <a:cubicBezTo>
                      <a:pt x="72" y="7"/>
                      <a:pt x="72" y="6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4"/>
                      <a:pt x="69" y="4"/>
                      <a:pt x="66" y="4"/>
                    </a:cubicBezTo>
                    <a:cubicBezTo>
                      <a:pt x="66" y="1"/>
                      <a:pt x="66" y="1"/>
                      <a:pt x="66" y="1"/>
                    </a:cubicBezTo>
                    <a:cubicBezTo>
                      <a:pt x="69" y="1"/>
                      <a:pt x="72" y="1"/>
                      <a:pt x="74" y="1"/>
                    </a:cubicBezTo>
                    <a:cubicBezTo>
                      <a:pt x="78" y="1"/>
                      <a:pt x="81" y="1"/>
                      <a:pt x="84" y="1"/>
                    </a:cubicBezTo>
                    <a:cubicBezTo>
                      <a:pt x="85" y="4"/>
                      <a:pt x="87" y="7"/>
                      <a:pt x="88" y="10"/>
                    </a:cubicBezTo>
                    <a:cubicBezTo>
                      <a:pt x="89" y="12"/>
                      <a:pt x="93" y="21"/>
                      <a:pt x="101" y="38"/>
                    </a:cubicBezTo>
                    <a:cubicBezTo>
                      <a:pt x="110" y="21"/>
                      <a:pt x="115" y="9"/>
                      <a:pt x="119" y="1"/>
                    </a:cubicBezTo>
                    <a:cubicBezTo>
                      <a:pt x="122" y="1"/>
                      <a:pt x="125" y="1"/>
                      <a:pt x="127" y="1"/>
                    </a:cubicBezTo>
                    <a:cubicBezTo>
                      <a:pt x="130" y="1"/>
                      <a:pt x="133" y="1"/>
                      <a:pt x="136" y="1"/>
                    </a:cubicBezTo>
                    <a:cubicBezTo>
                      <a:pt x="136" y="4"/>
                      <a:pt x="136" y="4"/>
                      <a:pt x="136" y="4"/>
                    </a:cubicBezTo>
                    <a:cubicBezTo>
                      <a:pt x="133" y="4"/>
                      <a:pt x="131" y="4"/>
                      <a:pt x="131" y="5"/>
                    </a:cubicBezTo>
                    <a:cubicBezTo>
                      <a:pt x="130" y="5"/>
                      <a:pt x="130" y="6"/>
                      <a:pt x="130" y="8"/>
                    </a:cubicBezTo>
                    <a:cubicBezTo>
                      <a:pt x="130" y="11"/>
                      <a:pt x="130" y="17"/>
                      <a:pt x="130" y="26"/>
                    </a:cubicBezTo>
                    <a:cubicBezTo>
                      <a:pt x="130" y="30"/>
                      <a:pt x="130" y="34"/>
                      <a:pt x="130" y="39"/>
                    </a:cubicBezTo>
                    <a:cubicBezTo>
                      <a:pt x="130" y="44"/>
                      <a:pt x="130" y="47"/>
                      <a:pt x="130" y="48"/>
                    </a:cubicBezTo>
                    <a:cubicBezTo>
                      <a:pt x="130" y="48"/>
                      <a:pt x="131" y="48"/>
                      <a:pt x="131" y="48"/>
                    </a:cubicBezTo>
                    <a:cubicBezTo>
                      <a:pt x="131" y="49"/>
                      <a:pt x="133" y="49"/>
                      <a:pt x="136" y="49"/>
                    </a:cubicBezTo>
                    <a:cubicBezTo>
                      <a:pt x="136" y="52"/>
                      <a:pt x="136" y="52"/>
                      <a:pt x="136" y="52"/>
                    </a:cubicBezTo>
                    <a:cubicBezTo>
                      <a:pt x="132" y="52"/>
                      <a:pt x="129" y="52"/>
                      <a:pt x="126" y="52"/>
                    </a:cubicBezTo>
                    <a:cubicBezTo>
                      <a:pt x="122" y="52"/>
                      <a:pt x="118" y="52"/>
                      <a:pt x="113" y="52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5" y="49"/>
                      <a:pt x="115" y="49"/>
                      <a:pt x="115" y="49"/>
                    </a:cubicBezTo>
                    <a:cubicBezTo>
                      <a:pt x="117" y="49"/>
                      <a:pt x="118" y="49"/>
                      <a:pt x="118" y="48"/>
                    </a:cubicBezTo>
                    <a:cubicBezTo>
                      <a:pt x="119" y="48"/>
                      <a:pt x="119" y="47"/>
                      <a:pt x="119" y="45"/>
                    </a:cubicBezTo>
                    <a:cubicBezTo>
                      <a:pt x="119" y="43"/>
                      <a:pt x="119" y="39"/>
                      <a:pt x="119" y="33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5" y="18"/>
                      <a:pt x="111" y="28"/>
                      <a:pt x="105" y="40"/>
                    </a:cubicBezTo>
                    <a:cubicBezTo>
                      <a:pt x="102" y="46"/>
                      <a:pt x="100" y="50"/>
                      <a:pt x="99" y="53"/>
                    </a:cubicBezTo>
                    <a:cubicBezTo>
                      <a:pt x="97" y="53"/>
                      <a:pt x="97" y="53"/>
                      <a:pt x="97" y="53"/>
                    </a:cubicBezTo>
                    <a:moveTo>
                      <a:pt x="446" y="52"/>
                    </a:moveTo>
                    <a:cubicBezTo>
                      <a:pt x="443" y="52"/>
                      <a:pt x="441" y="52"/>
                      <a:pt x="439" y="52"/>
                    </a:cubicBezTo>
                    <a:cubicBezTo>
                      <a:pt x="426" y="52"/>
                      <a:pt x="426" y="52"/>
                      <a:pt x="426" y="52"/>
                    </a:cubicBezTo>
                    <a:cubicBezTo>
                      <a:pt x="426" y="49"/>
                      <a:pt x="426" y="49"/>
                      <a:pt x="426" y="49"/>
                    </a:cubicBezTo>
                    <a:cubicBezTo>
                      <a:pt x="430" y="49"/>
                      <a:pt x="432" y="49"/>
                      <a:pt x="432" y="48"/>
                    </a:cubicBezTo>
                    <a:cubicBezTo>
                      <a:pt x="432" y="48"/>
                      <a:pt x="433" y="47"/>
                      <a:pt x="433" y="45"/>
                    </a:cubicBezTo>
                    <a:cubicBezTo>
                      <a:pt x="433" y="42"/>
                      <a:pt x="433" y="36"/>
                      <a:pt x="433" y="27"/>
                    </a:cubicBezTo>
                    <a:cubicBezTo>
                      <a:pt x="433" y="24"/>
                      <a:pt x="433" y="19"/>
                      <a:pt x="433" y="13"/>
                    </a:cubicBezTo>
                    <a:cubicBezTo>
                      <a:pt x="433" y="8"/>
                      <a:pt x="433" y="6"/>
                      <a:pt x="433" y="5"/>
                    </a:cubicBezTo>
                    <a:cubicBezTo>
                      <a:pt x="433" y="5"/>
                      <a:pt x="432" y="5"/>
                      <a:pt x="432" y="4"/>
                    </a:cubicBezTo>
                    <a:cubicBezTo>
                      <a:pt x="431" y="4"/>
                      <a:pt x="430" y="4"/>
                      <a:pt x="426" y="4"/>
                    </a:cubicBezTo>
                    <a:cubicBezTo>
                      <a:pt x="426" y="1"/>
                      <a:pt x="426" y="1"/>
                      <a:pt x="426" y="1"/>
                    </a:cubicBezTo>
                    <a:cubicBezTo>
                      <a:pt x="431" y="1"/>
                      <a:pt x="435" y="1"/>
                      <a:pt x="438" y="1"/>
                    </a:cubicBezTo>
                    <a:cubicBezTo>
                      <a:pt x="442" y="1"/>
                      <a:pt x="447" y="1"/>
                      <a:pt x="450" y="1"/>
                    </a:cubicBezTo>
                    <a:cubicBezTo>
                      <a:pt x="450" y="4"/>
                      <a:pt x="450" y="4"/>
                      <a:pt x="450" y="4"/>
                    </a:cubicBezTo>
                    <a:cubicBezTo>
                      <a:pt x="447" y="4"/>
                      <a:pt x="445" y="4"/>
                      <a:pt x="445" y="4"/>
                    </a:cubicBezTo>
                    <a:cubicBezTo>
                      <a:pt x="444" y="5"/>
                      <a:pt x="444" y="6"/>
                      <a:pt x="444" y="7"/>
                    </a:cubicBezTo>
                    <a:cubicBezTo>
                      <a:pt x="444" y="9"/>
                      <a:pt x="444" y="14"/>
                      <a:pt x="444" y="21"/>
                    </a:cubicBezTo>
                    <a:cubicBezTo>
                      <a:pt x="444" y="31"/>
                      <a:pt x="444" y="37"/>
                      <a:pt x="444" y="41"/>
                    </a:cubicBezTo>
                    <a:cubicBezTo>
                      <a:pt x="444" y="45"/>
                      <a:pt x="444" y="47"/>
                      <a:pt x="444" y="48"/>
                    </a:cubicBezTo>
                    <a:cubicBezTo>
                      <a:pt x="444" y="48"/>
                      <a:pt x="445" y="48"/>
                      <a:pt x="445" y="49"/>
                    </a:cubicBezTo>
                    <a:cubicBezTo>
                      <a:pt x="446" y="49"/>
                      <a:pt x="447" y="49"/>
                      <a:pt x="450" y="49"/>
                    </a:cubicBezTo>
                    <a:cubicBezTo>
                      <a:pt x="450" y="52"/>
                      <a:pt x="450" y="52"/>
                      <a:pt x="450" y="52"/>
                    </a:cubicBezTo>
                    <a:cubicBezTo>
                      <a:pt x="446" y="52"/>
                      <a:pt x="446" y="52"/>
                      <a:pt x="446" y="52"/>
                    </a:cubicBezTo>
                    <a:moveTo>
                      <a:pt x="395" y="52"/>
                    </a:moveTo>
                    <a:cubicBezTo>
                      <a:pt x="390" y="52"/>
                      <a:pt x="386" y="52"/>
                      <a:pt x="383" y="52"/>
                    </a:cubicBezTo>
                    <a:cubicBezTo>
                      <a:pt x="383" y="49"/>
                      <a:pt x="383" y="49"/>
                      <a:pt x="383" y="49"/>
                    </a:cubicBezTo>
                    <a:cubicBezTo>
                      <a:pt x="384" y="49"/>
                      <a:pt x="385" y="49"/>
                      <a:pt x="387" y="49"/>
                    </a:cubicBezTo>
                    <a:cubicBezTo>
                      <a:pt x="388" y="49"/>
                      <a:pt x="388" y="48"/>
                      <a:pt x="388" y="48"/>
                    </a:cubicBezTo>
                    <a:cubicBezTo>
                      <a:pt x="389" y="48"/>
                      <a:pt x="389" y="47"/>
                      <a:pt x="389" y="47"/>
                    </a:cubicBezTo>
                    <a:cubicBezTo>
                      <a:pt x="389" y="46"/>
                      <a:pt x="389" y="42"/>
                      <a:pt x="389" y="35"/>
                    </a:cubicBezTo>
                    <a:cubicBezTo>
                      <a:pt x="389" y="30"/>
                      <a:pt x="389" y="25"/>
                      <a:pt x="389" y="21"/>
                    </a:cubicBezTo>
                    <a:cubicBezTo>
                      <a:pt x="389" y="11"/>
                      <a:pt x="389" y="6"/>
                      <a:pt x="389" y="6"/>
                    </a:cubicBezTo>
                    <a:cubicBezTo>
                      <a:pt x="389" y="6"/>
                      <a:pt x="388" y="5"/>
                      <a:pt x="387" y="5"/>
                    </a:cubicBezTo>
                    <a:cubicBezTo>
                      <a:pt x="383" y="5"/>
                      <a:pt x="380" y="6"/>
                      <a:pt x="378" y="6"/>
                    </a:cubicBezTo>
                    <a:cubicBezTo>
                      <a:pt x="377" y="6"/>
                      <a:pt x="376" y="6"/>
                      <a:pt x="376" y="6"/>
                    </a:cubicBezTo>
                    <a:cubicBezTo>
                      <a:pt x="375" y="7"/>
                      <a:pt x="375" y="7"/>
                      <a:pt x="375" y="7"/>
                    </a:cubicBezTo>
                    <a:cubicBezTo>
                      <a:pt x="375" y="7"/>
                      <a:pt x="375" y="9"/>
                      <a:pt x="375" y="13"/>
                    </a:cubicBezTo>
                    <a:cubicBezTo>
                      <a:pt x="371" y="13"/>
                      <a:pt x="371" y="13"/>
                      <a:pt x="371" y="13"/>
                    </a:cubicBezTo>
                    <a:cubicBezTo>
                      <a:pt x="371" y="9"/>
                      <a:pt x="371" y="4"/>
                      <a:pt x="371" y="1"/>
                    </a:cubicBezTo>
                    <a:cubicBezTo>
                      <a:pt x="371" y="1"/>
                      <a:pt x="371" y="1"/>
                      <a:pt x="371" y="1"/>
                    </a:cubicBezTo>
                    <a:cubicBezTo>
                      <a:pt x="379" y="1"/>
                      <a:pt x="387" y="1"/>
                      <a:pt x="394" y="1"/>
                    </a:cubicBezTo>
                    <a:cubicBezTo>
                      <a:pt x="401" y="1"/>
                      <a:pt x="409" y="1"/>
                      <a:pt x="418" y="1"/>
                    </a:cubicBezTo>
                    <a:cubicBezTo>
                      <a:pt x="419" y="1"/>
                      <a:pt x="419" y="1"/>
                      <a:pt x="419" y="1"/>
                    </a:cubicBezTo>
                    <a:cubicBezTo>
                      <a:pt x="418" y="5"/>
                      <a:pt x="418" y="9"/>
                      <a:pt x="418" y="13"/>
                    </a:cubicBezTo>
                    <a:cubicBezTo>
                      <a:pt x="415" y="13"/>
                      <a:pt x="415" y="13"/>
                      <a:pt x="415" y="13"/>
                    </a:cubicBezTo>
                    <a:cubicBezTo>
                      <a:pt x="414" y="9"/>
                      <a:pt x="414" y="7"/>
                      <a:pt x="414" y="6"/>
                    </a:cubicBezTo>
                    <a:cubicBezTo>
                      <a:pt x="414" y="6"/>
                      <a:pt x="413" y="6"/>
                      <a:pt x="413" y="6"/>
                    </a:cubicBezTo>
                    <a:cubicBezTo>
                      <a:pt x="411" y="6"/>
                      <a:pt x="407" y="5"/>
                      <a:pt x="401" y="5"/>
                    </a:cubicBezTo>
                    <a:cubicBezTo>
                      <a:pt x="401" y="5"/>
                      <a:pt x="400" y="6"/>
                      <a:pt x="400" y="6"/>
                    </a:cubicBezTo>
                    <a:cubicBezTo>
                      <a:pt x="400" y="6"/>
                      <a:pt x="400" y="6"/>
                      <a:pt x="400" y="8"/>
                    </a:cubicBezTo>
                    <a:cubicBezTo>
                      <a:pt x="400" y="32"/>
                      <a:pt x="400" y="32"/>
                      <a:pt x="400" y="32"/>
                    </a:cubicBezTo>
                    <a:cubicBezTo>
                      <a:pt x="400" y="39"/>
                      <a:pt x="400" y="44"/>
                      <a:pt x="400" y="45"/>
                    </a:cubicBezTo>
                    <a:cubicBezTo>
                      <a:pt x="400" y="47"/>
                      <a:pt x="401" y="48"/>
                      <a:pt x="401" y="48"/>
                    </a:cubicBezTo>
                    <a:cubicBezTo>
                      <a:pt x="401" y="49"/>
                      <a:pt x="403" y="49"/>
                      <a:pt x="407" y="49"/>
                    </a:cubicBezTo>
                    <a:cubicBezTo>
                      <a:pt x="407" y="52"/>
                      <a:pt x="407" y="52"/>
                      <a:pt x="407" y="52"/>
                    </a:cubicBezTo>
                    <a:cubicBezTo>
                      <a:pt x="403" y="52"/>
                      <a:pt x="399" y="52"/>
                      <a:pt x="395" y="52"/>
                    </a:cubicBezTo>
                    <a:moveTo>
                      <a:pt x="354" y="52"/>
                    </a:moveTo>
                    <a:cubicBezTo>
                      <a:pt x="350" y="52"/>
                      <a:pt x="346" y="52"/>
                      <a:pt x="342" y="52"/>
                    </a:cubicBezTo>
                    <a:cubicBezTo>
                      <a:pt x="342" y="49"/>
                      <a:pt x="342" y="49"/>
                      <a:pt x="342" y="49"/>
                    </a:cubicBezTo>
                    <a:cubicBezTo>
                      <a:pt x="345" y="49"/>
                      <a:pt x="347" y="49"/>
                      <a:pt x="347" y="48"/>
                    </a:cubicBezTo>
                    <a:cubicBezTo>
                      <a:pt x="347" y="48"/>
                      <a:pt x="348" y="48"/>
                      <a:pt x="348" y="47"/>
                    </a:cubicBezTo>
                    <a:cubicBezTo>
                      <a:pt x="348" y="47"/>
                      <a:pt x="347" y="45"/>
                      <a:pt x="346" y="43"/>
                    </a:cubicBezTo>
                    <a:cubicBezTo>
                      <a:pt x="344" y="36"/>
                      <a:pt x="344" y="36"/>
                      <a:pt x="344" y="36"/>
                    </a:cubicBezTo>
                    <a:cubicBezTo>
                      <a:pt x="341" y="36"/>
                      <a:pt x="337" y="36"/>
                      <a:pt x="334" y="36"/>
                    </a:cubicBezTo>
                    <a:cubicBezTo>
                      <a:pt x="330" y="36"/>
                      <a:pt x="327" y="36"/>
                      <a:pt x="325" y="36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3" y="42"/>
                      <a:pt x="322" y="43"/>
                      <a:pt x="321" y="46"/>
                    </a:cubicBezTo>
                    <a:cubicBezTo>
                      <a:pt x="321" y="46"/>
                      <a:pt x="321" y="47"/>
                      <a:pt x="321" y="47"/>
                    </a:cubicBezTo>
                    <a:cubicBezTo>
                      <a:pt x="321" y="47"/>
                      <a:pt x="321" y="48"/>
                      <a:pt x="322" y="48"/>
                    </a:cubicBezTo>
                    <a:cubicBezTo>
                      <a:pt x="322" y="48"/>
                      <a:pt x="324" y="49"/>
                      <a:pt x="327" y="49"/>
                    </a:cubicBezTo>
                    <a:cubicBezTo>
                      <a:pt x="327" y="52"/>
                      <a:pt x="327" y="52"/>
                      <a:pt x="327" y="52"/>
                    </a:cubicBezTo>
                    <a:cubicBezTo>
                      <a:pt x="325" y="52"/>
                      <a:pt x="322" y="52"/>
                      <a:pt x="318" y="52"/>
                    </a:cubicBezTo>
                    <a:cubicBezTo>
                      <a:pt x="315" y="52"/>
                      <a:pt x="312" y="52"/>
                      <a:pt x="310" y="52"/>
                    </a:cubicBezTo>
                    <a:cubicBezTo>
                      <a:pt x="310" y="49"/>
                      <a:pt x="310" y="49"/>
                      <a:pt x="310" y="49"/>
                    </a:cubicBezTo>
                    <a:cubicBezTo>
                      <a:pt x="312" y="49"/>
                      <a:pt x="314" y="48"/>
                      <a:pt x="314" y="48"/>
                    </a:cubicBezTo>
                    <a:cubicBezTo>
                      <a:pt x="315" y="48"/>
                      <a:pt x="315" y="47"/>
                      <a:pt x="316" y="45"/>
                    </a:cubicBezTo>
                    <a:cubicBezTo>
                      <a:pt x="318" y="42"/>
                      <a:pt x="319" y="38"/>
                      <a:pt x="322" y="32"/>
                    </a:cubicBezTo>
                    <a:cubicBezTo>
                      <a:pt x="335" y="0"/>
                      <a:pt x="335" y="0"/>
                      <a:pt x="335" y="0"/>
                    </a:cubicBezTo>
                    <a:cubicBezTo>
                      <a:pt x="340" y="0"/>
                      <a:pt x="340" y="0"/>
                      <a:pt x="340" y="0"/>
                    </a:cubicBezTo>
                    <a:cubicBezTo>
                      <a:pt x="357" y="40"/>
                      <a:pt x="357" y="40"/>
                      <a:pt x="357" y="40"/>
                    </a:cubicBezTo>
                    <a:cubicBezTo>
                      <a:pt x="359" y="45"/>
                      <a:pt x="360" y="47"/>
                      <a:pt x="361" y="48"/>
                    </a:cubicBezTo>
                    <a:cubicBezTo>
                      <a:pt x="361" y="48"/>
                      <a:pt x="363" y="49"/>
                      <a:pt x="365" y="49"/>
                    </a:cubicBezTo>
                    <a:cubicBezTo>
                      <a:pt x="365" y="52"/>
                      <a:pt x="365" y="52"/>
                      <a:pt x="365" y="52"/>
                    </a:cubicBezTo>
                    <a:cubicBezTo>
                      <a:pt x="361" y="52"/>
                      <a:pt x="358" y="52"/>
                      <a:pt x="354" y="52"/>
                    </a:cubicBezTo>
                    <a:moveTo>
                      <a:pt x="326" y="32"/>
                    </a:moveTo>
                    <a:cubicBezTo>
                      <a:pt x="329" y="32"/>
                      <a:pt x="331" y="32"/>
                      <a:pt x="334" y="32"/>
                    </a:cubicBezTo>
                    <a:cubicBezTo>
                      <a:pt x="337" y="32"/>
                      <a:pt x="339" y="32"/>
                      <a:pt x="342" y="32"/>
                    </a:cubicBezTo>
                    <a:cubicBezTo>
                      <a:pt x="334" y="13"/>
                      <a:pt x="334" y="13"/>
                      <a:pt x="334" y="13"/>
                    </a:cubicBezTo>
                    <a:cubicBezTo>
                      <a:pt x="326" y="32"/>
                      <a:pt x="326" y="32"/>
                      <a:pt x="326" y="32"/>
                    </a:cubicBezTo>
                    <a:moveTo>
                      <a:pt x="279" y="52"/>
                    </a:moveTo>
                    <a:cubicBezTo>
                      <a:pt x="274" y="52"/>
                      <a:pt x="270" y="52"/>
                      <a:pt x="267" y="52"/>
                    </a:cubicBezTo>
                    <a:cubicBezTo>
                      <a:pt x="267" y="49"/>
                      <a:pt x="267" y="49"/>
                      <a:pt x="267" y="49"/>
                    </a:cubicBezTo>
                    <a:cubicBezTo>
                      <a:pt x="268" y="49"/>
                      <a:pt x="269" y="49"/>
                      <a:pt x="271" y="49"/>
                    </a:cubicBezTo>
                    <a:cubicBezTo>
                      <a:pt x="272" y="49"/>
                      <a:pt x="272" y="48"/>
                      <a:pt x="272" y="48"/>
                    </a:cubicBezTo>
                    <a:cubicBezTo>
                      <a:pt x="273" y="48"/>
                      <a:pt x="273" y="47"/>
                      <a:pt x="273" y="47"/>
                    </a:cubicBezTo>
                    <a:cubicBezTo>
                      <a:pt x="273" y="46"/>
                      <a:pt x="273" y="42"/>
                      <a:pt x="273" y="35"/>
                    </a:cubicBezTo>
                    <a:cubicBezTo>
                      <a:pt x="273" y="30"/>
                      <a:pt x="274" y="25"/>
                      <a:pt x="274" y="21"/>
                    </a:cubicBezTo>
                    <a:cubicBezTo>
                      <a:pt x="274" y="11"/>
                      <a:pt x="273" y="6"/>
                      <a:pt x="273" y="6"/>
                    </a:cubicBezTo>
                    <a:cubicBezTo>
                      <a:pt x="273" y="6"/>
                      <a:pt x="273" y="5"/>
                      <a:pt x="271" y="5"/>
                    </a:cubicBezTo>
                    <a:cubicBezTo>
                      <a:pt x="267" y="5"/>
                      <a:pt x="264" y="6"/>
                      <a:pt x="262" y="6"/>
                    </a:cubicBezTo>
                    <a:cubicBezTo>
                      <a:pt x="261" y="6"/>
                      <a:pt x="260" y="6"/>
                      <a:pt x="260" y="6"/>
                    </a:cubicBezTo>
                    <a:cubicBezTo>
                      <a:pt x="259" y="7"/>
                      <a:pt x="259" y="7"/>
                      <a:pt x="259" y="7"/>
                    </a:cubicBezTo>
                    <a:cubicBezTo>
                      <a:pt x="259" y="7"/>
                      <a:pt x="259" y="9"/>
                      <a:pt x="259" y="13"/>
                    </a:cubicBezTo>
                    <a:cubicBezTo>
                      <a:pt x="255" y="13"/>
                      <a:pt x="255" y="13"/>
                      <a:pt x="255" y="13"/>
                    </a:cubicBezTo>
                    <a:cubicBezTo>
                      <a:pt x="256" y="9"/>
                      <a:pt x="255" y="4"/>
                      <a:pt x="255" y="1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63" y="1"/>
                      <a:pt x="271" y="1"/>
                      <a:pt x="278" y="1"/>
                    </a:cubicBezTo>
                    <a:cubicBezTo>
                      <a:pt x="285" y="1"/>
                      <a:pt x="293" y="1"/>
                      <a:pt x="302" y="1"/>
                    </a:cubicBezTo>
                    <a:cubicBezTo>
                      <a:pt x="303" y="1"/>
                      <a:pt x="303" y="1"/>
                      <a:pt x="303" y="1"/>
                    </a:cubicBezTo>
                    <a:cubicBezTo>
                      <a:pt x="302" y="5"/>
                      <a:pt x="302" y="9"/>
                      <a:pt x="302" y="13"/>
                    </a:cubicBezTo>
                    <a:cubicBezTo>
                      <a:pt x="299" y="13"/>
                      <a:pt x="299" y="13"/>
                      <a:pt x="299" y="13"/>
                    </a:cubicBezTo>
                    <a:cubicBezTo>
                      <a:pt x="298" y="9"/>
                      <a:pt x="298" y="7"/>
                      <a:pt x="298" y="6"/>
                    </a:cubicBezTo>
                    <a:cubicBezTo>
                      <a:pt x="298" y="6"/>
                      <a:pt x="297" y="6"/>
                      <a:pt x="297" y="6"/>
                    </a:cubicBezTo>
                    <a:cubicBezTo>
                      <a:pt x="295" y="6"/>
                      <a:pt x="291" y="5"/>
                      <a:pt x="285" y="5"/>
                    </a:cubicBezTo>
                    <a:cubicBezTo>
                      <a:pt x="285" y="5"/>
                      <a:pt x="284" y="6"/>
                      <a:pt x="284" y="6"/>
                    </a:cubicBezTo>
                    <a:cubicBezTo>
                      <a:pt x="284" y="6"/>
                      <a:pt x="284" y="6"/>
                      <a:pt x="284" y="8"/>
                    </a:cubicBezTo>
                    <a:cubicBezTo>
                      <a:pt x="284" y="32"/>
                      <a:pt x="284" y="32"/>
                      <a:pt x="284" y="32"/>
                    </a:cubicBezTo>
                    <a:cubicBezTo>
                      <a:pt x="284" y="39"/>
                      <a:pt x="284" y="44"/>
                      <a:pt x="284" y="45"/>
                    </a:cubicBezTo>
                    <a:cubicBezTo>
                      <a:pt x="284" y="47"/>
                      <a:pt x="285" y="48"/>
                      <a:pt x="285" y="48"/>
                    </a:cubicBezTo>
                    <a:cubicBezTo>
                      <a:pt x="285" y="49"/>
                      <a:pt x="287" y="49"/>
                      <a:pt x="291" y="49"/>
                    </a:cubicBezTo>
                    <a:cubicBezTo>
                      <a:pt x="291" y="52"/>
                      <a:pt x="291" y="52"/>
                      <a:pt x="291" y="52"/>
                    </a:cubicBezTo>
                    <a:cubicBezTo>
                      <a:pt x="287" y="52"/>
                      <a:pt x="283" y="52"/>
                      <a:pt x="279" y="52"/>
                    </a:cubicBezTo>
                    <a:moveTo>
                      <a:pt x="158" y="52"/>
                    </a:moveTo>
                    <a:cubicBezTo>
                      <a:pt x="157" y="52"/>
                      <a:pt x="153" y="52"/>
                      <a:pt x="145" y="52"/>
                    </a:cubicBezTo>
                    <a:cubicBezTo>
                      <a:pt x="145" y="49"/>
                      <a:pt x="145" y="49"/>
                      <a:pt x="145" y="49"/>
                    </a:cubicBezTo>
                    <a:cubicBezTo>
                      <a:pt x="148" y="49"/>
                      <a:pt x="150" y="49"/>
                      <a:pt x="150" y="48"/>
                    </a:cubicBezTo>
                    <a:cubicBezTo>
                      <a:pt x="150" y="48"/>
                      <a:pt x="151" y="48"/>
                      <a:pt x="151" y="48"/>
                    </a:cubicBezTo>
                    <a:cubicBezTo>
                      <a:pt x="151" y="47"/>
                      <a:pt x="151" y="45"/>
                      <a:pt x="151" y="40"/>
                    </a:cubicBezTo>
                    <a:cubicBezTo>
                      <a:pt x="151" y="36"/>
                      <a:pt x="151" y="31"/>
                      <a:pt x="151" y="27"/>
                    </a:cubicBezTo>
                    <a:cubicBezTo>
                      <a:pt x="151" y="19"/>
                      <a:pt x="151" y="14"/>
                      <a:pt x="151" y="10"/>
                    </a:cubicBezTo>
                    <a:cubicBezTo>
                      <a:pt x="151" y="7"/>
                      <a:pt x="151" y="5"/>
                      <a:pt x="150" y="5"/>
                    </a:cubicBezTo>
                    <a:cubicBezTo>
                      <a:pt x="150" y="4"/>
                      <a:pt x="149" y="4"/>
                      <a:pt x="147" y="4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9" y="1"/>
                      <a:pt x="149" y="1"/>
                      <a:pt x="149" y="1"/>
                    </a:cubicBezTo>
                    <a:cubicBezTo>
                      <a:pt x="152" y="1"/>
                      <a:pt x="154" y="1"/>
                      <a:pt x="155" y="1"/>
                    </a:cubicBezTo>
                    <a:cubicBezTo>
                      <a:pt x="157" y="1"/>
                      <a:pt x="161" y="1"/>
                      <a:pt x="165" y="1"/>
                    </a:cubicBezTo>
                    <a:cubicBezTo>
                      <a:pt x="168" y="1"/>
                      <a:pt x="170" y="1"/>
                      <a:pt x="171" y="1"/>
                    </a:cubicBezTo>
                    <a:cubicBezTo>
                      <a:pt x="175" y="1"/>
                      <a:pt x="178" y="1"/>
                      <a:pt x="181" y="2"/>
                    </a:cubicBezTo>
                    <a:cubicBezTo>
                      <a:pt x="183" y="3"/>
                      <a:pt x="184" y="4"/>
                      <a:pt x="185" y="6"/>
                    </a:cubicBezTo>
                    <a:cubicBezTo>
                      <a:pt x="186" y="7"/>
                      <a:pt x="187" y="9"/>
                      <a:pt x="187" y="12"/>
                    </a:cubicBezTo>
                    <a:cubicBezTo>
                      <a:pt x="187" y="16"/>
                      <a:pt x="185" y="20"/>
                      <a:pt x="182" y="23"/>
                    </a:cubicBezTo>
                    <a:cubicBezTo>
                      <a:pt x="179" y="26"/>
                      <a:pt x="175" y="28"/>
                      <a:pt x="170" y="28"/>
                    </a:cubicBezTo>
                    <a:cubicBezTo>
                      <a:pt x="169" y="28"/>
                      <a:pt x="169" y="28"/>
                      <a:pt x="168" y="28"/>
                    </a:cubicBezTo>
                    <a:cubicBezTo>
                      <a:pt x="167" y="28"/>
                      <a:pt x="166" y="28"/>
                      <a:pt x="166" y="27"/>
                    </a:cubicBezTo>
                    <a:cubicBezTo>
                      <a:pt x="165" y="27"/>
                      <a:pt x="165" y="26"/>
                      <a:pt x="164" y="25"/>
                    </a:cubicBezTo>
                    <a:cubicBezTo>
                      <a:pt x="165" y="24"/>
                      <a:pt x="165" y="24"/>
                      <a:pt x="165" y="24"/>
                    </a:cubicBezTo>
                    <a:cubicBezTo>
                      <a:pt x="166" y="24"/>
                      <a:pt x="166" y="24"/>
                      <a:pt x="167" y="24"/>
                    </a:cubicBezTo>
                    <a:cubicBezTo>
                      <a:pt x="167" y="24"/>
                      <a:pt x="167" y="24"/>
                      <a:pt x="168" y="24"/>
                    </a:cubicBezTo>
                    <a:cubicBezTo>
                      <a:pt x="170" y="24"/>
                      <a:pt x="172" y="23"/>
                      <a:pt x="174" y="22"/>
                    </a:cubicBezTo>
                    <a:cubicBezTo>
                      <a:pt x="175" y="20"/>
                      <a:pt x="176" y="18"/>
                      <a:pt x="176" y="15"/>
                    </a:cubicBezTo>
                    <a:cubicBezTo>
                      <a:pt x="176" y="11"/>
                      <a:pt x="175" y="9"/>
                      <a:pt x="174" y="7"/>
                    </a:cubicBezTo>
                    <a:cubicBezTo>
                      <a:pt x="172" y="5"/>
                      <a:pt x="170" y="4"/>
                      <a:pt x="167" y="4"/>
                    </a:cubicBezTo>
                    <a:cubicBezTo>
                      <a:pt x="165" y="4"/>
                      <a:pt x="164" y="5"/>
                      <a:pt x="162" y="5"/>
                    </a:cubicBezTo>
                    <a:cubicBezTo>
                      <a:pt x="162" y="13"/>
                      <a:pt x="162" y="19"/>
                      <a:pt x="162" y="24"/>
                    </a:cubicBezTo>
                    <a:cubicBezTo>
                      <a:pt x="162" y="26"/>
                      <a:pt x="162" y="32"/>
                      <a:pt x="162" y="41"/>
                    </a:cubicBezTo>
                    <a:cubicBezTo>
                      <a:pt x="162" y="45"/>
                      <a:pt x="162" y="47"/>
                      <a:pt x="162" y="47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4" y="49"/>
                      <a:pt x="166" y="49"/>
                      <a:pt x="169" y="49"/>
                    </a:cubicBezTo>
                    <a:cubicBezTo>
                      <a:pt x="169" y="52"/>
                      <a:pt x="169" y="52"/>
                      <a:pt x="169" y="52"/>
                    </a:cubicBezTo>
                    <a:cubicBezTo>
                      <a:pt x="165" y="52"/>
                      <a:pt x="161" y="52"/>
                      <a:pt x="158" y="52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2155" y="559"/>
                <a:ext cx="108" cy="116"/>
              </a:xfrm>
              <a:custGeom>
                <a:avLst/>
                <a:gdLst>
                  <a:gd name="T0" fmla="*/ 12 w 83"/>
                  <a:gd name="T1" fmla="*/ 68 h 79"/>
                  <a:gd name="T2" fmla="*/ 0 w 83"/>
                  <a:gd name="T3" fmla="*/ 40 h 79"/>
                  <a:gd name="T4" fmla="*/ 12 w 83"/>
                  <a:gd name="T5" fmla="*/ 11 h 79"/>
                  <a:gd name="T6" fmla="*/ 48 w 83"/>
                  <a:gd name="T7" fmla="*/ 0 h 79"/>
                  <a:gd name="T8" fmla="*/ 63 w 83"/>
                  <a:gd name="T9" fmla="*/ 1 h 79"/>
                  <a:gd name="T10" fmla="*/ 77 w 83"/>
                  <a:gd name="T11" fmla="*/ 5 h 79"/>
                  <a:gd name="T12" fmla="*/ 78 w 83"/>
                  <a:gd name="T13" fmla="*/ 6 h 79"/>
                  <a:gd name="T14" fmla="*/ 75 w 83"/>
                  <a:gd name="T15" fmla="*/ 23 h 79"/>
                  <a:gd name="T16" fmla="*/ 71 w 83"/>
                  <a:gd name="T17" fmla="*/ 23 h 79"/>
                  <a:gd name="T18" fmla="*/ 70 w 83"/>
                  <a:gd name="T19" fmla="*/ 14 h 79"/>
                  <a:gd name="T20" fmla="*/ 61 w 83"/>
                  <a:gd name="T21" fmla="*/ 8 h 79"/>
                  <a:gd name="T22" fmla="*/ 48 w 83"/>
                  <a:gd name="T23" fmla="*/ 6 h 79"/>
                  <a:gd name="T24" fmla="*/ 25 w 83"/>
                  <a:gd name="T25" fmla="*/ 15 h 79"/>
                  <a:gd name="T26" fmla="*/ 17 w 83"/>
                  <a:gd name="T27" fmla="*/ 38 h 79"/>
                  <a:gd name="T28" fmla="*/ 26 w 83"/>
                  <a:gd name="T29" fmla="*/ 64 h 79"/>
                  <a:gd name="T30" fmla="*/ 48 w 83"/>
                  <a:gd name="T31" fmla="*/ 73 h 79"/>
                  <a:gd name="T32" fmla="*/ 62 w 83"/>
                  <a:gd name="T33" fmla="*/ 70 h 79"/>
                  <a:gd name="T34" fmla="*/ 63 w 83"/>
                  <a:gd name="T35" fmla="*/ 62 h 79"/>
                  <a:gd name="T36" fmla="*/ 62 w 83"/>
                  <a:gd name="T37" fmla="*/ 53 h 79"/>
                  <a:gd name="T38" fmla="*/ 50 w 83"/>
                  <a:gd name="T39" fmla="*/ 51 h 79"/>
                  <a:gd name="T40" fmla="*/ 50 w 83"/>
                  <a:gd name="T41" fmla="*/ 47 h 79"/>
                  <a:gd name="T42" fmla="*/ 68 w 83"/>
                  <a:gd name="T43" fmla="*/ 47 h 79"/>
                  <a:gd name="T44" fmla="*/ 83 w 83"/>
                  <a:gd name="T45" fmla="*/ 47 h 79"/>
                  <a:gd name="T46" fmla="*/ 83 w 83"/>
                  <a:gd name="T47" fmla="*/ 50 h 79"/>
                  <a:gd name="T48" fmla="*/ 79 w 83"/>
                  <a:gd name="T49" fmla="*/ 52 h 79"/>
                  <a:gd name="T50" fmla="*/ 78 w 83"/>
                  <a:gd name="T51" fmla="*/ 62 h 79"/>
                  <a:gd name="T52" fmla="*/ 79 w 83"/>
                  <a:gd name="T53" fmla="*/ 73 h 79"/>
                  <a:gd name="T54" fmla="*/ 61 w 83"/>
                  <a:gd name="T55" fmla="*/ 78 h 79"/>
                  <a:gd name="T56" fmla="*/ 45 w 83"/>
                  <a:gd name="T57" fmla="*/ 79 h 79"/>
                  <a:gd name="T58" fmla="*/ 12 w 83"/>
                  <a:gd name="T59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3" h="79">
                    <a:moveTo>
                      <a:pt x="12" y="68"/>
                    </a:moveTo>
                    <a:cubicBezTo>
                      <a:pt x="4" y="61"/>
                      <a:pt x="0" y="51"/>
                      <a:pt x="0" y="40"/>
                    </a:cubicBezTo>
                    <a:cubicBezTo>
                      <a:pt x="0" y="28"/>
                      <a:pt x="4" y="18"/>
                      <a:pt x="12" y="11"/>
                    </a:cubicBezTo>
                    <a:cubicBezTo>
                      <a:pt x="21" y="4"/>
                      <a:pt x="32" y="0"/>
                      <a:pt x="48" y="0"/>
                    </a:cubicBezTo>
                    <a:cubicBezTo>
                      <a:pt x="53" y="0"/>
                      <a:pt x="58" y="0"/>
                      <a:pt x="63" y="1"/>
                    </a:cubicBezTo>
                    <a:cubicBezTo>
                      <a:pt x="68" y="2"/>
                      <a:pt x="73" y="3"/>
                      <a:pt x="77" y="5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7" y="11"/>
                      <a:pt x="76" y="16"/>
                      <a:pt x="75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0" y="17"/>
                      <a:pt x="70" y="14"/>
                    </a:cubicBezTo>
                    <a:cubicBezTo>
                      <a:pt x="68" y="11"/>
                      <a:pt x="65" y="9"/>
                      <a:pt x="61" y="8"/>
                    </a:cubicBezTo>
                    <a:cubicBezTo>
                      <a:pt x="57" y="7"/>
                      <a:pt x="53" y="6"/>
                      <a:pt x="48" y="6"/>
                    </a:cubicBezTo>
                    <a:cubicBezTo>
                      <a:pt x="39" y="6"/>
                      <a:pt x="31" y="9"/>
                      <a:pt x="25" y="15"/>
                    </a:cubicBezTo>
                    <a:cubicBezTo>
                      <a:pt x="20" y="20"/>
                      <a:pt x="17" y="28"/>
                      <a:pt x="17" y="38"/>
                    </a:cubicBezTo>
                    <a:cubicBezTo>
                      <a:pt x="17" y="49"/>
                      <a:pt x="20" y="57"/>
                      <a:pt x="26" y="64"/>
                    </a:cubicBezTo>
                    <a:cubicBezTo>
                      <a:pt x="32" y="70"/>
                      <a:pt x="39" y="73"/>
                      <a:pt x="48" y="73"/>
                    </a:cubicBezTo>
                    <a:cubicBezTo>
                      <a:pt x="52" y="73"/>
                      <a:pt x="57" y="72"/>
                      <a:pt x="62" y="70"/>
                    </a:cubicBezTo>
                    <a:cubicBezTo>
                      <a:pt x="63" y="67"/>
                      <a:pt x="63" y="65"/>
                      <a:pt x="63" y="62"/>
                    </a:cubicBezTo>
                    <a:cubicBezTo>
                      <a:pt x="63" y="56"/>
                      <a:pt x="62" y="53"/>
                      <a:pt x="62" y="53"/>
                    </a:cubicBezTo>
                    <a:cubicBezTo>
                      <a:pt x="61" y="52"/>
                      <a:pt x="57" y="52"/>
                      <a:pt x="50" y="51"/>
                    </a:cubicBezTo>
                    <a:cubicBezTo>
                      <a:pt x="50" y="47"/>
                      <a:pt x="50" y="47"/>
                      <a:pt x="50" y="47"/>
                    </a:cubicBezTo>
                    <a:cubicBezTo>
                      <a:pt x="57" y="47"/>
                      <a:pt x="63" y="47"/>
                      <a:pt x="68" y="47"/>
                    </a:cubicBezTo>
                    <a:cubicBezTo>
                      <a:pt x="73" y="47"/>
                      <a:pt x="78" y="47"/>
                      <a:pt x="83" y="47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2" y="51"/>
                      <a:pt x="80" y="51"/>
                      <a:pt x="79" y="52"/>
                    </a:cubicBezTo>
                    <a:cubicBezTo>
                      <a:pt x="78" y="56"/>
                      <a:pt x="78" y="59"/>
                      <a:pt x="78" y="62"/>
                    </a:cubicBezTo>
                    <a:cubicBezTo>
                      <a:pt x="78" y="63"/>
                      <a:pt x="78" y="67"/>
                      <a:pt x="79" y="73"/>
                    </a:cubicBezTo>
                    <a:cubicBezTo>
                      <a:pt x="72" y="75"/>
                      <a:pt x="66" y="77"/>
                      <a:pt x="61" y="78"/>
                    </a:cubicBezTo>
                    <a:cubicBezTo>
                      <a:pt x="56" y="79"/>
                      <a:pt x="51" y="79"/>
                      <a:pt x="45" y="79"/>
                    </a:cubicBezTo>
                    <a:cubicBezTo>
                      <a:pt x="31" y="79"/>
                      <a:pt x="20" y="76"/>
                      <a:pt x="12" y="68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2281" y="597"/>
                <a:ext cx="297" cy="78"/>
              </a:xfrm>
              <a:custGeom>
                <a:avLst/>
                <a:gdLst>
                  <a:gd name="T0" fmla="*/ 130 w 229"/>
                  <a:gd name="T1" fmla="*/ 35 h 53"/>
                  <a:gd name="T2" fmla="*/ 129 w 229"/>
                  <a:gd name="T3" fmla="*/ 5 h 53"/>
                  <a:gd name="T4" fmla="*/ 124 w 229"/>
                  <a:gd name="T5" fmla="*/ 1 h 53"/>
                  <a:gd name="T6" fmla="*/ 147 w 229"/>
                  <a:gd name="T7" fmla="*/ 4 h 53"/>
                  <a:gd name="T8" fmla="*/ 141 w 229"/>
                  <a:gd name="T9" fmla="*/ 7 h 53"/>
                  <a:gd name="T10" fmla="*/ 142 w 229"/>
                  <a:gd name="T11" fmla="*/ 41 h 53"/>
                  <a:gd name="T12" fmla="*/ 163 w 229"/>
                  <a:gd name="T13" fmla="*/ 45 h 53"/>
                  <a:gd name="T14" fmla="*/ 168 w 229"/>
                  <a:gd name="T15" fmla="*/ 11 h 53"/>
                  <a:gd name="T16" fmla="*/ 161 w 229"/>
                  <a:gd name="T17" fmla="*/ 4 h 53"/>
                  <a:gd name="T18" fmla="*/ 178 w 229"/>
                  <a:gd name="T19" fmla="*/ 1 h 53"/>
                  <a:gd name="T20" fmla="*/ 173 w 229"/>
                  <a:gd name="T21" fmla="*/ 9 h 53"/>
                  <a:gd name="T22" fmla="*/ 170 w 229"/>
                  <a:gd name="T23" fmla="*/ 45 h 53"/>
                  <a:gd name="T24" fmla="*/ 139 w 229"/>
                  <a:gd name="T25" fmla="*/ 51 h 53"/>
                  <a:gd name="T26" fmla="*/ 62 w 229"/>
                  <a:gd name="T27" fmla="*/ 12 h 53"/>
                  <a:gd name="T28" fmla="*/ 103 w 229"/>
                  <a:gd name="T29" fmla="*/ 3 h 53"/>
                  <a:gd name="T30" fmla="*/ 111 w 229"/>
                  <a:gd name="T31" fmla="*/ 40 h 53"/>
                  <a:gd name="T32" fmla="*/ 65 w 229"/>
                  <a:gd name="T33" fmla="*/ 46 h 53"/>
                  <a:gd name="T34" fmla="*/ 72 w 229"/>
                  <a:gd name="T35" fmla="*/ 39 h 53"/>
                  <a:gd name="T36" fmla="*/ 99 w 229"/>
                  <a:gd name="T37" fmla="*/ 43 h 53"/>
                  <a:gd name="T38" fmla="*/ 86 w 229"/>
                  <a:gd name="T39" fmla="*/ 4 h 53"/>
                  <a:gd name="T40" fmla="*/ 187 w 229"/>
                  <a:gd name="T41" fmla="*/ 52 h 53"/>
                  <a:gd name="T42" fmla="*/ 192 w 229"/>
                  <a:gd name="T43" fmla="*/ 48 h 53"/>
                  <a:gd name="T44" fmla="*/ 193 w 229"/>
                  <a:gd name="T45" fmla="*/ 10 h 53"/>
                  <a:gd name="T46" fmla="*/ 187 w 229"/>
                  <a:gd name="T47" fmla="*/ 4 h 53"/>
                  <a:gd name="T48" fmla="*/ 197 w 229"/>
                  <a:gd name="T49" fmla="*/ 1 h 53"/>
                  <a:gd name="T50" fmla="*/ 222 w 229"/>
                  <a:gd name="T51" fmla="*/ 2 h 53"/>
                  <a:gd name="T52" fmla="*/ 224 w 229"/>
                  <a:gd name="T53" fmla="*/ 23 h 53"/>
                  <a:gd name="T54" fmla="*/ 207 w 229"/>
                  <a:gd name="T55" fmla="*/ 27 h 53"/>
                  <a:gd name="T56" fmla="*/ 208 w 229"/>
                  <a:gd name="T57" fmla="*/ 24 h 53"/>
                  <a:gd name="T58" fmla="*/ 218 w 229"/>
                  <a:gd name="T59" fmla="*/ 15 h 53"/>
                  <a:gd name="T60" fmla="*/ 204 w 229"/>
                  <a:gd name="T61" fmla="*/ 5 h 53"/>
                  <a:gd name="T62" fmla="*/ 204 w 229"/>
                  <a:gd name="T63" fmla="*/ 47 h 53"/>
                  <a:gd name="T64" fmla="*/ 211 w 229"/>
                  <a:gd name="T65" fmla="*/ 52 h 53"/>
                  <a:gd name="T66" fmla="*/ 19 w 229"/>
                  <a:gd name="T67" fmla="*/ 26 h 53"/>
                  <a:gd name="T68" fmla="*/ 29 w 229"/>
                  <a:gd name="T69" fmla="*/ 22 h 53"/>
                  <a:gd name="T70" fmla="*/ 22 w 229"/>
                  <a:gd name="T71" fmla="*/ 5 h 53"/>
                  <a:gd name="T72" fmla="*/ 17 w 229"/>
                  <a:gd name="T73" fmla="*/ 30 h 53"/>
                  <a:gd name="T74" fmla="*/ 18 w 229"/>
                  <a:gd name="T75" fmla="*/ 48 h 53"/>
                  <a:gd name="T76" fmla="*/ 12 w 229"/>
                  <a:gd name="T77" fmla="*/ 52 h 53"/>
                  <a:gd name="T78" fmla="*/ 5 w 229"/>
                  <a:gd name="T79" fmla="*/ 48 h 53"/>
                  <a:gd name="T80" fmla="*/ 6 w 229"/>
                  <a:gd name="T81" fmla="*/ 29 h 53"/>
                  <a:gd name="T82" fmla="*/ 5 w 229"/>
                  <a:gd name="T83" fmla="*/ 5 h 53"/>
                  <a:gd name="T84" fmla="*/ 10 w 229"/>
                  <a:gd name="T85" fmla="*/ 1 h 53"/>
                  <a:gd name="T86" fmla="*/ 41 w 229"/>
                  <a:gd name="T87" fmla="*/ 6 h 53"/>
                  <a:gd name="T88" fmla="*/ 31 w 229"/>
                  <a:gd name="T89" fmla="*/ 25 h 53"/>
                  <a:gd name="T90" fmla="*/ 48 w 229"/>
                  <a:gd name="T91" fmla="*/ 49 h 53"/>
                  <a:gd name="T92" fmla="*/ 48 w 229"/>
                  <a:gd name="T93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" h="53">
                    <a:moveTo>
                      <a:pt x="139" y="51"/>
                    </a:moveTo>
                    <a:cubicBezTo>
                      <a:pt x="136" y="49"/>
                      <a:pt x="133" y="47"/>
                      <a:pt x="132" y="45"/>
                    </a:cubicBezTo>
                    <a:cubicBezTo>
                      <a:pt x="131" y="43"/>
                      <a:pt x="130" y="40"/>
                      <a:pt x="130" y="35"/>
                    </a:cubicBezTo>
                    <a:cubicBezTo>
                      <a:pt x="130" y="19"/>
                      <a:pt x="130" y="19"/>
                      <a:pt x="130" y="19"/>
                    </a:cubicBezTo>
                    <a:cubicBezTo>
                      <a:pt x="130" y="17"/>
                      <a:pt x="130" y="14"/>
                      <a:pt x="130" y="9"/>
                    </a:cubicBezTo>
                    <a:cubicBezTo>
                      <a:pt x="130" y="7"/>
                      <a:pt x="130" y="6"/>
                      <a:pt x="129" y="5"/>
                    </a:cubicBezTo>
                    <a:cubicBezTo>
                      <a:pt x="129" y="5"/>
                      <a:pt x="129" y="5"/>
                      <a:pt x="128" y="4"/>
                    </a:cubicBezTo>
                    <a:cubicBezTo>
                      <a:pt x="128" y="4"/>
                      <a:pt x="127" y="4"/>
                      <a:pt x="124" y="4"/>
                    </a:cubicBezTo>
                    <a:cubicBezTo>
                      <a:pt x="124" y="1"/>
                      <a:pt x="124" y="1"/>
                      <a:pt x="124" y="1"/>
                    </a:cubicBezTo>
                    <a:cubicBezTo>
                      <a:pt x="129" y="1"/>
                      <a:pt x="133" y="1"/>
                      <a:pt x="137" y="1"/>
                    </a:cubicBezTo>
                    <a:cubicBezTo>
                      <a:pt x="139" y="1"/>
                      <a:pt x="143" y="1"/>
                      <a:pt x="147" y="1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45" y="4"/>
                      <a:pt x="143" y="4"/>
                      <a:pt x="142" y="4"/>
                    </a:cubicBezTo>
                    <a:cubicBezTo>
                      <a:pt x="142" y="5"/>
                      <a:pt x="142" y="5"/>
                      <a:pt x="142" y="5"/>
                    </a:cubicBezTo>
                    <a:cubicBezTo>
                      <a:pt x="141" y="5"/>
                      <a:pt x="141" y="6"/>
                      <a:pt x="141" y="7"/>
                    </a:cubicBezTo>
                    <a:cubicBezTo>
                      <a:pt x="141" y="8"/>
                      <a:pt x="141" y="12"/>
                      <a:pt x="141" y="18"/>
                    </a:cubicBezTo>
                    <a:cubicBezTo>
                      <a:pt x="141" y="23"/>
                      <a:pt x="141" y="28"/>
                      <a:pt x="141" y="32"/>
                    </a:cubicBezTo>
                    <a:cubicBezTo>
                      <a:pt x="141" y="36"/>
                      <a:pt x="141" y="39"/>
                      <a:pt x="142" y="41"/>
                    </a:cubicBezTo>
                    <a:cubicBezTo>
                      <a:pt x="143" y="43"/>
                      <a:pt x="144" y="44"/>
                      <a:pt x="146" y="45"/>
                    </a:cubicBezTo>
                    <a:cubicBezTo>
                      <a:pt x="148" y="46"/>
                      <a:pt x="151" y="47"/>
                      <a:pt x="154" y="47"/>
                    </a:cubicBezTo>
                    <a:cubicBezTo>
                      <a:pt x="158" y="47"/>
                      <a:pt x="161" y="46"/>
                      <a:pt x="163" y="45"/>
                    </a:cubicBezTo>
                    <a:cubicBezTo>
                      <a:pt x="165" y="43"/>
                      <a:pt x="166" y="42"/>
                      <a:pt x="167" y="39"/>
                    </a:cubicBezTo>
                    <a:cubicBezTo>
                      <a:pt x="168" y="37"/>
                      <a:pt x="168" y="32"/>
                      <a:pt x="168" y="24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8" y="8"/>
                      <a:pt x="168" y="6"/>
                      <a:pt x="167" y="5"/>
                    </a:cubicBezTo>
                    <a:cubicBezTo>
                      <a:pt x="167" y="5"/>
                      <a:pt x="167" y="5"/>
                      <a:pt x="167" y="5"/>
                    </a:cubicBezTo>
                    <a:cubicBezTo>
                      <a:pt x="166" y="4"/>
                      <a:pt x="164" y="4"/>
                      <a:pt x="161" y="4"/>
                    </a:cubicBezTo>
                    <a:cubicBezTo>
                      <a:pt x="161" y="1"/>
                      <a:pt x="161" y="1"/>
                      <a:pt x="161" y="1"/>
                    </a:cubicBezTo>
                    <a:cubicBezTo>
                      <a:pt x="164" y="1"/>
                      <a:pt x="167" y="1"/>
                      <a:pt x="170" y="1"/>
                    </a:cubicBezTo>
                    <a:cubicBezTo>
                      <a:pt x="172" y="1"/>
                      <a:pt x="175" y="1"/>
                      <a:pt x="178" y="1"/>
                    </a:cubicBezTo>
                    <a:cubicBezTo>
                      <a:pt x="178" y="4"/>
                      <a:pt x="178" y="4"/>
                      <a:pt x="178" y="4"/>
                    </a:cubicBezTo>
                    <a:cubicBezTo>
                      <a:pt x="176" y="4"/>
                      <a:pt x="175" y="4"/>
                      <a:pt x="174" y="5"/>
                    </a:cubicBezTo>
                    <a:cubicBezTo>
                      <a:pt x="173" y="5"/>
                      <a:pt x="173" y="6"/>
                      <a:pt x="173" y="9"/>
                    </a:cubicBezTo>
                    <a:cubicBezTo>
                      <a:pt x="173" y="14"/>
                      <a:pt x="172" y="20"/>
                      <a:pt x="172" y="27"/>
                    </a:cubicBezTo>
                    <a:cubicBezTo>
                      <a:pt x="172" y="32"/>
                      <a:pt x="172" y="35"/>
                      <a:pt x="172" y="36"/>
                    </a:cubicBezTo>
                    <a:cubicBezTo>
                      <a:pt x="172" y="39"/>
                      <a:pt x="171" y="42"/>
                      <a:pt x="170" y="45"/>
                    </a:cubicBezTo>
                    <a:cubicBezTo>
                      <a:pt x="168" y="47"/>
                      <a:pt x="166" y="49"/>
                      <a:pt x="163" y="51"/>
                    </a:cubicBezTo>
                    <a:cubicBezTo>
                      <a:pt x="160" y="52"/>
                      <a:pt x="156" y="53"/>
                      <a:pt x="151" y="53"/>
                    </a:cubicBezTo>
                    <a:cubicBezTo>
                      <a:pt x="146" y="53"/>
                      <a:pt x="142" y="52"/>
                      <a:pt x="139" y="51"/>
                    </a:cubicBezTo>
                    <a:moveTo>
                      <a:pt x="65" y="46"/>
                    </a:moveTo>
                    <a:cubicBezTo>
                      <a:pt x="61" y="41"/>
                      <a:pt x="58" y="35"/>
                      <a:pt x="58" y="27"/>
                    </a:cubicBezTo>
                    <a:cubicBezTo>
                      <a:pt x="58" y="21"/>
                      <a:pt x="59" y="16"/>
                      <a:pt x="62" y="12"/>
                    </a:cubicBezTo>
                    <a:cubicBezTo>
                      <a:pt x="64" y="8"/>
                      <a:pt x="67" y="5"/>
                      <a:pt x="71" y="3"/>
                    </a:cubicBezTo>
                    <a:cubicBezTo>
                      <a:pt x="76" y="1"/>
                      <a:pt x="81" y="0"/>
                      <a:pt x="87" y="0"/>
                    </a:cubicBezTo>
                    <a:cubicBezTo>
                      <a:pt x="94" y="0"/>
                      <a:pt x="99" y="1"/>
                      <a:pt x="103" y="3"/>
                    </a:cubicBezTo>
                    <a:cubicBezTo>
                      <a:pt x="107" y="5"/>
                      <a:pt x="110" y="8"/>
                      <a:pt x="112" y="12"/>
                    </a:cubicBezTo>
                    <a:cubicBezTo>
                      <a:pt x="114" y="15"/>
                      <a:pt x="115" y="20"/>
                      <a:pt x="115" y="25"/>
                    </a:cubicBezTo>
                    <a:cubicBezTo>
                      <a:pt x="115" y="31"/>
                      <a:pt x="114" y="36"/>
                      <a:pt x="111" y="40"/>
                    </a:cubicBezTo>
                    <a:cubicBezTo>
                      <a:pt x="109" y="44"/>
                      <a:pt x="106" y="47"/>
                      <a:pt x="102" y="49"/>
                    </a:cubicBezTo>
                    <a:cubicBezTo>
                      <a:pt x="97" y="52"/>
                      <a:pt x="92" y="53"/>
                      <a:pt x="86" y="53"/>
                    </a:cubicBezTo>
                    <a:cubicBezTo>
                      <a:pt x="77" y="53"/>
                      <a:pt x="70" y="51"/>
                      <a:pt x="65" y="46"/>
                    </a:cubicBezTo>
                    <a:moveTo>
                      <a:pt x="74" y="9"/>
                    </a:moveTo>
                    <a:cubicBezTo>
                      <a:pt x="71" y="13"/>
                      <a:pt x="70" y="18"/>
                      <a:pt x="70" y="25"/>
                    </a:cubicBezTo>
                    <a:cubicBezTo>
                      <a:pt x="70" y="31"/>
                      <a:pt x="70" y="35"/>
                      <a:pt x="72" y="39"/>
                    </a:cubicBezTo>
                    <a:cubicBezTo>
                      <a:pt x="74" y="42"/>
                      <a:pt x="76" y="45"/>
                      <a:pt x="78" y="47"/>
                    </a:cubicBezTo>
                    <a:cubicBezTo>
                      <a:pt x="80" y="48"/>
                      <a:pt x="84" y="49"/>
                      <a:pt x="88" y="49"/>
                    </a:cubicBezTo>
                    <a:cubicBezTo>
                      <a:pt x="92" y="49"/>
                      <a:pt x="96" y="47"/>
                      <a:pt x="99" y="43"/>
                    </a:cubicBezTo>
                    <a:cubicBezTo>
                      <a:pt x="102" y="40"/>
                      <a:pt x="104" y="34"/>
                      <a:pt x="104" y="27"/>
                    </a:cubicBezTo>
                    <a:cubicBezTo>
                      <a:pt x="104" y="19"/>
                      <a:pt x="102" y="13"/>
                      <a:pt x="99" y="9"/>
                    </a:cubicBezTo>
                    <a:cubicBezTo>
                      <a:pt x="96" y="6"/>
                      <a:pt x="92" y="4"/>
                      <a:pt x="86" y="4"/>
                    </a:cubicBezTo>
                    <a:cubicBezTo>
                      <a:pt x="81" y="4"/>
                      <a:pt x="77" y="6"/>
                      <a:pt x="74" y="9"/>
                    </a:cubicBezTo>
                    <a:moveTo>
                      <a:pt x="200" y="52"/>
                    </a:moveTo>
                    <a:cubicBezTo>
                      <a:pt x="199" y="52"/>
                      <a:pt x="194" y="52"/>
                      <a:pt x="187" y="52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90" y="49"/>
                      <a:pt x="191" y="49"/>
                      <a:pt x="192" y="48"/>
                    </a:cubicBezTo>
                    <a:cubicBezTo>
                      <a:pt x="192" y="48"/>
                      <a:pt x="192" y="48"/>
                      <a:pt x="192" y="48"/>
                    </a:cubicBezTo>
                    <a:cubicBezTo>
                      <a:pt x="193" y="47"/>
                      <a:pt x="193" y="45"/>
                      <a:pt x="193" y="40"/>
                    </a:cubicBezTo>
                    <a:cubicBezTo>
                      <a:pt x="193" y="36"/>
                      <a:pt x="193" y="31"/>
                      <a:pt x="193" y="27"/>
                    </a:cubicBezTo>
                    <a:cubicBezTo>
                      <a:pt x="193" y="19"/>
                      <a:pt x="193" y="14"/>
                      <a:pt x="193" y="10"/>
                    </a:cubicBezTo>
                    <a:cubicBezTo>
                      <a:pt x="193" y="7"/>
                      <a:pt x="192" y="5"/>
                      <a:pt x="192" y="5"/>
                    </a:cubicBezTo>
                    <a:cubicBezTo>
                      <a:pt x="192" y="4"/>
                      <a:pt x="191" y="4"/>
                      <a:pt x="189" y="4"/>
                    </a:cubicBezTo>
                    <a:cubicBezTo>
                      <a:pt x="187" y="4"/>
                      <a:pt x="187" y="4"/>
                      <a:pt x="187" y="4"/>
                    </a:cubicBezTo>
                    <a:cubicBezTo>
                      <a:pt x="187" y="1"/>
                      <a:pt x="187" y="1"/>
                      <a:pt x="187" y="1"/>
                    </a:cubicBezTo>
                    <a:cubicBezTo>
                      <a:pt x="191" y="1"/>
                      <a:pt x="191" y="1"/>
                      <a:pt x="191" y="1"/>
                    </a:cubicBezTo>
                    <a:cubicBezTo>
                      <a:pt x="193" y="1"/>
                      <a:pt x="195" y="1"/>
                      <a:pt x="197" y="1"/>
                    </a:cubicBezTo>
                    <a:cubicBezTo>
                      <a:pt x="199" y="1"/>
                      <a:pt x="202" y="1"/>
                      <a:pt x="207" y="1"/>
                    </a:cubicBezTo>
                    <a:cubicBezTo>
                      <a:pt x="209" y="1"/>
                      <a:pt x="211" y="1"/>
                      <a:pt x="212" y="1"/>
                    </a:cubicBezTo>
                    <a:cubicBezTo>
                      <a:pt x="217" y="1"/>
                      <a:pt x="220" y="1"/>
                      <a:pt x="222" y="2"/>
                    </a:cubicBezTo>
                    <a:cubicBezTo>
                      <a:pt x="224" y="3"/>
                      <a:pt x="226" y="4"/>
                      <a:pt x="227" y="6"/>
                    </a:cubicBezTo>
                    <a:cubicBezTo>
                      <a:pt x="228" y="7"/>
                      <a:pt x="229" y="9"/>
                      <a:pt x="229" y="12"/>
                    </a:cubicBezTo>
                    <a:cubicBezTo>
                      <a:pt x="229" y="16"/>
                      <a:pt x="227" y="20"/>
                      <a:pt x="224" y="23"/>
                    </a:cubicBezTo>
                    <a:cubicBezTo>
                      <a:pt x="221" y="26"/>
                      <a:pt x="216" y="28"/>
                      <a:pt x="211" y="28"/>
                    </a:cubicBezTo>
                    <a:cubicBezTo>
                      <a:pt x="211" y="28"/>
                      <a:pt x="210" y="28"/>
                      <a:pt x="209" y="28"/>
                    </a:cubicBezTo>
                    <a:cubicBezTo>
                      <a:pt x="209" y="28"/>
                      <a:pt x="208" y="28"/>
                      <a:pt x="207" y="27"/>
                    </a:cubicBezTo>
                    <a:cubicBezTo>
                      <a:pt x="207" y="27"/>
                      <a:pt x="206" y="26"/>
                      <a:pt x="206" y="25"/>
                    </a:cubicBezTo>
                    <a:cubicBezTo>
                      <a:pt x="207" y="24"/>
                      <a:pt x="207" y="24"/>
                      <a:pt x="207" y="24"/>
                    </a:cubicBezTo>
                    <a:cubicBezTo>
                      <a:pt x="207" y="24"/>
                      <a:pt x="208" y="24"/>
                      <a:pt x="208" y="24"/>
                    </a:cubicBezTo>
                    <a:cubicBezTo>
                      <a:pt x="209" y="24"/>
                      <a:pt x="209" y="24"/>
                      <a:pt x="209" y="24"/>
                    </a:cubicBezTo>
                    <a:cubicBezTo>
                      <a:pt x="212" y="24"/>
                      <a:pt x="214" y="23"/>
                      <a:pt x="215" y="22"/>
                    </a:cubicBezTo>
                    <a:cubicBezTo>
                      <a:pt x="217" y="20"/>
                      <a:pt x="218" y="18"/>
                      <a:pt x="218" y="15"/>
                    </a:cubicBezTo>
                    <a:cubicBezTo>
                      <a:pt x="218" y="11"/>
                      <a:pt x="217" y="9"/>
                      <a:pt x="215" y="7"/>
                    </a:cubicBezTo>
                    <a:cubicBezTo>
                      <a:pt x="214" y="5"/>
                      <a:pt x="211" y="4"/>
                      <a:pt x="208" y="4"/>
                    </a:cubicBezTo>
                    <a:cubicBezTo>
                      <a:pt x="207" y="4"/>
                      <a:pt x="206" y="5"/>
                      <a:pt x="204" y="5"/>
                    </a:cubicBezTo>
                    <a:cubicBezTo>
                      <a:pt x="204" y="13"/>
                      <a:pt x="203" y="19"/>
                      <a:pt x="203" y="24"/>
                    </a:cubicBezTo>
                    <a:cubicBezTo>
                      <a:pt x="203" y="26"/>
                      <a:pt x="204" y="32"/>
                      <a:pt x="204" y="41"/>
                    </a:cubicBezTo>
                    <a:cubicBezTo>
                      <a:pt x="204" y="45"/>
                      <a:pt x="204" y="47"/>
                      <a:pt x="204" y="47"/>
                    </a:cubicBezTo>
                    <a:cubicBezTo>
                      <a:pt x="204" y="48"/>
                      <a:pt x="204" y="48"/>
                      <a:pt x="205" y="48"/>
                    </a:cubicBezTo>
                    <a:cubicBezTo>
                      <a:pt x="205" y="49"/>
                      <a:pt x="207" y="49"/>
                      <a:pt x="211" y="49"/>
                    </a:cubicBezTo>
                    <a:cubicBezTo>
                      <a:pt x="211" y="52"/>
                      <a:pt x="211" y="52"/>
                      <a:pt x="211" y="52"/>
                    </a:cubicBezTo>
                    <a:cubicBezTo>
                      <a:pt x="207" y="52"/>
                      <a:pt x="203" y="52"/>
                      <a:pt x="200" y="52"/>
                    </a:cubicBezTo>
                    <a:moveTo>
                      <a:pt x="27" y="37"/>
                    </a:moveTo>
                    <a:cubicBezTo>
                      <a:pt x="19" y="26"/>
                      <a:pt x="19" y="26"/>
                      <a:pt x="19" y="26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5"/>
                      <a:pt x="27" y="24"/>
                      <a:pt x="29" y="22"/>
                    </a:cubicBezTo>
                    <a:cubicBezTo>
                      <a:pt x="31" y="20"/>
                      <a:pt x="32" y="18"/>
                      <a:pt x="32" y="14"/>
                    </a:cubicBezTo>
                    <a:cubicBezTo>
                      <a:pt x="32" y="11"/>
                      <a:pt x="31" y="9"/>
                      <a:pt x="30" y="7"/>
                    </a:cubicBezTo>
                    <a:cubicBezTo>
                      <a:pt x="28" y="6"/>
                      <a:pt x="25" y="5"/>
                      <a:pt x="22" y="5"/>
                    </a:cubicBezTo>
                    <a:cubicBezTo>
                      <a:pt x="21" y="5"/>
                      <a:pt x="19" y="5"/>
                      <a:pt x="17" y="5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33"/>
                      <a:pt x="17" y="37"/>
                      <a:pt x="17" y="42"/>
                    </a:cubicBezTo>
                    <a:cubicBezTo>
                      <a:pt x="17" y="45"/>
                      <a:pt x="17" y="47"/>
                      <a:pt x="18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9"/>
                      <a:pt x="21" y="49"/>
                      <a:pt x="23" y="49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19" y="52"/>
                      <a:pt x="15" y="52"/>
                      <a:pt x="12" y="52"/>
                    </a:cubicBezTo>
                    <a:cubicBezTo>
                      <a:pt x="8" y="52"/>
                      <a:pt x="4" y="52"/>
                      <a:pt x="0" y="52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3" y="49"/>
                      <a:pt x="5" y="49"/>
                      <a:pt x="5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6" y="47"/>
                      <a:pt x="6" y="45"/>
                      <a:pt x="6" y="42"/>
                    </a:cubicBezTo>
                    <a:cubicBezTo>
                      <a:pt x="6" y="37"/>
                      <a:pt x="6" y="32"/>
                      <a:pt x="6" y="29"/>
                    </a:cubicBezTo>
                    <a:cubicBezTo>
                      <a:pt x="6" y="25"/>
                      <a:pt x="6" y="20"/>
                      <a:pt x="6" y="14"/>
                    </a:cubicBezTo>
                    <a:cubicBezTo>
                      <a:pt x="6" y="9"/>
                      <a:pt x="6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3" y="4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1"/>
                      <a:pt x="8" y="1"/>
                      <a:pt x="10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32" y="1"/>
                      <a:pt x="35" y="1"/>
                      <a:pt x="37" y="2"/>
                    </a:cubicBezTo>
                    <a:cubicBezTo>
                      <a:pt x="39" y="3"/>
                      <a:pt x="40" y="4"/>
                      <a:pt x="41" y="6"/>
                    </a:cubicBezTo>
                    <a:cubicBezTo>
                      <a:pt x="42" y="7"/>
                      <a:pt x="43" y="9"/>
                      <a:pt x="43" y="12"/>
                    </a:cubicBezTo>
                    <a:cubicBezTo>
                      <a:pt x="43" y="14"/>
                      <a:pt x="42" y="17"/>
                      <a:pt x="40" y="19"/>
                    </a:cubicBezTo>
                    <a:cubicBezTo>
                      <a:pt x="39" y="21"/>
                      <a:pt x="36" y="23"/>
                      <a:pt x="31" y="25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6" y="47"/>
                      <a:pt x="47" y="48"/>
                      <a:pt x="48" y="49"/>
                    </a:cubicBezTo>
                    <a:cubicBezTo>
                      <a:pt x="48" y="49"/>
                      <a:pt x="49" y="49"/>
                      <a:pt x="51" y="49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2" y="52"/>
                      <a:pt x="38" y="52"/>
                      <a:pt x="37" y="52"/>
                    </a:cubicBezTo>
                    <a:cubicBezTo>
                      <a:pt x="34" y="49"/>
                      <a:pt x="31" y="44"/>
                      <a:pt x="27" y="37"/>
                    </a:cubicBezTo>
                  </a:path>
                </a:pathLst>
              </a:custGeom>
              <a:solidFill>
                <a:srgbClr val="00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2"/>
              <p:cNvSpPr>
                <a:spLocks/>
              </p:cNvSpPr>
              <p:nvPr/>
            </p:nvSpPr>
            <p:spPr bwMode="auto">
              <a:xfrm>
                <a:off x="505" y="551"/>
                <a:ext cx="96" cy="117"/>
              </a:xfrm>
              <a:custGeom>
                <a:avLst/>
                <a:gdLst>
                  <a:gd name="T0" fmla="*/ 61 w 74"/>
                  <a:gd name="T1" fmla="*/ 71 h 80"/>
                  <a:gd name="T2" fmla="*/ 50 w 74"/>
                  <a:gd name="T3" fmla="*/ 72 h 80"/>
                  <a:gd name="T4" fmla="*/ 26 w 74"/>
                  <a:gd name="T5" fmla="*/ 63 h 80"/>
                  <a:gd name="T6" fmla="*/ 17 w 74"/>
                  <a:gd name="T7" fmla="*/ 38 h 80"/>
                  <a:gd name="T8" fmla="*/ 24 w 74"/>
                  <a:gd name="T9" fmla="*/ 15 h 80"/>
                  <a:gd name="T10" fmla="*/ 45 w 74"/>
                  <a:gd name="T11" fmla="*/ 7 h 80"/>
                  <a:gd name="T12" fmla="*/ 55 w 74"/>
                  <a:gd name="T13" fmla="*/ 8 h 80"/>
                  <a:gd name="T14" fmla="*/ 63 w 74"/>
                  <a:gd name="T15" fmla="*/ 11 h 80"/>
                  <a:gd name="T16" fmla="*/ 66 w 74"/>
                  <a:gd name="T17" fmla="*/ 14 h 80"/>
                  <a:gd name="T18" fmla="*/ 66 w 74"/>
                  <a:gd name="T19" fmla="*/ 24 h 80"/>
                  <a:gd name="T20" fmla="*/ 71 w 74"/>
                  <a:gd name="T21" fmla="*/ 24 h 80"/>
                  <a:gd name="T22" fmla="*/ 72 w 74"/>
                  <a:gd name="T23" fmla="*/ 12 h 80"/>
                  <a:gd name="T24" fmla="*/ 74 w 74"/>
                  <a:gd name="T25" fmla="*/ 6 h 80"/>
                  <a:gd name="T26" fmla="*/ 73 w 74"/>
                  <a:gd name="T27" fmla="*/ 5 h 80"/>
                  <a:gd name="T28" fmla="*/ 59 w 74"/>
                  <a:gd name="T29" fmla="*/ 2 h 80"/>
                  <a:gd name="T30" fmla="*/ 45 w 74"/>
                  <a:gd name="T31" fmla="*/ 0 h 80"/>
                  <a:gd name="T32" fmla="*/ 12 w 74"/>
                  <a:gd name="T33" fmla="*/ 11 h 80"/>
                  <a:gd name="T34" fmla="*/ 0 w 74"/>
                  <a:gd name="T35" fmla="*/ 39 h 80"/>
                  <a:gd name="T36" fmla="*/ 5 w 74"/>
                  <a:gd name="T37" fmla="*/ 60 h 80"/>
                  <a:gd name="T38" fmla="*/ 20 w 74"/>
                  <a:gd name="T39" fmla="*/ 75 h 80"/>
                  <a:gd name="T40" fmla="*/ 45 w 74"/>
                  <a:gd name="T41" fmla="*/ 80 h 80"/>
                  <a:gd name="T42" fmla="*/ 58 w 74"/>
                  <a:gd name="T43" fmla="*/ 78 h 80"/>
                  <a:gd name="T44" fmla="*/ 71 w 74"/>
                  <a:gd name="T45" fmla="*/ 73 h 80"/>
                  <a:gd name="T46" fmla="*/ 73 w 74"/>
                  <a:gd name="T47" fmla="*/ 68 h 80"/>
                  <a:gd name="T48" fmla="*/ 72 w 74"/>
                  <a:gd name="T49" fmla="*/ 67 h 80"/>
                  <a:gd name="T50" fmla="*/ 61 w 74"/>
                  <a:gd name="T51" fmla="*/ 7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80">
                    <a:moveTo>
                      <a:pt x="61" y="71"/>
                    </a:moveTo>
                    <a:cubicBezTo>
                      <a:pt x="57" y="72"/>
                      <a:pt x="54" y="72"/>
                      <a:pt x="50" y="72"/>
                    </a:cubicBezTo>
                    <a:cubicBezTo>
                      <a:pt x="40" y="72"/>
                      <a:pt x="32" y="69"/>
                      <a:pt x="26" y="63"/>
                    </a:cubicBezTo>
                    <a:cubicBezTo>
                      <a:pt x="20" y="57"/>
                      <a:pt x="17" y="48"/>
                      <a:pt x="17" y="38"/>
                    </a:cubicBezTo>
                    <a:cubicBezTo>
                      <a:pt x="17" y="28"/>
                      <a:pt x="19" y="20"/>
                      <a:pt x="24" y="15"/>
                    </a:cubicBezTo>
                    <a:cubicBezTo>
                      <a:pt x="30" y="9"/>
                      <a:pt x="37" y="7"/>
                      <a:pt x="45" y="7"/>
                    </a:cubicBezTo>
                    <a:cubicBezTo>
                      <a:pt x="49" y="7"/>
                      <a:pt x="52" y="7"/>
                      <a:pt x="55" y="8"/>
                    </a:cubicBezTo>
                    <a:cubicBezTo>
                      <a:pt x="59" y="9"/>
                      <a:pt x="61" y="10"/>
                      <a:pt x="63" y="11"/>
                    </a:cubicBezTo>
                    <a:cubicBezTo>
                      <a:pt x="65" y="13"/>
                      <a:pt x="66" y="14"/>
                      <a:pt x="66" y="14"/>
                    </a:cubicBezTo>
                    <a:cubicBezTo>
                      <a:pt x="66" y="15"/>
                      <a:pt x="66" y="18"/>
                      <a:pt x="66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2" y="15"/>
                      <a:pt x="72" y="12"/>
                    </a:cubicBezTo>
                    <a:cubicBezTo>
                      <a:pt x="72" y="10"/>
                      <a:pt x="73" y="8"/>
                      <a:pt x="74" y="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9" y="4"/>
                      <a:pt x="64" y="2"/>
                      <a:pt x="59" y="2"/>
                    </a:cubicBezTo>
                    <a:cubicBezTo>
                      <a:pt x="55" y="1"/>
                      <a:pt x="50" y="0"/>
                      <a:pt x="45" y="0"/>
                    </a:cubicBezTo>
                    <a:cubicBezTo>
                      <a:pt x="31" y="0"/>
                      <a:pt x="20" y="4"/>
                      <a:pt x="12" y="11"/>
                    </a:cubicBezTo>
                    <a:cubicBezTo>
                      <a:pt x="4" y="18"/>
                      <a:pt x="0" y="28"/>
                      <a:pt x="0" y="39"/>
                    </a:cubicBezTo>
                    <a:cubicBezTo>
                      <a:pt x="0" y="47"/>
                      <a:pt x="1" y="54"/>
                      <a:pt x="5" y="60"/>
                    </a:cubicBezTo>
                    <a:cubicBezTo>
                      <a:pt x="9" y="66"/>
                      <a:pt x="14" y="71"/>
                      <a:pt x="20" y="75"/>
                    </a:cubicBezTo>
                    <a:cubicBezTo>
                      <a:pt x="27" y="78"/>
                      <a:pt x="35" y="80"/>
                      <a:pt x="45" y="80"/>
                    </a:cubicBezTo>
                    <a:cubicBezTo>
                      <a:pt x="50" y="80"/>
                      <a:pt x="54" y="79"/>
                      <a:pt x="58" y="78"/>
                    </a:cubicBezTo>
                    <a:cubicBezTo>
                      <a:pt x="62" y="77"/>
                      <a:pt x="66" y="76"/>
                      <a:pt x="71" y="73"/>
                    </a:cubicBezTo>
                    <a:cubicBezTo>
                      <a:pt x="71" y="72"/>
                      <a:pt x="72" y="70"/>
                      <a:pt x="73" y="68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68" y="69"/>
                      <a:pt x="64" y="70"/>
                      <a:pt x="61" y="71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"/>
              <p:cNvSpPr>
                <a:spLocks noEditPoints="1"/>
              </p:cNvSpPr>
              <p:nvPr/>
            </p:nvSpPr>
            <p:spPr bwMode="auto">
              <a:xfrm>
                <a:off x="615" y="589"/>
                <a:ext cx="547" cy="77"/>
              </a:xfrm>
              <a:custGeom>
                <a:avLst/>
                <a:gdLst>
                  <a:gd name="T0" fmla="*/ 54 w 421"/>
                  <a:gd name="T1" fmla="*/ 12 h 53"/>
                  <a:gd name="T2" fmla="*/ 4 w 421"/>
                  <a:gd name="T3" fmla="*/ 13 h 53"/>
                  <a:gd name="T4" fmla="*/ 43 w 421"/>
                  <a:gd name="T5" fmla="*/ 50 h 53"/>
                  <a:gd name="T6" fmla="*/ 16 w 421"/>
                  <a:gd name="T7" fmla="*/ 9 h 53"/>
                  <a:gd name="T8" fmla="*/ 41 w 421"/>
                  <a:gd name="T9" fmla="*/ 44 h 53"/>
                  <a:gd name="T10" fmla="*/ 109 w 421"/>
                  <a:gd name="T11" fmla="*/ 42 h 53"/>
                  <a:gd name="T12" fmla="*/ 78 w 421"/>
                  <a:gd name="T13" fmla="*/ 26 h 53"/>
                  <a:gd name="T14" fmla="*/ 113 w 421"/>
                  <a:gd name="T15" fmla="*/ 10 h 53"/>
                  <a:gd name="T16" fmla="*/ 118 w 421"/>
                  <a:gd name="T17" fmla="*/ 4 h 53"/>
                  <a:gd name="T18" fmla="*/ 67 w 421"/>
                  <a:gd name="T19" fmla="*/ 27 h 53"/>
                  <a:gd name="T20" fmla="*/ 119 w 421"/>
                  <a:gd name="T21" fmla="*/ 49 h 53"/>
                  <a:gd name="T22" fmla="*/ 122 w 421"/>
                  <a:gd name="T23" fmla="*/ 31 h 53"/>
                  <a:gd name="T24" fmla="*/ 108 w 421"/>
                  <a:gd name="T25" fmla="*/ 35 h 53"/>
                  <a:gd name="T26" fmla="*/ 145 w 421"/>
                  <a:gd name="T27" fmla="*/ 49 h 53"/>
                  <a:gd name="T28" fmla="*/ 143 w 421"/>
                  <a:gd name="T29" fmla="*/ 13 h 53"/>
                  <a:gd name="T30" fmla="*/ 184 w 421"/>
                  <a:gd name="T31" fmla="*/ 53 h 53"/>
                  <a:gd name="T32" fmla="*/ 184 w 421"/>
                  <a:gd name="T33" fmla="*/ 6 h 53"/>
                  <a:gd name="T34" fmla="*/ 190 w 421"/>
                  <a:gd name="T35" fmla="*/ 1 h 53"/>
                  <a:gd name="T36" fmla="*/ 177 w 421"/>
                  <a:gd name="T37" fmla="*/ 4 h 53"/>
                  <a:gd name="T38" fmla="*/ 179 w 421"/>
                  <a:gd name="T39" fmla="*/ 38 h 53"/>
                  <a:gd name="T40" fmla="*/ 132 w 421"/>
                  <a:gd name="T41" fmla="*/ 1 h 53"/>
                  <a:gd name="T42" fmla="*/ 139 w 421"/>
                  <a:gd name="T43" fmla="*/ 13 h 53"/>
                  <a:gd name="T44" fmla="*/ 138 w 421"/>
                  <a:gd name="T45" fmla="*/ 49 h 53"/>
                  <a:gd name="T46" fmla="*/ 211 w 421"/>
                  <a:gd name="T47" fmla="*/ 52 h 53"/>
                  <a:gd name="T48" fmla="*/ 218 w 421"/>
                  <a:gd name="T49" fmla="*/ 49 h 53"/>
                  <a:gd name="T50" fmla="*/ 216 w 421"/>
                  <a:gd name="T51" fmla="*/ 7 h 53"/>
                  <a:gd name="T52" fmla="*/ 210 w 421"/>
                  <a:gd name="T53" fmla="*/ 1 h 53"/>
                  <a:gd name="T54" fmla="*/ 205 w 421"/>
                  <a:gd name="T55" fmla="*/ 6 h 53"/>
                  <a:gd name="T56" fmla="*/ 204 w 421"/>
                  <a:gd name="T57" fmla="*/ 49 h 53"/>
                  <a:gd name="T58" fmla="*/ 255 w 421"/>
                  <a:gd name="T59" fmla="*/ 52 h 53"/>
                  <a:gd name="T60" fmla="*/ 259 w 421"/>
                  <a:gd name="T61" fmla="*/ 46 h 53"/>
                  <a:gd name="T62" fmla="*/ 260 w 421"/>
                  <a:gd name="T63" fmla="*/ 6 h 53"/>
                  <a:gd name="T64" fmla="*/ 277 w 421"/>
                  <a:gd name="T65" fmla="*/ 13 h 53"/>
                  <a:gd name="T66" fmla="*/ 231 w 421"/>
                  <a:gd name="T67" fmla="*/ 1 h 53"/>
                  <a:gd name="T68" fmla="*/ 234 w 421"/>
                  <a:gd name="T69" fmla="*/ 7 h 53"/>
                  <a:gd name="T70" fmla="*/ 249 w 421"/>
                  <a:gd name="T71" fmla="*/ 6 h 53"/>
                  <a:gd name="T72" fmla="*/ 247 w 421"/>
                  <a:gd name="T73" fmla="*/ 48 h 53"/>
                  <a:gd name="T74" fmla="*/ 255 w 421"/>
                  <a:gd name="T75" fmla="*/ 52 h 53"/>
                  <a:gd name="T76" fmla="*/ 309 w 421"/>
                  <a:gd name="T77" fmla="*/ 49 h 53"/>
                  <a:gd name="T78" fmla="*/ 303 w 421"/>
                  <a:gd name="T79" fmla="*/ 21 h 53"/>
                  <a:gd name="T80" fmla="*/ 309 w 421"/>
                  <a:gd name="T81" fmla="*/ 1 h 53"/>
                  <a:gd name="T82" fmla="*/ 291 w 421"/>
                  <a:gd name="T83" fmla="*/ 5 h 53"/>
                  <a:gd name="T84" fmla="*/ 292 w 421"/>
                  <a:gd name="T85" fmla="*/ 46 h 53"/>
                  <a:gd name="T86" fmla="*/ 298 w 421"/>
                  <a:gd name="T87" fmla="*/ 52 h 53"/>
                  <a:gd name="T88" fmla="*/ 342 w 421"/>
                  <a:gd name="T89" fmla="*/ 53 h 53"/>
                  <a:gd name="T90" fmla="*/ 368 w 421"/>
                  <a:gd name="T91" fmla="*/ 5 h 53"/>
                  <a:gd name="T92" fmla="*/ 355 w 421"/>
                  <a:gd name="T93" fmla="*/ 1 h 53"/>
                  <a:gd name="T94" fmla="*/ 356 w 421"/>
                  <a:gd name="T95" fmla="*/ 19 h 53"/>
                  <a:gd name="T96" fmla="*/ 335 w 421"/>
                  <a:gd name="T97" fmla="*/ 5 h 53"/>
                  <a:gd name="T98" fmla="*/ 316 w 421"/>
                  <a:gd name="T99" fmla="*/ 1 h 53"/>
                  <a:gd name="T100" fmla="*/ 406 w 421"/>
                  <a:gd name="T101" fmla="*/ 52 h 53"/>
                  <a:gd name="T102" fmla="*/ 418 w 421"/>
                  <a:gd name="T103" fmla="*/ 40 h 53"/>
                  <a:gd name="T104" fmla="*/ 398 w 421"/>
                  <a:gd name="T105" fmla="*/ 32 h 53"/>
                  <a:gd name="T106" fmla="*/ 412 w 421"/>
                  <a:gd name="T107" fmla="*/ 29 h 53"/>
                  <a:gd name="T108" fmla="*/ 416 w 421"/>
                  <a:gd name="T109" fmla="*/ 18 h 53"/>
                  <a:gd name="T110" fmla="*/ 405 w 421"/>
                  <a:gd name="T111" fmla="*/ 24 h 53"/>
                  <a:gd name="T112" fmla="*/ 415 w 421"/>
                  <a:gd name="T113" fmla="*/ 6 h 53"/>
                  <a:gd name="T114" fmla="*/ 421 w 421"/>
                  <a:gd name="T115" fmla="*/ 2 h 53"/>
                  <a:gd name="T116" fmla="*/ 381 w 421"/>
                  <a:gd name="T117" fmla="*/ 1 h 53"/>
                  <a:gd name="T118" fmla="*/ 387 w 421"/>
                  <a:gd name="T119" fmla="*/ 24 h 53"/>
                  <a:gd name="T120" fmla="*/ 396 w 421"/>
                  <a:gd name="T121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1" h="53">
                    <a:moveTo>
                      <a:pt x="43" y="50"/>
                    </a:moveTo>
                    <a:cubicBezTo>
                      <a:pt x="48" y="47"/>
                      <a:pt x="51" y="44"/>
                      <a:pt x="53" y="40"/>
                    </a:cubicBezTo>
                    <a:cubicBezTo>
                      <a:pt x="56" y="36"/>
                      <a:pt x="57" y="31"/>
                      <a:pt x="57" y="25"/>
                    </a:cubicBezTo>
                    <a:cubicBezTo>
                      <a:pt x="57" y="20"/>
                      <a:pt x="56" y="15"/>
                      <a:pt x="54" y="12"/>
                    </a:cubicBezTo>
                    <a:cubicBezTo>
                      <a:pt x="51" y="8"/>
                      <a:pt x="48" y="5"/>
                      <a:pt x="44" y="3"/>
                    </a:cubicBezTo>
                    <a:cubicBezTo>
                      <a:pt x="41" y="1"/>
                      <a:pt x="35" y="0"/>
                      <a:pt x="29" y="0"/>
                    </a:cubicBezTo>
                    <a:cubicBezTo>
                      <a:pt x="23" y="0"/>
                      <a:pt x="17" y="1"/>
                      <a:pt x="13" y="3"/>
                    </a:cubicBezTo>
                    <a:cubicBezTo>
                      <a:pt x="9" y="6"/>
                      <a:pt x="6" y="9"/>
                      <a:pt x="4" y="13"/>
                    </a:cubicBezTo>
                    <a:cubicBezTo>
                      <a:pt x="1" y="17"/>
                      <a:pt x="0" y="21"/>
                      <a:pt x="0" y="27"/>
                    </a:cubicBezTo>
                    <a:cubicBezTo>
                      <a:pt x="0" y="35"/>
                      <a:pt x="3" y="42"/>
                      <a:pt x="7" y="46"/>
                    </a:cubicBezTo>
                    <a:cubicBezTo>
                      <a:pt x="12" y="51"/>
                      <a:pt x="19" y="53"/>
                      <a:pt x="28" y="53"/>
                    </a:cubicBezTo>
                    <a:cubicBezTo>
                      <a:pt x="34" y="53"/>
                      <a:pt x="39" y="52"/>
                      <a:pt x="43" y="50"/>
                    </a:cubicBezTo>
                    <a:close/>
                    <a:moveTo>
                      <a:pt x="20" y="47"/>
                    </a:moveTo>
                    <a:cubicBezTo>
                      <a:pt x="17" y="45"/>
                      <a:pt x="15" y="43"/>
                      <a:pt x="14" y="39"/>
                    </a:cubicBezTo>
                    <a:cubicBezTo>
                      <a:pt x="12" y="35"/>
                      <a:pt x="11" y="31"/>
                      <a:pt x="11" y="26"/>
                    </a:cubicBezTo>
                    <a:cubicBezTo>
                      <a:pt x="11" y="18"/>
                      <a:pt x="13" y="13"/>
                      <a:pt x="16" y="9"/>
                    </a:cubicBezTo>
                    <a:cubicBezTo>
                      <a:pt x="19" y="6"/>
                      <a:pt x="23" y="4"/>
                      <a:pt x="28" y="4"/>
                    </a:cubicBezTo>
                    <a:cubicBezTo>
                      <a:pt x="34" y="4"/>
                      <a:pt x="38" y="6"/>
                      <a:pt x="41" y="9"/>
                    </a:cubicBezTo>
                    <a:cubicBezTo>
                      <a:pt x="44" y="13"/>
                      <a:pt x="46" y="19"/>
                      <a:pt x="46" y="27"/>
                    </a:cubicBezTo>
                    <a:cubicBezTo>
                      <a:pt x="46" y="35"/>
                      <a:pt x="44" y="40"/>
                      <a:pt x="41" y="44"/>
                    </a:cubicBezTo>
                    <a:cubicBezTo>
                      <a:pt x="38" y="47"/>
                      <a:pt x="34" y="49"/>
                      <a:pt x="29" y="49"/>
                    </a:cubicBezTo>
                    <a:cubicBezTo>
                      <a:pt x="26" y="49"/>
                      <a:pt x="22" y="48"/>
                      <a:pt x="20" y="47"/>
                    </a:cubicBezTo>
                    <a:close/>
                    <a:moveTo>
                      <a:pt x="108" y="35"/>
                    </a:moveTo>
                    <a:cubicBezTo>
                      <a:pt x="108" y="36"/>
                      <a:pt x="109" y="38"/>
                      <a:pt x="109" y="42"/>
                    </a:cubicBezTo>
                    <a:cubicBezTo>
                      <a:pt x="109" y="43"/>
                      <a:pt x="109" y="45"/>
                      <a:pt x="108" y="47"/>
                    </a:cubicBezTo>
                    <a:cubicBezTo>
                      <a:pt x="105" y="48"/>
                      <a:pt x="102" y="49"/>
                      <a:pt x="99" y="49"/>
                    </a:cubicBezTo>
                    <a:cubicBezTo>
                      <a:pt x="93" y="49"/>
                      <a:pt x="88" y="47"/>
                      <a:pt x="84" y="43"/>
                    </a:cubicBezTo>
                    <a:cubicBezTo>
                      <a:pt x="80" y="38"/>
                      <a:pt x="78" y="33"/>
                      <a:pt x="78" y="26"/>
                    </a:cubicBezTo>
                    <a:cubicBezTo>
                      <a:pt x="78" y="19"/>
                      <a:pt x="80" y="14"/>
                      <a:pt x="84" y="10"/>
                    </a:cubicBezTo>
                    <a:cubicBezTo>
                      <a:pt x="88" y="6"/>
                      <a:pt x="93" y="4"/>
                      <a:pt x="99" y="4"/>
                    </a:cubicBezTo>
                    <a:cubicBezTo>
                      <a:pt x="102" y="4"/>
                      <a:pt x="105" y="5"/>
                      <a:pt x="107" y="6"/>
                    </a:cubicBezTo>
                    <a:cubicBezTo>
                      <a:pt x="110" y="6"/>
                      <a:pt x="112" y="8"/>
                      <a:pt x="113" y="10"/>
                    </a:cubicBezTo>
                    <a:cubicBezTo>
                      <a:pt x="114" y="11"/>
                      <a:pt x="114" y="13"/>
                      <a:pt x="114" y="16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17" y="11"/>
                      <a:pt x="118" y="7"/>
                      <a:pt x="119" y="4"/>
                    </a:cubicBezTo>
                    <a:cubicBezTo>
                      <a:pt x="118" y="4"/>
                      <a:pt x="118" y="4"/>
                      <a:pt x="118" y="4"/>
                    </a:cubicBezTo>
                    <a:cubicBezTo>
                      <a:pt x="115" y="2"/>
                      <a:pt x="112" y="2"/>
                      <a:pt x="109" y="1"/>
                    </a:cubicBezTo>
                    <a:cubicBezTo>
                      <a:pt x="106" y="1"/>
                      <a:pt x="102" y="0"/>
                      <a:pt x="99" y="0"/>
                    </a:cubicBezTo>
                    <a:cubicBezTo>
                      <a:pt x="88" y="0"/>
                      <a:pt x="81" y="3"/>
                      <a:pt x="75" y="7"/>
                    </a:cubicBezTo>
                    <a:cubicBezTo>
                      <a:pt x="70" y="12"/>
                      <a:pt x="67" y="19"/>
                      <a:pt x="67" y="27"/>
                    </a:cubicBezTo>
                    <a:cubicBezTo>
                      <a:pt x="67" y="35"/>
                      <a:pt x="70" y="41"/>
                      <a:pt x="75" y="46"/>
                    </a:cubicBezTo>
                    <a:cubicBezTo>
                      <a:pt x="80" y="51"/>
                      <a:pt x="88" y="53"/>
                      <a:pt x="97" y="53"/>
                    </a:cubicBezTo>
                    <a:cubicBezTo>
                      <a:pt x="101" y="53"/>
                      <a:pt x="104" y="53"/>
                      <a:pt x="107" y="52"/>
                    </a:cubicBezTo>
                    <a:cubicBezTo>
                      <a:pt x="111" y="52"/>
                      <a:pt x="115" y="50"/>
                      <a:pt x="119" y="49"/>
                    </a:cubicBezTo>
                    <a:cubicBezTo>
                      <a:pt x="119" y="45"/>
                      <a:pt x="119" y="42"/>
                      <a:pt x="119" y="41"/>
                    </a:cubicBezTo>
                    <a:cubicBezTo>
                      <a:pt x="119" y="40"/>
                      <a:pt x="119" y="37"/>
                      <a:pt x="119" y="35"/>
                    </a:cubicBezTo>
                    <a:cubicBezTo>
                      <a:pt x="120" y="34"/>
                      <a:pt x="121" y="34"/>
                      <a:pt x="122" y="34"/>
                    </a:cubicBezTo>
                    <a:cubicBezTo>
                      <a:pt x="122" y="31"/>
                      <a:pt x="122" y="31"/>
                      <a:pt x="122" y="31"/>
                    </a:cubicBezTo>
                    <a:cubicBezTo>
                      <a:pt x="119" y="31"/>
                      <a:pt x="115" y="32"/>
                      <a:pt x="112" y="32"/>
                    </a:cubicBezTo>
                    <a:cubicBezTo>
                      <a:pt x="109" y="32"/>
                      <a:pt x="105" y="31"/>
                      <a:pt x="100" y="31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5" y="35"/>
                      <a:pt x="108" y="35"/>
                      <a:pt x="108" y="35"/>
                    </a:cubicBezTo>
                    <a:close/>
                    <a:moveTo>
                      <a:pt x="141" y="52"/>
                    </a:moveTo>
                    <a:cubicBezTo>
                      <a:pt x="143" y="52"/>
                      <a:pt x="146" y="52"/>
                      <a:pt x="150" y="52"/>
                    </a:cubicBezTo>
                    <a:cubicBezTo>
                      <a:pt x="150" y="49"/>
                      <a:pt x="150" y="49"/>
                      <a:pt x="150" y="49"/>
                    </a:cubicBezTo>
                    <a:cubicBezTo>
                      <a:pt x="147" y="49"/>
                      <a:pt x="145" y="49"/>
                      <a:pt x="145" y="49"/>
                    </a:cubicBezTo>
                    <a:cubicBezTo>
                      <a:pt x="144" y="48"/>
                      <a:pt x="144" y="48"/>
                      <a:pt x="144" y="48"/>
                    </a:cubicBezTo>
                    <a:cubicBezTo>
                      <a:pt x="144" y="47"/>
                      <a:pt x="144" y="45"/>
                      <a:pt x="144" y="41"/>
                    </a:cubicBezTo>
                    <a:cubicBezTo>
                      <a:pt x="143" y="36"/>
                      <a:pt x="143" y="31"/>
                      <a:pt x="143" y="27"/>
                    </a:cubicBezTo>
                    <a:cubicBezTo>
                      <a:pt x="143" y="13"/>
                      <a:pt x="143" y="13"/>
                      <a:pt x="143" y="13"/>
                    </a:cubicBezTo>
                    <a:cubicBezTo>
                      <a:pt x="146" y="16"/>
                      <a:pt x="150" y="21"/>
                      <a:pt x="154" y="26"/>
                    </a:cubicBezTo>
                    <a:cubicBezTo>
                      <a:pt x="163" y="37"/>
                      <a:pt x="171" y="45"/>
                      <a:pt x="177" y="52"/>
                    </a:cubicBezTo>
                    <a:cubicBezTo>
                      <a:pt x="178" y="53"/>
                      <a:pt x="180" y="53"/>
                      <a:pt x="183" y="53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4" y="49"/>
                      <a:pt x="183" y="45"/>
                      <a:pt x="183" y="41"/>
                    </a:cubicBezTo>
                    <a:cubicBezTo>
                      <a:pt x="184" y="26"/>
                      <a:pt x="184" y="26"/>
                      <a:pt x="184" y="26"/>
                    </a:cubicBezTo>
                    <a:cubicBezTo>
                      <a:pt x="184" y="12"/>
                      <a:pt x="184" y="12"/>
                      <a:pt x="184" y="12"/>
                    </a:cubicBezTo>
                    <a:cubicBezTo>
                      <a:pt x="184" y="8"/>
                      <a:pt x="184" y="6"/>
                      <a:pt x="184" y="6"/>
                    </a:cubicBezTo>
                    <a:cubicBezTo>
                      <a:pt x="184" y="5"/>
                      <a:pt x="184" y="5"/>
                      <a:pt x="184" y="5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6" y="4"/>
                      <a:pt x="187" y="4"/>
                      <a:pt x="190" y="4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87" y="1"/>
                      <a:pt x="184" y="1"/>
                      <a:pt x="180" y="1"/>
                    </a:cubicBezTo>
                    <a:cubicBezTo>
                      <a:pt x="178" y="1"/>
                      <a:pt x="175" y="1"/>
                      <a:pt x="172" y="1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5" y="4"/>
                      <a:pt x="177" y="4"/>
                      <a:pt x="177" y="4"/>
                    </a:cubicBezTo>
                    <a:cubicBezTo>
                      <a:pt x="178" y="5"/>
                      <a:pt x="178" y="5"/>
                      <a:pt x="178" y="5"/>
                    </a:cubicBezTo>
                    <a:cubicBezTo>
                      <a:pt x="179" y="6"/>
                      <a:pt x="179" y="7"/>
                      <a:pt x="179" y="9"/>
                    </a:cubicBezTo>
                    <a:cubicBezTo>
                      <a:pt x="179" y="13"/>
                      <a:pt x="179" y="18"/>
                      <a:pt x="179" y="24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76" y="35"/>
                      <a:pt x="172" y="30"/>
                      <a:pt x="167" y="24"/>
                    </a:cubicBezTo>
                    <a:cubicBezTo>
                      <a:pt x="160" y="16"/>
                      <a:pt x="153" y="8"/>
                      <a:pt x="148" y="1"/>
                    </a:cubicBezTo>
                    <a:cubicBezTo>
                      <a:pt x="145" y="1"/>
                      <a:pt x="143" y="1"/>
                      <a:pt x="141" y="1"/>
                    </a:cubicBezTo>
                    <a:cubicBezTo>
                      <a:pt x="139" y="1"/>
                      <a:pt x="136" y="1"/>
                      <a:pt x="132" y="1"/>
                    </a:cubicBezTo>
                    <a:cubicBezTo>
                      <a:pt x="132" y="4"/>
                      <a:pt x="132" y="4"/>
                      <a:pt x="132" y="4"/>
                    </a:cubicBezTo>
                    <a:cubicBezTo>
                      <a:pt x="136" y="4"/>
                      <a:pt x="137" y="4"/>
                      <a:pt x="138" y="5"/>
                    </a:cubicBezTo>
                    <a:cubicBezTo>
                      <a:pt x="138" y="5"/>
                      <a:pt x="138" y="5"/>
                      <a:pt x="139" y="6"/>
                    </a:cubicBezTo>
                    <a:cubicBezTo>
                      <a:pt x="139" y="6"/>
                      <a:pt x="139" y="9"/>
                      <a:pt x="139" y="13"/>
                    </a:cubicBezTo>
                    <a:cubicBezTo>
                      <a:pt x="139" y="28"/>
                      <a:pt x="139" y="28"/>
                      <a:pt x="139" y="28"/>
                    </a:cubicBezTo>
                    <a:cubicBezTo>
                      <a:pt x="139" y="31"/>
                      <a:pt x="139" y="36"/>
                      <a:pt x="139" y="42"/>
                    </a:cubicBezTo>
                    <a:cubicBezTo>
                      <a:pt x="139" y="45"/>
                      <a:pt x="139" y="47"/>
                      <a:pt x="138" y="48"/>
                    </a:cubicBezTo>
                    <a:cubicBezTo>
                      <a:pt x="138" y="48"/>
                      <a:pt x="138" y="49"/>
                      <a:pt x="138" y="49"/>
                    </a:cubicBezTo>
                    <a:cubicBezTo>
                      <a:pt x="137" y="49"/>
                      <a:pt x="135" y="49"/>
                      <a:pt x="132" y="49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7" y="52"/>
                      <a:pt x="140" y="52"/>
                      <a:pt x="141" y="52"/>
                    </a:cubicBezTo>
                    <a:close/>
                    <a:moveTo>
                      <a:pt x="211" y="52"/>
                    </a:moveTo>
                    <a:cubicBezTo>
                      <a:pt x="213" y="52"/>
                      <a:pt x="216" y="52"/>
                      <a:pt x="218" y="52"/>
                    </a:cubicBezTo>
                    <a:cubicBezTo>
                      <a:pt x="223" y="52"/>
                      <a:pt x="223" y="52"/>
                      <a:pt x="223" y="52"/>
                    </a:cubicBezTo>
                    <a:cubicBezTo>
                      <a:pt x="223" y="49"/>
                      <a:pt x="223" y="49"/>
                      <a:pt x="223" y="49"/>
                    </a:cubicBezTo>
                    <a:cubicBezTo>
                      <a:pt x="220" y="49"/>
                      <a:pt x="218" y="49"/>
                      <a:pt x="218" y="49"/>
                    </a:cubicBezTo>
                    <a:cubicBezTo>
                      <a:pt x="217" y="49"/>
                      <a:pt x="217" y="48"/>
                      <a:pt x="217" y="48"/>
                    </a:cubicBezTo>
                    <a:cubicBezTo>
                      <a:pt x="216" y="47"/>
                      <a:pt x="216" y="45"/>
                      <a:pt x="216" y="41"/>
                    </a:cubicBezTo>
                    <a:cubicBezTo>
                      <a:pt x="216" y="38"/>
                      <a:pt x="216" y="31"/>
                      <a:pt x="216" y="21"/>
                    </a:cubicBezTo>
                    <a:cubicBezTo>
                      <a:pt x="216" y="14"/>
                      <a:pt x="216" y="9"/>
                      <a:pt x="216" y="7"/>
                    </a:cubicBezTo>
                    <a:cubicBezTo>
                      <a:pt x="216" y="6"/>
                      <a:pt x="217" y="5"/>
                      <a:pt x="217" y="5"/>
                    </a:cubicBezTo>
                    <a:cubicBezTo>
                      <a:pt x="218" y="4"/>
                      <a:pt x="219" y="4"/>
                      <a:pt x="223" y="4"/>
                    </a:cubicBezTo>
                    <a:cubicBezTo>
                      <a:pt x="223" y="1"/>
                      <a:pt x="223" y="1"/>
                      <a:pt x="223" y="1"/>
                    </a:cubicBezTo>
                    <a:cubicBezTo>
                      <a:pt x="219" y="1"/>
                      <a:pt x="215" y="1"/>
                      <a:pt x="210" y="1"/>
                    </a:cubicBezTo>
                    <a:cubicBezTo>
                      <a:pt x="208" y="1"/>
                      <a:pt x="204" y="1"/>
                      <a:pt x="199" y="1"/>
                    </a:cubicBezTo>
                    <a:cubicBezTo>
                      <a:pt x="199" y="4"/>
                      <a:pt x="199" y="4"/>
                      <a:pt x="199" y="4"/>
                    </a:cubicBezTo>
                    <a:cubicBezTo>
                      <a:pt x="202" y="4"/>
                      <a:pt x="204" y="4"/>
                      <a:pt x="204" y="5"/>
                    </a:cubicBezTo>
                    <a:cubicBezTo>
                      <a:pt x="205" y="5"/>
                      <a:pt x="205" y="5"/>
                      <a:pt x="205" y="6"/>
                    </a:cubicBezTo>
                    <a:cubicBezTo>
                      <a:pt x="205" y="6"/>
                      <a:pt x="205" y="8"/>
                      <a:pt x="205" y="13"/>
                    </a:cubicBezTo>
                    <a:cubicBezTo>
                      <a:pt x="205" y="19"/>
                      <a:pt x="206" y="24"/>
                      <a:pt x="206" y="28"/>
                    </a:cubicBezTo>
                    <a:cubicBezTo>
                      <a:pt x="206" y="36"/>
                      <a:pt x="205" y="42"/>
                      <a:pt x="205" y="46"/>
                    </a:cubicBezTo>
                    <a:cubicBezTo>
                      <a:pt x="205" y="47"/>
                      <a:pt x="205" y="48"/>
                      <a:pt x="204" y="49"/>
                    </a:cubicBezTo>
                    <a:cubicBezTo>
                      <a:pt x="204" y="49"/>
                      <a:pt x="202" y="49"/>
                      <a:pt x="199" y="49"/>
                    </a:cubicBezTo>
                    <a:cubicBezTo>
                      <a:pt x="199" y="52"/>
                      <a:pt x="199" y="52"/>
                      <a:pt x="199" y="52"/>
                    </a:cubicBezTo>
                    <a:cubicBezTo>
                      <a:pt x="211" y="52"/>
                      <a:pt x="211" y="52"/>
                      <a:pt x="211" y="52"/>
                    </a:cubicBezTo>
                    <a:close/>
                    <a:moveTo>
                      <a:pt x="255" y="52"/>
                    </a:moveTo>
                    <a:cubicBezTo>
                      <a:pt x="259" y="52"/>
                      <a:pt x="262" y="52"/>
                      <a:pt x="266" y="52"/>
                    </a:cubicBezTo>
                    <a:cubicBezTo>
                      <a:pt x="266" y="49"/>
                      <a:pt x="266" y="49"/>
                      <a:pt x="266" y="49"/>
                    </a:cubicBezTo>
                    <a:cubicBezTo>
                      <a:pt x="262" y="49"/>
                      <a:pt x="261" y="49"/>
                      <a:pt x="260" y="49"/>
                    </a:cubicBezTo>
                    <a:cubicBezTo>
                      <a:pt x="260" y="48"/>
                      <a:pt x="259" y="47"/>
                      <a:pt x="259" y="46"/>
                    </a:cubicBezTo>
                    <a:cubicBezTo>
                      <a:pt x="259" y="44"/>
                      <a:pt x="259" y="40"/>
                      <a:pt x="259" y="32"/>
                    </a:cubicBezTo>
                    <a:cubicBezTo>
                      <a:pt x="259" y="8"/>
                      <a:pt x="259" y="8"/>
                      <a:pt x="259" y="8"/>
                    </a:cubicBezTo>
                    <a:cubicBezTo>
                      <a:pt x="259" y="7"/>
                      <a:pt x="259" y="6"/>
                      <a:pt x="259" y="6"/>
                    </a:cubicBezTo>
                    <a:cubicBezTo>
                      <a:pt x="260" y="6"/>
                      <a:pt x="260" y="6"/>
                      <a:pt x="260" y="6"/>
                    </a:cubicBezTo>
                    <a:cubicBezTo>
                      <a:pt x="266" y="6"/>
                      <a:pt x="270" y="6"/>
                      <a:pt x="272" y="6"/>
                    </a:cubicBezTo>
                    <a:cubicBezTo>
                      <a:pt x="273" y="6"/>
                      <a:pt x="273" y="6"/>
                      <a:pt x="273" y="7"/>
                    </a:cubicBezTo>
                    <a:cubicBezTo>
                      <a:pt x="273" y="7"/>
                      <a:pt x="274" y="9"/>
                      <a:pt x="274" y="13"/>
                    </a:cubicBezTo>
                    <a:cubicBezTo>
                      <a:pt x="277" y="13"/>
                      <a:pt x="277" y="13"/>
                      <a:pt x="277" y="13"/>
                    </a:cubicBezTo>
                    <a:cubicBezTo>
                      <a:pt x="277" y="9"/>
                      <a:pt x="277" y="5"/>
                      <a:pt x="278" y="2"/>
                    </a:cubicBezTo>
                    <a:cubicBezTo>
                      <a:pt x="277" y="1"/>
                      <a:pt x="277" y="1"/>
                      <a:pt x="277" y="1"/>
                    </a:cubicBezTo>
                    <a:cubicBezTo>
                      <a:pt x="268" y="1"/>
                      <a:pt x="260" y="1"/>
                      <a:pt x="253" y="1"/>
                    </a:cubicBezTo>
                    <a:cubicBezTo>
                      <a:pt x="246" y="1"/>
                      <a:pt x="238" y="1"/>
                      <a:pt x="231" y="1"/>
                    </a:cubicBezTo>
                    <a:cubicBezTo>
                      <a:pt x="230" y="1"/>
                      <a:pt x="230" y="1"/>
                      <a:pt x="230" y="1"/>
                    </a:cubicBezTo>
                    <a:cubicBezTo>
                      <a:pt x="231" y="5"/>
                      <a:pt x="231" y="9"/>
                      <a:pt x="231" y="13"/>
                    </a:cubicBezTo>
                    <a:cubicBezTo>
                      <a:pt x="234" y="13"/>
                      <a:pt x="234" y="13"/>
                      <a:pt x="234" y="13"/>
                    </a:cubicBezTo>
                    <a:cubicBezTo>
                      <a:pt x="234" y="9"/>
                      <a:pt x="234" y="7"/>
                      <a:pt x="234" y="7"/>
                    </a:cubicBezTo>
                    <a:cubicBezTo>
                      <a:pt x="235" y="6"/>
                      <a:pt x="235" y="6"/>
                      <a:pt x="235" y="6"/>
                    </a:cubicBezTo>
                    <a:cubicBezTo>
                      <a:pt x="235" y="6"/>
                      <a:pt x="236" y="6"/>
                      <a:pt x="237" y="6"/>
                    </a:cubicBezTo>
                    <a:cubicBezTo>
                      <a:pt x="240" y="6"/>
                      <a:pt x="243" y="6"/>
                      <a:pt x="246" y="6"/>
                    </a:cubicBezTo>
                    <a:cubicBezTo>
                      <a:pt x="248" y="6"/>
                      <a:pt x="249" y="6"/>
                      <a:pt x="249" y="6"/>
                    </a:cubicBezTo>
                    <a:cubicBezTo>
                      <a:pt x="249" y="6"/>
                      <a:pt x="249" y="11"/>
                      <a:pt x="249" y="21"/>
                    </a:cubicBezTo>
                    <a:cubicBezTo>
                      <a:pt x="249" y="26"/>
                      <a:pt x="249" y="31"/>
                      <a:pt x="249" y="35"/>
                    </a:cubicBezTo>
                    <a:cubicBezTo>
                      <a:pt x="248" y="42"/>
                      <a:pt x="248" y="46"/>
                      <a:pt x="248" y="47"/>
                    </a:cubicBezTo>
                    <a:cubicBezTo>
                      <a:pt x="248" y="48"/>
                      <a:pt x="248" y="48"/>
                      <a:pt x="247" y="48"/>
                    </a:cubicBezTo>
                    <a:cubicBezTo>
                      <a:pt x="247" y="49"/>
                      <a:pt x="247" y="49"/>
                      <a:pt x="246" y="49"/>
                    </a:cubicBezTo>
                    <a:cubicBezTo>
                      <a:pt x="244" y="49"/>
                      <a:pt x="243" y="49"/>
                      <a:pt x="242" y="49"/>
                    </a:cubicBezTo>
                    <a:cubicBezTo>
                      <a:pt x="242" y="52"/>
                      <a:pt x="242" y="52"/>
                      <a:pt x="242" y="52"/>
                    </a:cubicBezTo>
                    <a:cubicBezTo>
                      <a:pt x="245" y="52"/>
                      <a:pt x="249" y="52"/>
                      <a:pt x="255" y="52"/>
                    </a:cubicBezTo>
                    <a:close/>
                    <a:moveTo>
                      <a:pt x="298" y="52"/>
                    </a:moveTo>
                    <a:cubicBezTo>
                      <a:pt x="300" y="52"/>
                      <a:pt x="302" y="52"/>
                      <a:pt x="305" y="52"/>
                    </a:cubicBezTo>
                    <a:cubicBezTo>
                      <a:pt x="309" y="52"/>
                      <a:pt x="309" y="52"/>
                      <a:pt x="309" y="52"/>
                    </a:cubicBezTo>
                    <a:cubicBezTo>
                      <a:pt x="309" y="49"/>
                      <a:pt x="309" y="49"/>
                      <a:pt x="309" y="49"/>
                    </a:cubicBezTo>
                    <a:cubicBezTo>
                      <a:pt x="307" y="49"/>
                      <a:pt x="305" y="49"/>
                      <a:pt x="304" y="49"/>
                    </a:cubicBezTo>
                    <a:cubicBezTo>
                      <a:pt x="304" y="49"/>
                      <a:pt x="304" y="48"/>
                      <a:pt x="304" y="48"/>
                    </a:cubicBezTo>
                    <a:cubicBezTo>
                      <a:pt x="303" y="47"/>
                      <a:pt x="303" y="45"/>
                      <a:pt x="303" y="41"/>
                    </a:cubicBezTo>
                    <a:cubicBezTo>
                      <a:pt x="303" y="38"/>
                      <a:pt x="303" y="31"/>
                      <a:pt x="303" y="21"/>
                    </a:cubicBezTo>
                    <a:cubicBezTo>
                      <a:pt x="303" y="14"/>
                      <a:pt x="303" y="9"/>
                      <a:pt x="303" y="7"/>
                    </a:cubicBezTo>
                    <a:cubicBezTo>
                      <a:pt x="303" y="6"/>
                      <a:pt x="303" y="5"/>
                      <a:pt x="304" y="5"/>
                    </a:cubicBezTo>
                    <a:cubicBezTo>
                      <a:pt x="304" y="4"/>
                      <a:pt x="306" y="4"/>
                      <a:pt x="309" y="4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06" y="1"/>
                      <a:pt x="302" y="1"/>
                      <a:pt x="297" y="1"/>
                    </a:cubicBezTo>
                    <a:cubicBezTo>
                      <a:pt x="294" y="1"/>
                      <a:pt x="291" y="1"/>
                      <a:pt x="286" y="1"/>
                    </a:cubicBezTo>
                    <a:cubicBezTo>
                      <a:pt x="286" y="4"/>
                      <a:pt x="286" y="4"/>
                      <a:pt x="286" y="4"/>
                    </a:cubicBezTo>
                    <a:cubicBezTo>
                      <a:pt x="289" y="4"/>
                      <a:pt x="291" y="4"/>
                      <a:pt x="291" y="5"/>
                    </a:cubicBezTo>
                    <a:cubicBezTo>
                      <a:pt x="291" y="5"/>
                      <a:pt x="292" y="5"/>
                      <a:pt x="292" y="6"/>
                    </a:cubicBezTo>
                    <a:cubicBezTo>
                      <a:pt x="292" y="6"/>
                      <a:pt x="292" y="8"/>
                      <a:pt x="292" y="13"/>
                    </a:cubicBezTo>
                    <a:cubicBezTo>
                      <a:pt x="292" y="19"/>
                      <a:pt x="292" y="24"/>
                      <a:pt x="292" y="28"/>
                    </a:cubicBezTo>
                    <a:cubicBezTo>
                      <a:pt x="292" y="36"/>
                      <a:pt x="292" y="42"/>
                      <a:pt x="292" y="46"/>
                    </a:cubicBezTo>
                    <a:cubicBezTo>
                      <a:pt x="292" y="47"/>
                      <a:pt x="292" y="48"/>
                      <a:pt x="291" y="49"/>
                    </a:cubicBezTo>
                    <a:cubicBezTo>
                      <a:pt x="291" y="49"/>
                      <a:pt x="289" y="49"/>
                      <a:pt x="286" y="49"/>
                    </a:cubicBezTo>
                    <a:cubicBezTo>
                      <a:pt x="286" y="52"/>
                      <a:pt x="286" y="52"/>
                      <a:pt x="286" y="52"/>
                    </a:cubicBezTo>
                    <a:cubicBezTo>
                      <a:pt x="298" y="52"/>
                      <a:pt x="298" y="52"/>
                      <a:pt x="298" y="52"/>
                    </a:cubicBezTo>
                    <a:close/>
                    <a:moveTo>
                      <a:pt x="321" y="5"/>
                    </a:moveTo>
                    <a:cubicBezTo>
                      <a:pt x="322" y="5"/>
                      <a:pt x="322" y="6"/>
                      <a:pt x="323" y="8"/>
                    </a:cubicBezTo>
                    <a:cubicBezTo>
                      <a:pt x="324" y="10"/>
                      <a:pt x="326" y="15"/>
                      <a:pt x="329" y="22"/>
                    </a:cubicBezTo>
                    <a:cubicBezTo>
                      <a:pt x="342" y="53"/>
                      <a:pt x="342" y="53"/>
                      <a:pt x="342" y="53"/>
                    </a:cubicBezTo>
                    <a:cubicBezTo>
                      <a:pt x="347" y="53"/>
                      <a:pt x="347" y="53"/>
                      <a:pt x="347" y="53"/>
                    </a:cubicBezTo>
                    <a:cubicBezTo>
                      <a:pt x="348" y="50"/>
                      <a:pt x="350" y="46"/>
                      <a:pt x="352" y="40"/>
                    </a:cubicBezTo>
                    <a:cubicBezTo>
                      <a:pt x="364" y="13"/>
                      <a:pt x="364" y="13"/>
                      <a:pt x="364" y="13"/>
                    </a:cubicBezTo>
                    <a:cubicBezTo>
                      <a:pt x="366" y="8"/>
                      <a:pt x="367" y="5"/>
                      <a:pt x="368" y="5"/>
                    </a:cubicBezTo>
                    <a:cubicBezTo>
                      <a:pt x="368" y="4"/>
                      <a:pt x="370" y="4"/>
                      <a:pt x="372" y="4"/>
                    </a:cubicBezTo>
                    <a:cubicBezTo>
                      <a:pt x="372" y="1"/>
                      <a:pt x="372" y="1"/>
                      <a:pt x="372" y="1"/>
                    </a:cubicBezTo>
                    <a:cubicBezTo>
                      <a:pt x="368" y="1"/>
                      <a:pt x="365" y="1"/>
                      <a:pt x="364" y="1"/>
                    </a:cubicBezTo>
                    <a:cubicBezTo>
                      <a:pt x="362" y="1"/>
                      <a:pt x="359" y="1"/>
                      <a:pt x="355" y="1"/>
                    </a:cubicBezTo>
                    <a:cubicBezTo>
                      <a:pt x="355" y="4"/>
                      <a:pt x="355" y="4"/>
                      <a:pt x="355" y="4"/>
                    </a:cubicBezTo>
                    <a:cubicBezTo>
                      <a:pt x="358" y="4"/>
                      <a:pt x="359" y="4"/>
                      <a:pt x="360" y="5"/>
                    </a:cubicBezTo>
                    <a:cubicBezTo>
                      <a:pt x="360" y="5"/>
                      <a:pt x="361" y="5"/>
                      <a:pt x="361" y="6"/>
                    </a:cubicBezTo>
                    <a:cubicBezTo>
                      <a:pt x="361" y="7"/>
                      <a:pt x="359" y="12"/>
                      <a:pt x="356" y="19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5" y="9"/>
                      <a:pt x="334" y="7"/>
                      <a:pt x="334" y="6"/>
                    </a:cubicBezTo>
                    <a:cubicBezTo>
                      <a:pt x="334" y="5"/>
                      <a:pt x="335" y="5"/>
                      <a:pt x="335" y="5"/>
                    </a:cubicBezTo>
                    <a:cubicBezTo>
                      <a:pt x="336" y="4"/>
                      <a:pt x="338" y="4"/>
                      <a:pt x="340" y="4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36" y="1"/>
                      <a:pt x="333" y="1"/>
                      <a:pt x="329" y="1"/>
                    </a:cubicBezTo>
                    <a:cubicBezTo>
                      <a:pt x="325" y="1"/>
                      <a:pt x="321" y="1"/>
                      <a:pt x="316" y="1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9" y="4"/>
                      <a:pt x="321" y="4"/>
                      <a:pt x="321" y="5"/>
                    </a:cubicBezTo>
                    <a:close/>
                    <a:moveTo>
                      <a:pt x="396" y="52"/>
                    </a:moveTo>
                    <a:cubicBezTo>
                      <a:pt x="399" y="52"/>
                      <a:pt x="402" y="52"/>
                      <a:pt x="406" y="52"/>
                    </a:cubicBezTo>
                    <a:cubicBezTo>
                      <a:pt x="410" y="52"/>
                      <a:pt x="413" y="52"/>
                      <a:pt x="414" y="52"/>
                    </a:cubicBezTo>
                    <a:cubicBezTo>
                      <a:pt x="416" y="52"/>
                      <a:pt x="418" y="52"/>
                      <a:pt x="420" y="52"/>
                    </a:cubicBezTo>
                    <a:cubicBezTo>
                      <a:pt x="421" y="48"/>
                      <a:pt x="421" y="44"/>
                      <a:pt x="421" y="40"/>
                    </a:cubicBezTo>
                    <a:cubicBezTo>
                      <a:pt x="418" y="40"/>
                      <a:pt x="418" y="40"/>
                      <a:pt x="418" y="40"/>
                    </a:cubicBezTo>
                    <a:cubicBezTo>
                      <a:pt x="418" y="42"/>
                      <a:pt x="417" y="45"/>
                      <a:pt x="417" y="47"/>
                    </a:cubicBezTo>
                    <a:cubicBezTo>
                      <a:pt x="413" y="48"/>
                      <a:pt x="409" y="48"/>
                      <a:pt x="405" y="48"/>
                    </a:cubicBezTo>
                    <a:cubicBezTo>
                      <a:pt x="398" y="48"/>
                      <a:pt x="398" y="48"/>
                      <a:pt x="398" y="48"/>
                    </a:cubicBezTo>
                    <a:cubicBezTo>
                      <a:pt x="398" y="44"/>
                      <a:pt x="398" y="39"/>
                      <a:pt x="398" y="32"/>
                    </a:cubicBezTo>
                    <a:cubicBezTo>
                      <a:pt x="398" y="30"/>
                      <a:pt x="398" y="29"/>
                      <a:pt x="398" y="28"/>
                    </a:cubicBezTo>
                    <a:cubicBezTo>
                      <a:pt x="400" y="28"/>
                      <a:pt x="401" y="28"/>
                      <a:pt x="403" y="28"/>
                    </a:cubicBezTo>
                    <a:cubicBezTo>
                      <a:pt x="407" y="28"/>
                      <a:pt x="410" y="28"/>
                      <a:pt x="411" y="28"/>
                    </a:cubicBezTo>
                    <a:cubicBezTo>
                      <a:pt x="411" y="28"/>
                      <a:pt x="412" y="28"/>
                      <a:pt x="412" y="29"/>
                    </a:cubicBezTo>
                    <a:cubicBezTo>
                      <a:pt x="412" y="29"/>
                      <a:pt x="412" y="31"/>
                      <a:pt x="412" y="34"/>
                    </a:cubicBezTo>
                    <a:cubicBezTo>
                      <a:pt x="416" y="34"/>
                      <a:pt x="416" y="34"/>
                      <a:pt x="416" y="34"/>
                    </a:cubicBezTo>
                    <a:cubicBezTo>
                      <a:pt x="415" y="26"/>
                      <a:pt x="415" y="26"/>
                      <a:pt x="415" y="26"/>
                    </a:cubicBezTo>
                    <a:cubicBezTo>
                      <a:pt x="415" y="25"/>
                      <a:pt x="415" y="22"/>
                      <a:pt x="416" y="18"/>
                    </a:cubicBezTo>
                    <a:cubicBezTo>
                      <a:pt x="412" y="18"/>
                      <a:pt x="412" y="18"/>
                      <a:pt x="412" y="18"/>
                    </a:cubicBezTo>
                    <a:cubicBezTo>
                      <a:pt x="412" y="20"/>
                      <a:pt x="412" y="22"/>
                      <a:pt x="412" y="22"/>
                    </a:cubicBezTo>
                    <a:cubicBezTo>
                      <a:pt x="412" y="23"/>
                      <a:pt x="411" y="23"/>
                      <a:pt x="411" y="23"/>
                    </a:cubicBezTo>
                    <a:cubicBezTo>
                      <a:pt x="410" y="24"/>
                      <a:pt x="408" y="24"/>
                      <a:pt x="405" y="24"/>
                    </a:cubicBezTo>
                    <a:cubicBezTo>
                      <a:pt x="403" y="24"/>
                      <a:pt x="400" y="24"/>
                      <a:pt x="398" y="24"/>
                    </a:cubicBezTo>
                    <a:cubicBezTo>
                      <a:pt x="398" y="19"/>
                      <a:pt x="398" y="13"/>
                      <a:pt x="398" y="5"/>
                    </a:cubicBezTo>
                    <a:cubicBezTo>
                      <a:pt x="401" y="5"/>
                      <a:pt x="403" y="5"/>
                      <a:pt x="405" y="5"/>
                    </a:cubicBezTo>
                    <a:cubicBezTo>
                      <a:pt x="409" y="5"/>
                      <a:pt x="413" y="5"/>
                      <a:pt x="415" y="6"/>
                    </a:cubicBezTo>
                    <a:cubicBezTo>
                      <a:pt x="416" y="6"/>
                      <a:pt x="416" y="6"/>
                      <a:pt x="416" y="6"/>
                    </a:cubicBezTo>
                    <a:cubicBezTo>
                      <a:pt x="416" y="7"/>
                      <a:pt x="417" y="9"/>
                      <a:pt x="417" y="12"/>
                    </a:cubicBezTo>
                    <a:cubicBezTo>
                      <a:pt x="420" y="12"/>
                      <a:pt x="420" y="12"/>
                      <a:pt x="420" y="12"/>
                    </a:cubicBezTo>
                    <a:cubicBezTo>
                      <a:pt x="420" y="8"/>
                      <a:pt x="420" y="4"/>
                      <a:pt x="421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19" y="1"/>
                      <a:pt x="417" y="1"/>
                      <a:pt x="415" y="1"/>
                    </a:cubicBezTo>
                    <a:cubicBezTo>
                      <a:pt x="395" y="1"/>
                      <a:pt x="395" y="1"/>
                      <a:pt x="395" y="1"/>
                    </a:cubicBezTo>
                    <a:cubicBezTo>
                      <a:pt x="391" y="1"/>
                      <a:pt x="387" y="1"/>
                      <a:pt x="381" y="1"/>
                    </a:cubicBezTo>
                    <a:cubicBezTo>
                      <a:pt x="381" y="4"/>
                      <a:pt x="381" y="4"/>
                      <a:pt x="381" y="4"/>
                    </a:cubicBezTo>
                    <a:cubicBezTo>
                      <a:pt x="384" y="4"/>
                      <a:pt x="386" y="5"/>
                      <a:pt x="386" y="5"/>
                    </a:cubicBezTo>
                    <a:cubicBezTo>
                      <a:pt x="387" y="5"/>
                      <a:pt x="387" y="6"/>
                      <a:pt x="387" y="8"/>
                    </a:cubicBezTo>
                    <a:cubicBezTo>
                      <a:pt x="387" y="10"/>
                      <a:pt x="387" y="16"/>
                      <a:pt x="387" y="24"/>
                    </a:cubicBezTo>
                    <a:cubicBezTo>
                      <a:pt x="387" y="37"/>
                      <a:pt x="387" y="45"/>
                      <a:pt x="387" y="48"/>
                    </a:cubicBezTo>
                    <a:cubicBezTo>
                      <a:pt x="386" y="49"/>
                      <a:pt x="384" y="50"/>
                      <a:pt x="383" y="50"/>
                    </a:cubicBezTo>
                    <a:cubicBezTo>
                      <a:pt x="383" y="52"/>
                      <a:pt x="383" y="52"/>
                      <a:pt x="383" y="52"/>
                    </a:cubicBezTo>
                    <a:cubicBezTo>
                      <a:pt x="388" y="52"/>
                      <a:pt x="392" y="52"/>
                      <a:pt x="396" y="52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4"/>
              <p:cNvSpPr>
                <a:spLocks/>
              </p:cNvSpPr>
              <p:nvPr/>
            </p:nvSpPr>
            <p:spPr bwMode="auto">
              <a:xfrm>
                <a:off x="1221" y="551"/>
                <a:ext cx="96" cy="117"/>
              </a:xfrm>
              <a:custGeom>
                <a:avLst/>
                <a:gdLst>
                  <a:gd name="T0" fmla="*/ 61 w 74"/>
                  <a:gd name="T1" fmla="*/ 71 h 80"/>
                  <a:gd name="T2" fmla="*/ 50 w 74"/>
                  <a:gd name="T3" fmla="*/ 72 h 80"/>
                  <a:gd name="T4" fmla="*/ 26 w 74"/>
                  <a:gd name="T5" fmla="*/ 63 h 80"/>
                  <a:gd name="T6" fmla="*/ 17 w 74"/>
                  <a:gd name="T7" fmla="*/ 38 h 80"/>
                  <a:gd name="T8" fmla="*/ 24 w 74"/>
                  <a:gd name="T9" fmla="*/ 15 h 80"/>
                  <a:gd name="T10" fmla="*/ 45 w 74"/>
                  <a:gd name="T11" fmla="*/ 7 h 80"/>
                  <a:gd name="T12" fmla="*/ 56 w 74"/>
                  <a:gd name="T13" fmla="*/ 8 h 80"/>
                  <a:gd name="T14" fmla="*/ 63 w 74"/>
                  <a:gd name="T15" fmla="*/ 11 h 80"/>
                  <a:gd name="T16" fmla="*/ 66 w 74"/>
                  <a:gd name="T17" fmla="*/ 14 h 80"/>
                  <a:gd name="T18" fmla="*/ 66 w 74"/>
                  <a:gd name="T19" fmla="*/ 24 h 80"/>
                  <a:gd name="T20" fmla="*/ 71 w 74"/>
                  <a:gd name="T21" fmla="*/ 24 h 80"/>
                  <a:gd name="T22" fmla="*/ 72 w 74"/>
                  <a:gd name="T23" fmla="*/ 12 h 80"/>
                  <a:gd name="T24" fmla="*/ 74 w 74"/>
                  <a:gd name="T25" fmla="*/ 6 h 80"/>
                  <a:gd name="T26" fmla="*/ 73 w 74"/>
                  <a:gd name="T27" fmla="*/ 5 h 80"/>
                  <a:gd name="T28" fmla="*/ 59 w 74"/>
                  <a:gd name="T29" fmla="*/ 2 h 80"/>
                  <a:gd name="T30" fmla="*/ 45 w 74"/>
                  <a:gd name="T31" fmla="*/ 0 h 80"/>
                  <a:gd name="T32" fmla="*/ 12 w 74"/>
                  <a:gd name="T33" fmla="*/ 11 h 80"/>
                  <a:gd name="T34" fmla="*/ 0 w 74"/>
                  <a:gd name="T35" fmla="*/ 39 h 80"/>
                  <a:gd name="T36" fmla="*/ 5 w 74"/>
                  <a:gd name="T37" fmla="*/ 60 h 80"/>
                  <a:gd name="T38" fmla="*/ 20 w 74"/>
                  <a:gd name="T39" fmla="*/ 75 h 80"/>
                  <a:gd name="T40" fmla="*/ 45 w 74"/>
                  <a:gd name="T41" fmla="*/ 80 h 80"/>
                  <a:gd name="T42" fmla="*/ 58 w 74"/>
                  <a:gd name="T43" fmla="*/ 78 h 80"/>
                  <a:gd name="T44" fmla="*/ 71 w 74"/>
                  <a:gd name="T45" fmla="*/ 73 h 80"/>
                  <a:gd name="T46" fmla="*/ 73 w 74"/>
                  <a:gd name="T47" fmla="*/ 68 h 80"/>
                  <a:gd name="T48" fmla="*/ 72 w 74"/>
                  <a:gd name="T49" fmla="*/ 67 h 80"/>
                  <a:gd name="T50" fmla="*/ 61 w 74"/>
                  <a:gd name="T51" fmla="*/ 7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80">
                    <a:moveTo>
                      <a:pt x="61" y="71"/>
                    </a:moveTo>
                    <a:cubicBezTo>
                      <a:pt x="57" y="72"/>
                      <a:pt x="54" y="72"/>
                      <a:pt x="50" y="72"/>
                    </a:cubicBezTo>
                    <a:cubicBezTo>
                      <a:pt x="40" y="72"/>
                      <a:pt x="32" y="69"/>
                      <a:pt x="26" y="63"/>
                    </a:cubicBezTo>
                    <a:cubicBezTo>
                      <a:pt x="20" y="57"/>
                      <a:pt x="17" y="48"/>
                      <a:pt x="17" y="38"/>
                    </a:cubicBezTo>
                    <a:cubicBezTo>
                      <a:pt x="17" y="28"/>
                      <a:pt x="19" y="20"/>
                      <a:pt x="24" y="15"/>
                    </a:cubicBezTo>
                    <a:cubicBezTo>
                      <a:pt x="30" y="9"/>
                      <a:pt x="37" y="7"/>
                      <a:pt x="45" y="7"/>
                    </a:cubicBezTo>
                    <a:cubicBezTo>
                      <a:pt x="49" y="7"/>
                      <a:pt x="52" y="7"/>
                      <a:pt x="56" y="8"/>
                    </a:cubicBezTo>
                    <a:cubicBezTo>
                      <a:pt x="59" y="9"/>
                      <a:pt x="61" y="10"/>
                      <a:pt x="63" y="11"/>
                    </a:cubicBezTo>
                    <a:cubicBezTo>
                      <a:pt x="65" y="13"/>
                      <a:pt x="66" y="14"/>
                      <a:pt x="66" y="14"/>
                    </a:cubicBezTo>
                    <a:cubicBezTo>
                      <a:pt x="66" y="15"/>
                      <a:pt x="66" y="18"/>
                      <a:pt x="66" y="24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19"/>
                      <a:pt x="72" y="15"/>
                      <a:pt x="72" y="12"/>
                    </a:cubicBezTo>
                    <a:cubicBezTo>
                      <a:pt x="72" y="10"/>
                      <a:pt x="73" y="8"/>
                      <a:pt x="74" y="6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69" y="4"/>
                      <a:pt x="64" y="2"/>
                      <a:pt x="59" y="2"/>
                    </a:cubicBezTo>
                    <a:cubicBezTo>
                      <a:pt x="55" y="1"/>
                      <a:pt x="50" y="0"/>
                      <a:pt x="45" y="0"/>
                    </a:cubicBezTo>
                    <a:cubicBezTo>
                      <a:pt x="31" y="0"/>
                      <a:pt x="20" y="4"/>
                      <a:pt x="12" y="11"/>
                    </a:cubicBezTo>
                    <a:cubicBezTo>
                      <a:pt x="4" y="18"/>
                      <a:pt x="0" y="28"/>
                      <a:pt x="0" y="39"/>
                    </a:cubicBezTo>
                    <a:cubicBezTo>
                      <a:pt x="0" y="47"/>
                      <a:pt x="2" y="54"/>
                      <a:pt x="5" y="60"/>
                    </a:cubicBezTo>
                    <a:cubicBezTo>
                      <a:pt x="9" y="66"/>
                      <a:pt x="14" y="71"/>
                      <a:pt x="20" y="75"/>
                    </a:cubicBezTo>
                    <a:cubicBezTo>
                      <a:pt x="27" y="78"/>
                      <a:pt x="35" y="80"/>
                      <a:pt x="45" y="80"/>
                    </a:cubicBezTo>
                    <a:cubicBezTo>
                      <a:pt x="50" y="80"/>
                      <a:pt x="54" y="79"/>
                      <a:pt x="58" y="78"/>
                    </a:cubicBezTo>
                    <a:cubicBezTo>
                      <a:pt x="62" y="77"/>
                      <a:pt x="66" y="76"/>
                      <a:pt x="71" y="73"/>
                    </a:cubicBezTo>
                    <a:cubicBezTo>
                      <a:pt x="71" y="72"/>
                      <a:pt x="72" y="70"/>
                      <a:pt x="73" y="68"/>
                    </a:cubicBezTo>
                    <a:cubicBezTo>
                      <a:pt x="72" y="67"/>
                      <a:pt x="72" y="67"/>
                      <a:pt x="72" y="67"/>
                    </a:cubicBezTo>
                    <a:cubicBezTo>
                      <a:pt x="68" y="69"/>
                      <a:pt x="64" y="70"/>
                      <a:pt x="61" y="71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5"/>
              <p:cNvSpPr>
                <a:spLocks noEditPoints="1"/>
              </p:cNvSpPr>
              <p:nvPr/>
            </p:nvSpPr>
            <p:spPr bwMode="auto">
              <a:xfrm>
                <a:off x="1331" y="589"/>
                <a:ext cx="757" cy="77"/>
              </a:xfrm>
              <a:custGeom>
                <a:avLst/>
                <a:gdLst>
                  <a:gd name="T0" fmla="*/ 29 w 583"/>
                  <a:gd name="T1" fmla="*/ 0 h 53"/>
                  <a:gd name="T2" fmla="*/ 43 w 583"/>
                  <a:gd name="T3" fmla="*/ 50 h 53"/>
                  <a:gd name="T4" fmla="*/ 41 w 583"/>
                  <a:gd name="T5" fmla="*/ 9 h 53"/>
                  <a:gd name="T6" fmla="*/ 83 w 583"/>
                  <a:gd name="T7" fmla="*/ 52 h 53"/>
                  <a:gd name="T8" fmla="*/ 90 w 583"/>
                  <a:gd name="T9" fmla="*/ 37 h 53"/>
                  <a:gd name="T10" fmla="*/ 119 w 583"/>
                  <a:gd name="T11" fmla="*/ 45 h 53"/>
                  <a:gd name="T12" fmla="*/ 136 w 583"/>
                  <a:gd name="T13" fmla="*/ 52 h 53"/>
                  <a:gd name="T14" fmla="*/ 130 w 583"/>
                  <a:gd name="T15" fmla="*/ 8 h 53"/>
                  <a:gd name="T16" fmla="*/ 102 w 583"/>
                  <a:gd name="T17" fmla="*/ 38 h 53"/>
                  <a:gd name="T18" fmla="*/ 71 w 583"/>
                  <a:gd name="T19" fmla="*/ 5 h 53"/>
                  <a:gd name="T20" fmla="*/ 68 w 583"/>
                  <a:gd name="T21" fmla="*/ 49 h 53"/>
                  <a:gd name="T22" fmla="*/ 170 w 583"/>
                  <a:gd name="T23" fmla="*/ 49 h 53"/>
                  <a:gd name="T24" fmla="*/ 167 w 583"/>
                  <a:gd name="T25" fmla="*/ 5 h 53"/>
                  <a:gd name="T26" fmla="*/ 165 w 583"/>
                  <a:gd name="T27" fmla="*/ 24 h 53"/>
                  <a:gd name="T28" fmla="*/ 187 w 583"/>
                  <a:gd name="T29" fmla="*/ 12 h 53"/>
                  <a:gd name="T30" fmla="*/ 149 w 583"/>
                  <a:gd name="T31" fmla="*/ 1 h 53"/>
                  <a:gd name="T32" fmla="*/ 152 w 583"/>
                  <a:gd name="T33" fmla="*/ 27 h 53"/>
                  <a:gd name="T34" fmla="*/ 159 w 583"/>
                  <a:gd name="T35" fmla="*/ 52 h 53"/>
                  <a:gd name="T36" fmla="*/ 202 w 583"/>
                  <a:gd name="T37" fmla="*/ 45 h 53"/>
                  <a:gd name="T38" fmla="*/ 243 w 583"/>
                  <a:gd name="T39" fmla="*/ 28 h 53"/>
                  <a:gd name="T40" fmla="*/ 232 w 583"/>
                  <a:gd name="T41" fmla="*/ 1 h 53"/>
                  <a:gd name="T42" fmla="*/ 237 w 583"/>
                  <a:gd name="T43" fmla="*/ 40 h 53"/>
                  <a:gd name="T44" fmla="*/ 211 w 583"/>
                  <a:gd name="T45" fmla="*/ 19 h 53"/>
                  <a:gd name="T46" fmla="*/ 207 w 583"/>
                  <a:gd name="T47" fmla="*/ 1 h 53"/>
                  <a:gd name="T48" fmla="*/ 291 w 583"/>
                  <a:gd name="T49" fmla="*/ 49 h 53"/>
                  <a:gd name="T50" fmla="*/ 285 w 583"/>
                  <a:gd name="T51" fmla="*/ 6 h 53"/>
                  <a:gd name="T52" fmla="*/ 303 w 583"/>
                  <a:gd name="T53" fmla="*/ 1 h 53"/>
                  <a:gd name="T54" fmla="*/ 259 w 583"/>
                  <a:gd name="T55" fmla="*/ 7 h 53"/>
                  <a:gd name="T56" fmla="*/ 274 w 583"/>
                  <a:gd name="T57" fmla="*/ 35 h 53"/>
                  <a:gd name="T58" fmla="*/ 280 w 583"/>
                  <a:gd name="T59" fmla="*/ 52 h 53"/>
                  <a:gd name="T60" fmla="*/ 321 w 583"/>
                  <a:gd name="T61" fmla="*/ 47 h 53"/>
                  <a:gd name="T62" fmla="*/ 346 w 583"/>
                  <a:gd name="T63" fmla="*/ 43 h 53"/>
                  <a:gd name="T64" fmla="*/ 366 w 583"/>
                  <a:gd name="T65" fmla="*/ 52 h 53"/>
                  <a:gd name="T66" fmla="*/ 322 w 583"/>
                  <a:gd name="T67" fmla="*/ 32 h 53"/>
                  <a:gd name="T68" fmla="*/ 334 w 583"/>
                  <a:gd name="T69" fmla="*/ 32 h 53"/>
                  <a:gd name="T70" fmla="*/ 407 w 583"/>
                  <a:gd name="T71" fmla="*/ 49 h 53"/>
                  <a:gd name="T72" fmla="*/ 401 w 583"/>
                  <a:gd name="T73" fmla="*/ 6 h 53"/>
                  <a:gd name="T74" fmla="*/ 419 w 583"/>
                  <a:gd name="T75" fmla="*/ 1 h 53"/>
                  <a:gd name="T76" fmla="*/ 375 w 583"/>
                  <a:gd name="T77" fmla="*/ 7 h 53"/>
                  <a:gd name="T78" fmla="*/ 390 w 583"/>
                  <a:gd name="T79" fmla="*/ 35 h 53"/>
                  <a:gd name="T80" fmla="*/ 396 w 583"/>
                  <a:gd name="T81" fmla="*/ 52 h 53"/>
                  <a:gd name="T82" fmla="*/ 445 w 583"/>
                  <a:gd name="T83" fmla="*/ 48 h 53"/>
                  <a:gd name="T84" fmla="*/ 450 w 583"/>
                  <a:gd name="T85" fmla="*/ 1 h 53"/>
                  <a:gd name="T86" fmla="*/ 433 w 583"/>
                  <a:gd name="T87" fmla="*/ 13 h 53"/>
                  <a:gd name="T88" fmla="*/ 439 w 583"/>
                  <a:gd name="T89" fmla="*/ 52 h 53"/>
                  <a:gd name="T90" fmla="*/ 489 w 583"/>
                  <a:gd name="T91" fmla="*/ 0 h 53"/>
                  <a:gd name="T92" fmla="*/ 503 w 583"/>
                  <a:gd name="T93" fmla="*/ 50 h 53"/>
                  <a:gd name="T94" fmla="*/ 500 w 583"/>
                  <a:gd name="T95" fmla="*/ 9 h 53"/>
                  <a:gd name="T96" fmla="*/ 543 w 583"/>
                  <a:gd name="T97" fmla="*/ 52 h 53"/>
                  <a:gd name="T98" fmla="*/ 537 w 583"/>
                  <a:gd name="T99" fmla="*/ 13 h 53"/>
                  <a:gd name="T100" fmla="*/ 577 w 583"/>
                  <a:gd name="T101" fmla="*/ 26 h 53"/>
                  <a:gd name="T102" fmla="*/ 583 w 583"/>
                  <a:gd name="T103" fmla="*/ 1 h 53"/>
                  <a:gd name="T104" fmla="*/ 572 w 583"/>
                  <a:gd name="T105" fmla="*/ 9 h 53"/>
                  <a:gd name="T106" fmla="*/ 526 w 583"/>
                  <a:gd name="T107" fmla="*/ 1 h 53"/>
                  <a:gd name="T108" fmla="*/ 532 w 583"/>
                  <a:gd name="T109" fmla="*/ 4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83" h="53">
                    <a:moveTo>
                      <a:pt x="43" y="50"/>
                    </a:moveTo>
                    <a:cubicBezTo>
                      <a:pt x="48" y="47"/>
                      <a:pt x="51" y="44"/>
                      <a:pt x="53" y="40"/>
                    </a:cubicBezTo>
                    <a:cubicBezTo>
                      <a:pt x="56" y="36"/>
                      <a:pt x="57" y="31"/>
                      <a:pt x="57" y="25"/>
                    </a:cubicBezTo>
                    <a:cubicBezTo>
                      <a:pt x="57" y="20"/>
                      <a:pt x="56" y="15"/>
                      <a:pt x="54" y="12"/>
                    </a:cubicBezTo>
                    <a:cubicBezTo>
                      <a:pt x="52" y="8"/>
                      <a:pt x="48" y="5"/>
                      <a:pt x="45" y="3"/>
                    </a:cubicBezTo>
                    <a:cubicBezTo>
                      <a:pt x="41" y="1"/>
                      <a:pt x="35" y="0"/>
                      <a:pt x="29" y="0"/>
                    </a:cubicBezTo>
                    <a:cubicBezTo>
                      <a:pt x="23" y="0"/>
                      <a:pt x="17" y="1"/>
                      <a:pt x="13" y="3"/>
                    </a:cubicBezTo>
                    <a:cubicBezTo>
                      <a:pt x="9" y="6"/>
                      <a:pt x="6" y="9"/>
                      <a:pt x="4" y="13"/>
                    </a:cubicBezTo>
                    <a:cubicBezTo>
                      <a:pt x="1" y="17"/>
                      <a:pt x="0" y="21"/>
                      <a:pt x="0" y="27"/>
                    </a:cubicBezTo>
                    <a:cubicBezTo>
                      <a:pt x="0" y="35"/>
                      <a:pt x="3" y="42"/>
                      <a:pt x="7" y="46"/>
                    </a:cubicBezTo>
                    <a:cubicBezTo>
                      <a:pt x="12" y="51"/>
                      <a:pt x="19" y="53"/>
                      <a:pt x="28" y="53"/>
                    </a:cubicBezTo>
                    <a:cubicBezTo>
                      <a:pt x="34" y="53"/>
                      <a:pt x="39" y="52"/>
                      <a:pt x="43" y="50"/>
                    </a:cubicBezTo>
                    <a:close/>
                    <a:moveTo>
                      <a:pt x="20" y="47"/>
                    </a:moveTo>
                    <a:cubicBezTo>
                      <a:pt x="17" y="45"/>
                      <a:pt x="15" y="43"/>
                      <a:pt x="14" y="39"/>
                    </a:cubicBezTo>
                    <a:cubicBezTo>
                      <a:pt x="12" y="35"/>
                      <a:pt x="11" y="31"/>
                      <a:pt x="11" y="26"/>
                    </a:cubicBezTo>
                    <a:cubicBezTo>
                      <a:pt x="11" y="18"/>
                      <a:pt x="13" y="13"/>
                      <a:pt x="16" y="9"/>
                    </a:cubicBezTo>
                    <a:cubicBezTo>
                      <a:pt x="19" y="6"/>
                      <a:pt x="23" y="4"/>
                      <a:pt x="28" y="4"/>
                    </a:cubicBezTo>
                    <a:cubicBezTo>
                      <a:pt x="34" y="4"/>
                      <a:pt x="38" y="6"/>
                      <a:pt x="41" y="9"/>
                    </a:cubicBezTo>
                    <a:cubicBezTo>
                      <a:pt x="44" y="13"/>
                      <a:pt x="46" y="19"/>
                      <a:pt x="46" y="27"/>
                    </a:cubicBezTo>
                    <a:cubicBezTo>
                      <a:pt x="46" y="35"/>
                      <a:pt x="44" y="40"/>
                      <a:pt x="41" y="44"/>
                    </a:cubicBezTo>
                    <a:cubicBezTo>
                      <a:pt x="38" y="47"/>
                      <a:pt x="34" y="49"/>
                      <a:pt x="30" y="49"/>
                    </a:cubicBezTo>
                    <a:cubicBezTo>
                      <a:pt x="26" y="49"/>
                      <a:pt x="22" y="48"/>
                      <a:pt x="20" y="47"/>
                    </a:cubicBezTo>
                    <a:close/>
                    <a:moveTo>
                      <a:pt x="76" y="52"/>
                    </a:moveTo>
                    <a:cubicBezTo>
                      <a:pt x="78" y="52"/>
                      <a:pt x="81" y="52"/>
                      <a:pt x="83" y="52"/>
                    </a:cubicBezTo>
                    <a:cubicBezTo>
                      <a:pt x="83" y="49"/>
                      <a:pt x="83" y="49"/>
                      <a:pt x="83" y="49"/>
                    </a:cubicBezTo>
                    <a:cubicBezTo>
                      <a:pt x="80" y="49"/>
                      <a:pt x="78" y="49"/>
                      <a:pt x="78" y="48"/>
                    </a:cubicBezTo>
                    <a:cubicBezTo>
                      <a:pt x="77" y="48"/>
                      <a:pt x="77" y="47"/>
                      <a:pt x="77" y="44"/>
                    </a:cubicBezTo>
                    <a:cubicBezTo>
                      <a:pt x="77" y="39"/>
                      <a:pt x="77" y="30"/>
                      <a:pt x="77" y="16"/>
                    </a:cubicBezTo>
                    <a:cubicBezTo>
                      <a:pt x="77" y="11"/>
                      <a:pt x="77" y="11"/>
                      <a:pt x="77" y="1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3" y="44"/>
                      <a:pt x="95" y="49"/>
                      <a:pt x="97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101" y="50"/>
                      <a:pt x="103" y="46"/>
                      <a:pt x="105" y="41"/>
                    </a:cubicBezTo>
                    <a:cubicBezTo>
                      <a:pt x="111" y="28"/>
                      <a:pt x="116" y="19"/>
                      <a:pt x="119" y="11"/>
                    </a:cubicBezTo>
                    <a:cubicBezTo>
                      <a:pt x="119" y="33"/>
                      <a:pt x="119" y="33"/>
                      <a:pt x="119" y="33"/>
                    </a:cubicBezTo>
                    <a:cubicBezTo>
                      <a:pt x="119" y="40"/>
                      <a:pt x="119" y="44"/>
                      <a:pt x="119" y="45"/>
                    </a:cubicBezTo>
                    <a:cubicBezTo>
                      <a:pt x="119" y="47"/>
                      <a:pt x="119" y="48"/>
                      <a:pt x="118" y="49"/>
                    </a:cubicBezTo>
                    <a:cubicBezTo>
                      <a:pt x="118" y="49"/>
                      <a:pt x="117" y="49"/>
                      <a:pt x="115" y="49"/>
                    </a:cubicBezTo>
                    <a:cubicBezTo>
                      <a:pt x="113" y="49"/>
                      <a:pt x="113" y="49"/>
                      <a:pt x="113" y="49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8" y="52"/>
                      <a:pt x="123" y="52"/>
                      <a:pt x="126" y="52"/>
                    </a:cubicBezTo>
                    <a:cubicBezTo>
                      <a:pt x="129" y="52"/>
                      <a:pt x="132" y="52"/>
                      <a:pt x="136" y="52"/>
                    </a:cubicBezTo>
                    <a:cubicBezTo>
                      <a:pt x="136" y="49"/>
                      <a:pt x="136" y="49"/>
                      <a:pt x="136" y="49"/>
                    </a:cubicBezTo>
                    <a:cubicBezTo>
                      <a:pt x="133" y="49"/>
                      <a:pt x="132" y="49"/>
                      <a:pt x="131" y="49"/>
                    </a:cubicBezTo>
                    <a:cubicBezTo>
                      <a:pt x="131" y="48"/>
                      <a:pt x="131" y="48"/>
                      <a:pt x="130" y="48"/>
                    </a:cubicBezTo>
                    <a:cubicBezTo>
                      <a:pt x="130" y="47"/>
                      <a:pt x="130" y="44"/>
                      <a:pt x="130" y="40"/>
                    </a:cubicBezTo>
                    <a:cubicBezTo>
                      <a:pt x="130" y="35"/>
                      <a:pt x="130" y="30"/>
                      <a:pt x="130" y="26"/>
                    </a:cubicBezTo>
                    <a:cubicBezTo>
                      <a:pt x="130" y="17"/>
                      <a:pt x="130" y="11"/>
                      <a:pt x="130" y="8"/>
                    </a:cubicBezTo>
                    <a:cubicBezTo>
                      <a:pt x="130" y="6"/>
                      <a:pt x="130" y="5"/>
                      <a:pt x="131" y="5"/>
                    </a:cubicBezTo>
                    <a:cubicBezTo>
                      <a:pt x="131" y="4"/>
                      <a:pt x="133" y="4"/>
                      <a:pt x="136" y="4"/>
                    </a:cubicBezTo>
                    <a:cubicBezTo>
                      <a:pt x="136" y="1"/>
                      <a:pt x="136" y="1"/>
                      <a:pt x="136" y="1"/>
                    </a:cubicBezTo>
                    <a:cubicBezTo>
                      <a:pt x="134" y="1"/>
                      <a:pt x="131" y="1"/>
                      <a:pt x="127" y="1"/>
                    </a:cubicBezTo>
                    <a:cubicBezTo>
                      <a:pt x="125" y="1"/>
                      <a:pt x="122" y="1"/>
                      <a:pt x="119" y="1"/>
                    </a:cubicBezTo>
                    <a:cubicBezTo>
                      <a:pt x="116" y="9"/>
                      <a:pt x="110" y="21"/>
                      <a:pt x="102" y="38"/>
                    </a:cubicBezTo>
                    <a:cubicBezTo>
                      <a:pt x="94" y="22"/>
                      <a:pt x="89" y="12"/>
                      <a:pt x="88" y="10"/>
                    </a:cubicBezTo>
                    <a:cubicBezTo>
                      <a:pt x="87" y="7"/>
                      <a:pt x="85" y="4"/>
                      <a:pt x="84" y="1"/>
                    </a:cubicBezTo>
                    <a:cubicBezTo>
                      <a:pt x="81" y="1"/>
                      <a:pt x="78" y="1"/>
                      <a:pt x="75" y="1"/>
                    </a:cubicBezTo>
                    <a:cubicBezTo>
                      <a:pt x="72" y="1"/>
                      <a:pt x="69" y="1"/>
                      <a:pt x="66" y="1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9" y="4"/>
                      <a:pt x="71" y="4"/>
                      <a:pt x="71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72" y="6"/>
                      <a:pt x="72" y="8"/>
                      <a:pt x="72" y="11"/>
                    </a:cubicBezTo>
                    <a:cubicBezTo>
                      <a:pt x="73" y="15"/>
                      <a:pt x="73" y="20"/>
                      <a:pt x="73" y="23"/>
                    </a:cubicBezTo>
                    <a:cubicBezTo>
                      <a:pt x="73" y="30"/>
                      <a:pt x="72" y="37"/>
                      <a:pt x="72" y="43"/>
                    </a:cubicBezTo>
                    <a:cubicBezTo>
                      <a:pt x="72" y="46"/>
                      <a:pt x="72" y="48"/>
                      <a:pt x="71" y="48"/>
                    </a:cubicBezTo>
                    <a:cubicBezTo>
                      <a:pt x="71" y="49"/>
                      <a:pt x="70" y="49"/>
                      <a:pt x="68" y="49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9" y="52"/>
                      <a:pt x="72" y="52"/>
                      <a:pt x="76" y="52"/>
                    </a:cubicBezTo>
                    <a:close/>
                    <a:moveTo>
                      <a:pt x="159" y="52"/>
                    </a:moveTo>
                    <a:cubicBezTo>
                      <a:pt x="162" y="52"/>
                      <a:pt x="165" y="52"/>
                      <a:pt x="170" y="52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66" y="49"/>
                      <a:pt x="164" y="49"/>
                      <a:pt x="163" y="49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7"/>
                      <a:pt x="162" y="45"/>
                      <a:pt x="162" y="41"/>
                    </a:cubicBezTo>
                    <a:cubicBezTo>
                      <a:pt x="162" y="32"/>
                      <a:pt x="162" y="26"/>
                      <a:pt x="162" y="24"/>
                    </a:cubicBezTo>
                    <a:cubicBezTo>
                      <a:pt x="162" y="19"/>
                      <a:pt x="162" y="13"/>
                      <a:pt x="162" y="5"/>
                    </a:cubicBezTo>
                    <a:cubicBezTo>
                      <a:pt x="164" y="5"/>
                      <a:pt x="166" y="5"/>
                      <a:pt x="167" y="5"/>
                    </a:cubicBezTo>
                    <a:cubicBezTo>
                      <a:pt x="170" y="5"/>
                      <a:pt x="172" y="6"/>
                      <a:pt x="174" y="7"/>
                    </a:cubicBezTo>
                    <a:cubicBezTo>
                      <a:pt x="176" y="9"/>
                      <a:pt x="176" y="11"/>
                      <a:pt x="176" y="15"/>
                    </a:cubicBezTo>
                    <a:cubicBezTo>
                      <a:pt x="176" y="18"/>
                      <a:pt x="176" y="20"/>
                      <a:pt x="174" y="22"/>
                    </a:cubicBezTo>
                    <a:cubicBezTo>
                      <a:pt x="172" y="24"/>
                      <a:pt x="170" y="25"/>
                      <a:pt x="168" y="25"/>
                    </a:cubicBezTo>
                    <a:cubicBezTo>
                      <a:pt x="168" y="25"/>
                      <a:pt x="167" y="25"/>
                      <a:pt x="167" y="24"/>
                    </a:cubicBezTo>
                    <a:cubicBezTo>
                      <a:pt x="166" y="24"/>
                      <a:pt x="166" y="24"/>
                      <a:pt x="165" y="24"/>
                    </a:cubicBezTo>
                    <a:cubicBezTo>
                      <a:pt x="164" y="25"/>
                      <a:pt x="164" y="25"/>
                      <a:pt x="164" y="25"/>
                    </a:cubicBezTo>
                    <a:cubicBezTo>
                      <a:pt x="165" y="26"/>
                      <a:pt x="165" y="27"/>
                      <a:pt x="166" y="28"/>
                    </a:cubicBezTo>
                    <a:cubicBezTo>
                      <a:pt x="167" y="28"/>
                      <a:pt x="167" y="28"/>
                      <a:pt x="168" y="28"/>
                    </a:cubicBezTo>
                    <a:cubicBezTo>
                      <a:pt x="169" y="28"/>
                      <a:pt x="169" y="28"/>
                      <a:pt x="170" y="28"/>
                    </a:cubicBezTo>
                    <a:cubicBezTo>
                      <a:pt x="175" y="28"/>
                      <a:pt x="179" y="27"/>
                      <a:pt x="182" y="24"/>
                    </a:cubicBezTo>
                    <a:cubicBezTo>
                      <a:pt x="186" y="21"/>
                      <a:pt x="187" y="17"/>
                      <a:pt x="187" y="12"/>
                    </a:cubicBezTo>
                    <a:cubicBezTo>
                      <a:pt x="187" y="10"/>
                      <a:pt x="187" y="8"/>
                      <a:pt x="186" y="6"/>
                    </a:cubicBezTo>
                    <a:cubicBezTo>
                      <a:pt x="184" y="4"/>
                      <a:pt x="183" y="3"/>
                      <a:pt x="181" y="2"/>
                    </a:cubicBezTo>
                    <a:cubicBezTo>
                      <a:pt x="179" y="1"/>
                      <a:pt x="175" y="1"/>
                      <a:pt x="171" y="1"/>
                    </a:cubicBezTo>
                    <a:cubicBezTo>
                      <a:pt x="170" y="1"/>
                      <a:pt x="168" y="1"/>
                      <a:pt x="166" y="1"/>
                    </a:cubicBezTo>
                    <a:cubicBezTo>
                      <a:pt x="161" y="1"/>
                      <a:pt x="158" y="1"/>
                      <a:pt x="156" y="1"/>
                    </a:cubicBezTo>
                    <a:cubicBezTo>
                      <a:pt x="154" y="1"/>
                      <a:pt x="152" y="1"/>
                      <a:pt x="149" y="1"/>
                    </a:cubicBezTo>
                    <a:cubicBezTo>
                      <a:pt x="145" y="1"/>
                      <a:pt x="145" y="1"/>
                      <a:pt x="145" y="1"/>
                    </a:cubicBezTo>
                    <a:cubicBezTo>
                      <a:pt x="145" y="4"/>
                      <a:pt x="145" y="4"/>
                      <a:pt x="145" y="4"/>
                    </a:cubicBezTo>
                    <a:cubicBezTo>
                      <a:pt x="147" y="4"/>
                      <a:pt x="147" y="4"/>
                      <a:pt x="147" y="4"/>
                    </a:cubicBezTo>
                    <a:cubicBezTo>
                      <a:pt x="149" y="4"/>
                      <a:pt x="150" y="4"/>
                      <a:pt x="151" y="5"/>
                    </a:cubicBezTo>
                    <a:cubicBezTo>
                      <a:pt x="151" y="5"/>
                      <a:pt x="151" y="7"/>
                      <a:pt x="151" y="11"/>
                    </a:cubicBezTo>
                    <a:cubicBezTo>
                      <a:pt x="152" y="14"/>
                      <a:pt x="152" y="19"/>
                      <a:pt x="152" y="27"/>
                    </a:cubicBezTo>
                    <a:cubicBezTo>
                      <a:pt x="152" y="31"/>
                      <a:pt x="152" y="36"/>
                      <a:pt x="151" y="40"/>
                    </a:cubicBezTo>
                    <a:cubicBezTo>
                      <a:pt x="151" y="45"/>
                      <a:pt x="151" y="47"/>
                      <a:pt x="151" y="48"/>
                    </a:cubicBezTo>
                    <a:cubicBezTo>
                      <a:pt x="151" y="48"/>
                      <a:pt x="151" y="49"/>
                      <a:pt x="150" y="49"/>
                    </a:cubicBezTo>
                    <a:cubicBezTo>
                      <a:pt x="150" y="49"/>
                      <a:pt x="148" y="49"/>
                      <a:pt x="145" y="49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53" y="52"/>
                      <a:pt x="157" y="52"/>
                      <a:pt x="159" y="52"/>
                    </a:cubicBezTo>
                    <a:close/>
                    <a:moveTo>
                      <a:pt x="199" y="5"/>
                    </a:moveTo>
                    <a:cubicBezTo>
                      <a:pt x="199" y="5"/>
                      <a:pt x="200" y="5"/>
                      <a:pt x="200" y="5"/>
                    </a:cubicBezTo>
                    <a:cubicBezTo>
                      <a:pt x="200" y="6"/>
                      <a:pt x="200" y="7"/>
                      <a:pt x="200" y="9"/>
                    </a:cubicBezTo>
                    <a:cubicBezTo>
                      <a:pt x="200" y="14"/>
                      <a:pt x="200" y="18"/>
                      <a:pt x="200" y="19"/>
                    </a:cubicBezTo>
                    <a:cubicBezTo>
                      <a:pt x="200" y="35"/>
                      <a:pt x="200" y="35"/>
                      <a:pt x="200" y="35"/>
                    </a:cubicBezTo>
                    <a:cubicBezTo>
                      <a:pt x="200" y="40"/>
                      <a:pt x="201" y="43"/>
                      <a:pt x="202" y="45"/>
                    </a:cubicBezTo>
                    <a:cubicBezTo>
                      <a:pt x="204" y="48"/>
                      <a:pt x="206" y="49"/>
                      <a:pt x="209" y="51"/>
                    </a:cubicBezTo>
                    <a:cubicBezTo>
                      <a:pt x="212" y="52"/>
                      <a:pt x="217" y="53"/>
                      <a:pt x="221" y="53"/>
                    </a:cubicBezTo>
                    <a:cubicBezTo>
                      <a:pt x="226" y="53"/>
                      <a:pt x="230" y="52"/>
                      <a:pt x="233" y="51"/>
                    </a:cubicBezTo>
                    <a:cubicBezTo>
                      <a:pt x="236" y="49"/>
                      <a:pt x="239" y="47"/>
                      <a:pt x="240" y="45"/>
                    </a:cubicBezTo>
                    <a:cubicBezTo>
                      <a:pt x="241" y="43"/>
                      <a:pt x="242" y="40"/>
                      <a:pt x="243" y="36"/>
                    </a:cubicBezTo>
                    <a:cubicBezTo>
                      <a:pt x="243" y="35"/>
                      <a:pt x="243" y="32"/>
                      <a:pt x="243" y="28"/>
                    </a:cubicBezTo>
                    <a:cubicBezTo>
                      <a:pt x="243" y="21"/>
                      <a:pt x="243" y="14"/>
                      <a:pt x="243" y="9"/>
                    </a:cubicBezTo>
                    <a:cubicBezTo>
                      <a:pt x="243" y="7"/>
                      <a:pt x="244" y="5"/>
                      <a:pt x="244" y="5"/>
                    </a:cubicBezTo>
                    <a:cubicBezTo>
                      <a:pt x="245" y="4"/>
                      <a:pt x="246" y="4"/>
                      <a:pt x="249" y="4"/>
                    </a:cubicBezTo>
                    <a:cubicBezTo>
                      <a:pt x="249" y="1"/>
                      <a:pt x="249" y="1"/>
                      <a:pt x="249" y="1"/>
                    </a:cubicBezTo>
                    <a:cubicBezTo>
                      <a:pt x="245" y="1"/>
                      <a:pt x="243" y="1"/>
                      <a:pt x="240" y="1"/>
                    </a:cubicBezTo>
                    <a:cubicBezTo>
                      <a:pt x="238" y="1"/>
                      <a:pt x="235" y="1"/>
                      <a:pt x="232" y="1"/>
                    </a:cubicBezTo>
                    <a:cubicBezTo>
                      <a:pt x="232" y="4"/>
                      <a:pt x="232" y="4"/>
                      <a:pt x="232" y="4"/>
                    </a:cubicBezTo>
                    <a:cubicBezTo>
                      <a:pt x="235" y="4"/>
                      <a:pt x="236" y="4"/>
                      <a:pt x="237" y="5"/>
                    </a:cubicBezTo>
                    <a:cubicBezTo>
                      <a:pt x="237" y="5"/>
                      <a:pt x="238" y="5"/>
                      <a:pt x="238" y="5"/>
                    </a:cubicBezTo>
                    <a:cubicBezTo>
                      <a:pt x="238" y="6"/>
                      <a:pt x="238" y="8"/>
                      <a:pt x="238" y="11"/>
                    </a:cubicBezTo>
                    <a:cubicBezTo>
                      <a:pt x="238" y="25"/>
                      <a:pt x="238" y="25"/>
                      <a:pt x="238" y="25"/>
                    </a:cubicBezTo>
                    <a:cubicBezTo>
                      <a:pt x="238" y="32"/>
                      <a:pt x="238" y="37"/>
                      <a:pt x="237" y="40"/>
                    </a:cubicBezTo>
                    <a:cubicBezTo>
                      <a:pt x="236" y="42"/>
                      <a:pt x="235" y="44"/>
                      <a:pt x="233" y="45"/>
                    </a:cubicBezTo>
                    <a:cubicBezTo>
                      <a:pt x="231" y="46"/>
                      <a:pt x="228" y="47"/>
                      <a:pt x="224" y="47"/>
                    </a:cubicBezTo>
                    <a:cubicBezTo>
                      <a:pt x="221" y="47"/>
                      <a:pt x="218" y="46"/>
                      <a:pt x="216" y="45"/>
                    </a:cubicBezTo>
                    <a:cubicBezTo>
                      <a:pt x="214" y="44"/>
                      <a:pt x="213" y="43"/>
                      <a:pt x="212" y="41"/>
                    </a:cubicBezTo>
                    <a:cubicBezTo>
                      <a:pt x="211" y="39"/>
                      <a:pt x="211" y="36"/>
                      <a:pt x="211" y="32"/>
                    </a:cubicBezTo>
                    <a:cubicBezTo>
                      <a:pt x="211" y="28"/>
                      <a:pt x="211" y="23"/>
                      <a:pt x="211" y="19"/>
                    </a:cubicBezTo>
                    <a:cubicBezTo>
                      <a:pt x="211" y="12"/>
                      <a:pt x="211" y="8"/>
                      <a:pt x="211" y="7"/>
                    </a:cubicBezTo>
                    <a:cubicBezTo>
                      <a:pt x="211" y="6"/>
                      <a:pt x="212" y="5"/>
                      <a:pt x="212" y="5"/>
                    </a:cubicBezTo>
                    <a:cubicBezTo>
                      <a:pt x="213" y="5"/>
                      <a:pt x="213" y="5"/>
                      <a:pt x="213" y="5"/>
                    </a:cubicBezTo>
                    <a:cubicBezTo>
                      <a:pt x="214" y="4"/>
                      <a:pt x="215" y="4"/>
                      <a:pt x="217" y="4"/>
                    </a:cubicBezTo>
                    <a:cubicBezTo>
                      <a:pt x="217" y="1"/>
                      <a:pt x="217" y="1"/>
                      <a:pt x="217" y="1"/>
                    </a:cubicBezTo>
                    <a:cubicBezTo>
                      <a:pt x="213" y="1"/>
                      <a:pt x="210" y="1"/>
                      <a:pt x="207" y="1"/>
                    </a:cubicBezTo>
                    <a:cubicBezTo>
                      <a:pt x="204" y="1"/>
                      <a:pt x="199" y="1"/>
                      <a:pt x="194" y="1"/>
                    </a:cubicBezTo>
                    <a:cubicBezTo>
                      <a:pt x="194" y="4"/>
                      <a:pt x="194" y="4"/>
                      <a:pt x="194" y="4"/>
                    </a:cubicBezTo>
                    <a:cubicBezTo>
                      <a:pt x="197" y="4"/>
                      <a:pt x="198" y="4"/>
                      <a:pt x="199" y="5"/>
                    </a:cubicBezTo>
                    <a:close/>
                    <a:moveTo>
                      <a:pt x="280" y="52"/>
                    </a:moveTo>
                    <a:cubicBezTo>
                      <a:pt x="284" y="52"/>
                      <a:pt x="287" y="52"/>
                      <a:pt x="291" y="52"/>
                    </a:cubicBezTo>
                    <a:cubicBezTo>
                      <a:pt x="291" y="49"/>
                      <a:pt x="291" y="49"/>
                      <a:pt x="291" y="49"/>
                    </a:cubicBezTo>
                    <a:cubicBezTo>
                      <a:pt x="288" y="49"/>
                      <a:pt x="286" y="49"/>
                      <a:pt x="285" y="49"/>
                    </a:cubicBezTo>
                    <a:cubicBezTo>
                      <a:pt x="285" y="48"/>
                      <a:pt x="285" y="47"/>
                      <a:pt x="284" y="46"/>
                    </a:cubicBezTo>
                    <a:cubicBezTo>
                      <a:pt x="284" y="44"/>
                      <a:pt x="284" y="40"/>
                      <a:pt x="284" y="32"/>
                    </a:cubicBezTo>
                    <a:cubicBezTo>
                      <a:pt x="284" y="8"/>
                      <a:pt x="284" y="8"/>
                      <a:pt x="284" y="8"/>
                    </a:cubicBezTo>
                    <a:cubicBezTo>
                      <a:pt x="284" y="7"/>
                      <a:pt x="284" y="6"/>
                      <a:pt x="285" y="6"/>
                    </a:cubicBezTo>
                    <a:cubicBezTo>
                      <a:pt x="285" y="6"/>
                      <a:pt x="285" y="6"/>
                      <a:pt x="285" y="6"/>
                    </a:cubicBezTo>
                    <a:cubicBezTo>
                      <a:pt x="291" y="6"/>
                      <a:pt x="295" y="6"/>
                      <a:pt x="297" y="6"/>
                    </a:cubicBezTo>
                    <a:cubicBezTo>
                      <a:pt x="298" y="6"/>
                      <a:pt x="298" y="6"/>
                      <a:pt x="298" y="7"/>
                    </a:cubicBezTo>
                    <a:cubicBezTo>
                      <a:pt x="298" y="7"/>
                      <a:pt x="299" y="9"/>
                      <a:pt x="299" y="13"/>
                    </a:cubicBezTo>
                    <a:cubicBezTo>
                      <a:pt x="302" y="13"/>
                      <a:pt x="302" y="13"/>
                      <a:pt x="302" y="13"/>
                    </a:cubicBezTo>
                    <a:cubicBezTo>
                      <a:pt x="302" y="9"/>
                      <a:pt x="302" y="5"/>
                      <a:pt x="303" y="2"/>
                    </a:cubicBezTo>
                    <a:cubicBezTo>
                      <a:pt x="303" y="1"/>
                      <a:pt x="303" y="1"/>
                      <a:pt x="303" y="1"/>
                    </a:cubicBezTo>
                    <a:cubicBezTo>
                      <a:pt x="294" y="1"/>
                      <a:pt x="285" y="1"/>
                      <a:pt x="278" y="1"/>
                    </a:cubicBezTo>
                    <a:cubicBezTo>
                      <a:pt x="271" y="1"/>
                      <a:pt x="263" y="1"/>
                      <a:pt x="256" y="1"/>
                    </a:cubicBezTo>
                    <a:cubicBezTo>
                      <a:pt x="255" y="1"/>
                      <a:pt x="255" y="1"/>
                      <a:pt x="255" y="1"/>
                    </a:cubicBezTo>
                    <a:cubicBezTo>
                      <a:pt x="256" y="5"/>
                      <a:pt x="256" y="9"/>
                      <a:pt x="256" y="13"/>
                    </a:cubicBezTo>
                    <a:cubicBezTo>
                      <a:pt x="259" y="13"/>
                      <a:pt x="259" y="13"/>
                      <a:pt x="259" y="13"/>
                    </a:cubicBezTo>
                    <a:cubicBezTo>
                      <a:pt x="259" y="9"/>
                      <a:pt x="259" y="7"/>
                      <a:pt x="259" y="7"/>
                    </a:cubicBezTo>
                    <a:cubicBezTo>
                      <a:pt x="260" y="6"/>
                      <a:pt x="260" y="6"/>
                      <a:pt x="260" y="6"/>
                    </a:cubicBezTo>
                    <a:cubicBezTo>
                      <a:pt x="260" y="6"/>
                      <a:pt x="261" y="6"/>
                      <a:pt x="262" y="6"/>
                    </a:cubicBezTo>
                    <a:cubicBezTo>
                      <a:pt x="265" y="6"/>
                      <a:pt x="268" y="6"/>
                      <a:pt x="271" y="6"/>
                    </a:cubicBezTo>
                    <a:cubicBezTo>
                      <a:pt x="273" y="6"/>
                      <a:pt x="274" y="6"/>
                      <a:pt x="274" y="6"/>
                    </a:cubicBezTo>
                    <a:cubicBezTo>
                      <a:pt x="274" y="6"/>
                      <a:pt x="274" y="11"/>
                      <a:pt x="274" y="21"/>
                    </a:cubicBezTo>
                    <a:cubicBezTo>
                      <a:pt x="274" y="26"/>
                      <a:pt x="274" y="31"/>
                      <a:pt x="274" y="35"/>
                    </a:cubicBezTo>
                    <a:cubicBezTo>
                      <a:pt x="274" y="42"/>
                      <a:pt x="273" y="46"/>
                      <a:pt x="273" y="47"/>
                    </a:cubicBezTo>
                    <a:cubicBezTo>
                      <a:pt x="273" y="48"/>
                      <a:pt x="273" y="48"/>
                      <a:pt x="273" y="48"/>
                    </a:cubicBezTo>
                    <a:cubicBezTo>
                      <a:pt x="272" y="49"/>
                      <a:pt x="272" y="49"/>
                      <a:pt x="271" y="49"/>
                    </a:cubicBezTo>
                    <a:cubicBezTo>
                      <a:pt x="270" y="49"/>
                      <a:pt x="268" y="49"/>
                      <a:pt x="267" y="49"/>
                    </a:cubicBezTo>
                    <a:cubicBezTo>
                      <a:pt x="267" y="52"/>
                      <a:pt x="267" y="52"/>
                      <a:pt x="267" y="52"/>
                    </a:cubicBezTo>
                    <a:cubicBezTo>
                      <a:pt x="270" y="52"/>
                      <a:pt x="274" y="52"/>
                      <a:pt x="280" y="52"/>
                    </a:cubicBezTo>
                    <a:close/>
                    <a:moveTo>
                      <a:pt x="310" y="52"/>
                    </a:moveTo>
                    <a:cubicBezTo>
                      <a:pt x="312" y="52"/>
                      <a:pt x="315" y="52"/>
                      <a:pt x="318" y="52"/>
                    </a:cubicBezTo>
                    <a:cubicBezTo>
                      <a:pt x="322" y="52"/>
                      <a:pt x="325" y="52"/>
                      <a:pt x="327" y="52"/>
                    </a:cubicBezTo>
                    <a:cubicBezTo>
                      <a:pt x="327" y="49"/>
                      <a:pt x="327" y="49"/>
                      <a:pt x="327" y="49"/>
                    </a:cubicBezTo>
                    <a:cubicBezTo>
                      <a:pt x="324" y="49"/>
                      <a:pt x="323" y="49"/>
                      <a:pt x="322" y="48"/>
                    </a:cubicBezTo>
                    <a:cubicBezTo>
                      <a:pt x="322" y="48"/>
                      <a:pt x="321" y="48"/>
                      <a:pt x="321" y="47"/>
                    </a:cubicBezTo>
                    <a:cubicBezTo>
                      <a:pt x="321" y="47"/>
                      <a:pt x="322" y="46"/>
                      <a:pt x="322" y="46"/>
                    </a:cubicBezTo>
                    <a:cubicBezTo>
                      <a:pt x="322" y="44"/>
                      <a:pt x="323" y="42"/>
                      <a:pt x="323" y="41"/>
                    </a:cubicBezTo>
                    <a:cubicBezTo>
                      <a:pt x="325" y="37"/>
                      <a:pt x="325" y="37"/>
                      <a:pt x="325" y="37"/>
                    </a:cubicBezTo>
                    <a:cubicBezTo>
                      <a:pt x="328" y="37"/>
                      <a:pt x="331" y="37"/>
                      <a:pt x="334" y="37"/>
                    </a:cubicBezTo>
                    <a:cubicBezTo>
                      <a:pt x="338" y="37"/>
                      <a:pt x="341" y="37"/>
                      <a:pt x="344" y="37"/>
                    </a:cubicBezTo>
                    <a:cubicBezTo>
                      <a:pt x="346" y="43"/>
                      <a:pt x="346" y="43"/>
                      <a:pt x="346" y="43"/>
                    </a:cubicBezTo>
                    <a:cubicBezTo>
                      <a:pt x="347" y="45"/>
                      <a:pt x="348" y="47"/>
                      <a:pt x="348" y="47"/>
                    </a:cubicBezTo>
                    <a:cubicBezTo>
                      <a:pt x="348" y="48"/>
                      <a:pt x="348" y="48"/>
                      <a:pt x="347" y="49"/>
                    </a:cubicBezTo>
                    <a:cubicBezTo>
                      <a:pt x="347" y="49"/>
                      <a:pt x="345" y="49"/>
                      <a:pt x="342" y="49"/>
                    </a:cubicBezTo>
                    <a:cubicBezTo>
                      <a:pt x="342" y="52"/>
                      <a:pt x="342" y="52"/>
                      <a:pt x="342" y="52"/>
                    </a:cubicBezTo>
                    <a:cubicBezTo>
                      <a:pt x="346" y="52"/>
                      <a:pt x="350" y="52"/>
                      <a:pt x="354" y="52"/>
                    </a:cubicBezTo>
                    <a:cubicBezTo>
                      <a:pt x="358" y="52"/>
                      <a:pt x="362" y="52"/>
                      <a:pt x="366" y="52"/>
                    </a:cubicBezTo>
                    <a:cubicBezTo>
                      <a:pt x="366" y="49"/>
                      <a:pt x="366" y="49"/>
                      <a:pt x="366" y="49"/>
                    </a:cubicBezTo>
                    <a:cubicBezTo>
                      <a:pt x="363" y="49"/>
                      <a:pt x="361" y="49"/>
                      <a:pt x="361" y="48"/>
                    </a:cubicBezTo>
                    <a:cubicBezTo>
                      <a:pt x="360" y="48"/>
                      <a:pt x="359" y="45"/>
                      <a:pt x="357" y="40"/>
                    </a:cubicBezTo>
                    <a:cubicBezTo>
                      <a:pt x="340" y="1"/>
                      <a:pt x="340" y="1"/>
                      <a:pt x="340" y="1"/>
                    </a:cubicBezTo>
                    <a:cubicBezTo>
                      <a:pt x="335" y="1"/>
                      <a:pt x="335" y="1"/>
                      <a:pt x="335" y="1"/>
                    </a:cubicBezTo>
                    <a:cubicBezTo>
                      <a:pt x="322" y="32"/>
                      <a:pt x="322" y="32"/>
                      <a:pt x="322" y="32"/>
                    </a:cubicBezTo>
                    <a:cubicBezTo>
                      <a:pt x="320" y="38"/>
                      <a:pt x="318" y="42"/>
                      <a:pt x="316" y="46"/>
                    </a:cubicBezTo>
                    <a:cubicBezTo>
                      <a:pt x="315" y="47"/>
                      <a:pt x="315" y="48"/>
                      <a:pt x="315" y="48"/>
                    </a:cubicBezTo>
                    <a:cubicBezTo>
                      <a:pt x="314" y="49"/>
                      <a:pt x="313" y="49"/>
                      <a:pt x="310" y="49"/>
                    </a:cubicBezTo>
                    <a:cubicBezTo>
                      <a:pt x="310" y="52"/>
                      <a:pt x="310" y="52"/>
                      <a:pt x="310" y="52"/>
                    </a:cubicBezTo>
                    <a:close/>
                    <a:moveTo>
                      <a:pt x="342" y="32"/>
                    </a:moveTo>
                    <a:cubicBezTo>
                      <a:pt x="340" y="32"/>
                      <a:pt x="337" y="32"/>
                      <a:pt x="334" y="32"/>
                    </a:cubicBezTo>
                    <a:cubicBezTo>
                      <a:pt x="331" y="32"/>
                      <a:pt x="329" y="32"/>
                      <a:pt x="327" y="32"/>
                    </a:cubicBezTo>
                    <a:cubicBezTo>
                      <a:pt x="334" y="13"/>
                      <a:pt x="334" y="13"/>
                      <a:pt x="334" y="13"/>
                    </a:cubicBezTo>
                    <a:cubicBezTo>
                      <a:pt x="342" y="32"/>
                      <a:pt x="342" y="32"/>
                      <a:pt x="342" y="32"/>
                    </a:cubicBezTo>
                    <a:close/>
                    <a:moveTo>
                      <a:pt x="396" y="52"/>
                    </a:moveTo>
                    <a:cubicBezTo>
                      <a:pt x="400" y="52"/>
                      <a:pt x="403" y="52"/>
                      <a:pt x="407" y="52"/>
                    </a:cubicBezTo>
                    <a:cubicBezTo>
                      <a:pt x="407" y="49"/>
                      <a:pt x="407" y="49"/>
                      <a:pt x="407" y="49"/>
                    </a:cubicBezTo>
                    <a:cubicBezTo>
                      <a:pt x="404" y="49"/>
                      <a:pt x="402" y="49"/>
                      <a:pt x="401" y="49"/>
                    </a:cubicBezTo>
                    <a:cubicBezTo>
                      <a:pt x="401" y="48"/>
                      <a:pt x="400" y="47"/>
                      <a:pt x="400" y="46"/>
                    </a:cubicBezTo>
                    <a:cubicBezTo>
                      <a:pt x="400" y="44"/>
                      <a:pt x="400" y="40"/>
                      <a:pt x="400" y="32"/>
                    </a:cubicBezTo>
                    <a:cubicBezTo>
                      <a:pt x="400" y="8"/>
                      <a:pt x="400" y="8"/>
                      <a:pt x="400" y="8"/>
                    </a:cubicBezTo>
                    <a:cubicBezTo>
                      <a:pt x="400" y="7"/>
                      <a:pt x="400" y="6"/>
                      <a:pt x="401" y="6"/>
                    </a:cubicBezTo>
                    <a:cubicBezTo>
                      <a:pt x="401" y="6"/>
                      <a:pt x="401" y="6"/>
                      <a:pt x="401" y="6"/>
                    </a:cubicBezTo>
                    <a:cubicBezTo>
                      <a:pt x="407" y="6"/>
                      <a:pt x="411" y="6"/>
                      <a:pt x="413" y="6"/>
                    </a:cubicBezTo>
                    <a:cubicBezTo>
                      <a:pt x="414" y="6"/>
                      <a:pt x="414" y="6"/>
                      <a:pt x="414" y="7"/>
                    </a:cubicBezTo>
                    <a:cubicBezTo>
                      <a:pt x="414" y="7"/>
                      <a:pt x="415" y="9"/>
                      <a:pt x="415" y="13"/>
                    </a:cubicBezTo>
                    <a:cubicBezTo>
                      <a:pt x="418" y="13"/>
                      <a:pt x="418" y="13"/>
                      <a:pt x="418" y="13"/>
                    </a:cubicBezTo>
                    <a:cubicBezTo>
                      <a:pt x="418" y="9"/>
                      <a:pt x="418" y="5"/>
                      <a:pt x="419" y="2"/>
                    </a:cubicBezTo>
                    <a:cubicBezTo>
                      <a:pt x="419" y="1"/>
                      <a:pt x="419" y="1"/>
                      <a:pt x="419" y="1"/>
                    </a:cubicBezTo>
                    <a:cubicBezTo>
                      <a:pt x="410" y="1"/>
                      <a:pt x="401" y="1"/>
                      <a:pt x="394" y="1"/>
                    </a:cubicBezTo>
                    <a:cubicBezTo>
                      <a:pt x="387" y="1"/>
                      <a:pt x="379" y="1"/>
                      <a:pt x="372" y="1"/>
                    </a:cubicBezTo>
                    <a:cubicBezTo>
                      <a:pt x="371" y="1"/>
                      <a:pt x="371" y="1"/>
                      <a:pt x="371" y="1"/>
                    </a:cubicBezTo>
                    <a:cubicBezTo>
                      <a:pt x="372" y="5"/>
                      <a:pt x="372" y="9"/>
                      <a:pt x="372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9"/>
                      <a:pt x="375" y="7"/>
                      <a:pt x="375" y="7"/>
                    </a:cubicBezTo>
                    <a:cubicBezTo>
                      <a:pt x="376" y="6"/>
                      <a:pt x="376" y="6"/>
                      <a:pt x="376" y="6"/>
                    </a:cubicBezTo>
                    <a:cubicBezTo>
                      <a:pt x="376" y="6"/>
                      <a:pt x="377" y="6"/>
                      <a:pt x="378" y="6"/>
                    </a:cubicBezTo>
                    <a:cubicBezTo>
                      <a:pt x="381" y="6"/>
                      <a:pt x="384" y="6"/>
                      <a:pt x="387" y="6"/>
                    </a:cubicBezTo>
                    <a:cubicBezTo>
                      <a:pt x="389" y="6"/>
                      <a:pt x="390" y="6"/>
                      <a:pt x="390" y="6"/>
                    </a:cubicBezTo>
                    <a:cubicBezTo>
                      <a:pt x="390" y="6"/>
                      <a:pt x="390" y="11"/>
                      <a:pt x="390" y="21"/>
                    </a:cubicBezTo>
                    <a:cubicBezTo>
                      <a:pt x="390" y="26"/>
                      <a:pt x="390" y="31"/>
                      <a:pt x="390" y="35"/>
                    </a:cubicBezTo>
                    <a:cubicBezTo>
                      <a:pt x="390" y="42"/>
                      <a:pt x="389" y="46"/>
                      <a:pt x="389" y="47"/>
                    </a:cubicBezTo>
                    <a:cubicBezTo>
                      <a:pt x="389" y="48"/>
                      <a:pt x="389" y="48"/>
                      <a:pt x="389" y="48"/>
                    </a:cubicBezTo>
                    <a:cubicBezTo>
                      <a:pt x="388" y="49"/>
                      <a:pt x="388" y="49"/>
                      <a:pt x="387" y="49"/>
                    </a:cubicBezTo>
                    <a:cubicBezTo>
                      <a:pt x="386" y="49"/>
                      <a:pt x="384" y="49"/>
                      <a:pt x="383" y="49"/>
                    </a:cubicBezTo>
                    <a:cubicBezTo>
                      <a:pt x="383" y="52"/>
                      <a:pt x="383" y="52"/>
                      <a:pt x="383" y="52"/>
                    </a:cubicBezTo>
                    <a:cubicBezTo>
                      <a:pt x="386" y="52"/>
                      <a:pt x="390" y="52"/>
                      <a:pt x="396" y="52"/>
                    </a:cubicBezTo>
                    <a:close/>
                    <a:moveTo>
                      <a:pt x="439" y="52"/>
                    </a:moveTo>
                    <a:cubicBezTo>
                      <a:pt x="441" y="52"/>
                      <a:pt x="443" y="52"/>
                      <a:pt x="446" y="52"/>
                    </a:cubicBezTo>
                    <a:cubicBezTo>
                      <a:pt x="450" y="52"/>
                      <a:pt x="450" y="52"/>
                      <a:pt x="450" y="52"/>
                    </a:cubicBezTo>
                    <a:cubicBezTo>
                      <a:pt x="450" y="49"/>
                      <a:pt x="450" y="49"/>
                      <a:pt x="450" y="49"/>
                    </a:cubicBezTo>
                    <a:cubicBezTo>
                      <a:pt x="448" y="49"/>
                      <a:pt x="446" y="49"/>
                      <a:pt x="445" y="49"/>
                    </a:cubicBezTo>
                    <a:cubicBezTo>
                      <a:pt x="445" y="49"/>
                      <a:pt x="445" y="48"/>
                      <a:pt x="445" y="48"/>
                    </a:cubicBezTo>
                    <a:cubicBezTo>
                      <a:pt x="444" y="47"/>
                      <a:pt x="444" y="45"/>
                      <a:pt x="444" y="41"/>
                    </a:cubicBezTo>
                    <a:cubicBezTo>
                      <a:pt x="444" y="38"/>
                      <a:pt x="444" y="31"/>
                      <a:pt x="444" y="21"/>
                    </a:cubicBezTo>
                    <a:cubicBezTo>
                      <a:pt x="444" y="14"/>
                      <a:pt x="444" y="9"/>
                      <a:pt x="444" y="7"/>
                    </a:cubicBezTo>
                    <a:cubicBezTo>
                      <a:pt x="444" y="6"/>
                      <a:pt x="445" y="5"/>
                      <a:pt x="445" y="5"/>
                    </a:cubicBezTo>
                    <a:cubicBezTo>
                      <a:pt x="445" y="4"/>
                      <a:pt x="447" y="4"/>
                      <a:pt x="450" y="4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47" y="1"/>
                      <a:pt x="443" y="1"/>
                      <a:pt x="438" y="1"/>
                    </a:cubicBezTo>
                    <a:cubicBezTo>
                      <a:pt x="435" y="1"/>
                      <a:pt x="432" y="1"/>
                      <a:pt x="427" y="1"/>
                    </a:cubicBezTo>
                    <a:cubicBezTo>
                      <a:pt x="427" y="4"/>
                      <a:pt x="427" y="4"/>
                      <a:pt x="427" y="4"/>
                    </a:cubicBezTo>
                    <a:cubicBezTo>
                      <a:pt x="430" y="4"/>
                      <a:pt x="432" y="4"/>
                      <a:pt x="432" y="5"/>
                    </a:cubicBezTo>
                    <a:cubicBezTo>
                      <a:pt x="433" y="5"/>
                      <a:pt x="433" y="5"/>
                      <a:pt x="433" y="6"/>
                    </a:cubicBezTo>
                    <a:cubicBezTo>
                      <a:pt x="433" y="6"/>
                      <a:pt x="433" y="8"/>
                      <a:pt x="433" y="13"/>
                    </a:cubicBezTo>
                    <a:cubicBezTo>
                      <a:pt x="433" y="19"/>
                      <a:pt x="433" y="24"/>
                      <a:pt x="433" y="28"/>
                    </a:cubicBezTo>
                    <a:cubicBezTo>
                      <a:pt x="433" y="36"/>
                      <a:pt x="433" y="42"/>
                      <a:pt x="433" y="46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0" y="49"/>
                      <a:pt x="427" y="49"/>
                    </a:cubicBezTo>
                    <a:cubicBezTo>
                      <a:pt x="427" y="52"/>
                      <a:pt x="427" y="52"/>
                      <a:pt x="427" y="52"/>
                    </a:cubicBezTo>
                    <a:cubicBezTo>
                      <a:pt x="439" y="52"/>
                      <a:pt x="439" y="52"/>
                      <a:pt x="439" y="52"/>
                    </a:cubicBezTo>
                    <a:close/>
                    <a:moveTo>
                      <a:pt x="503" y="50"/>
                    </a:moveTo>
                    <a:cubicBezTo>
                      <a:pt x="507" y="47"/>
                      <a:pt x="511" y="44"/>
                      <a:pt x="513" y="40"/>
                    </a:cubicBezTo>
                    <a:cubicBezTo>
                      <a:pt x="515" y="36"/>
                      <a:pt x="516" y="31"/>
                      <a:pt x="516" y="25"/>
                    </a:cubicBezTo>
                    <a:cubicBezTo>
                      <a:pt x="516" y="20"/>
                      <a:pt x="515" y="15"/>
                      <a:pt x="513" y="12"/>
                    </a:cubicBezTo>
                    <a:cubicBezTo>
                      <a:pt x="511" y="8"/>
                      <a:pt x="508" y="5"/>
                      <a:pt x="504" y="3"/>
                    </a:cubicBezTo>
                    <a:cubicBezTo>
                      <a:pt x="500" y="1"/>
                      <a:pt x="495" y="0"/>
                      <a:pt x="489" y="0"/>
                    </a:cubicBezTo>
                    <a:cubicBezTo>
                      <a:pt x="482" y="0"/>
                      <a:pt x="477" y="1"/>
                      <a:pt x="473" y="3"/>
                    </a:cubicBezTo>
                    <a:cubicBezTo>
                      <a:pt x="469" y="6"/>
                      <a:pt x="466" y="9"/>
                      <a:pt x="463" y="13"/>
                    </a:cubicBezTo>
                    <a:cubicBezTo>
                      <a:pt x="461" y="17"/>
                      <a:pt x="460" y="21"/>
                      <a:pt x="460" y="27"/>
                    </a:cubicBezTo>
                    <a:cubicBezTo>
                      <a:pt x="460" y="35"/>
                      <a:pt x="462" y="42"/>
                      <a:pt x="467" y="46"/>
                    </a:cubicBezTo>
                    <a:cubicBezTo>
                      <a:pt x="472" y="51"/>
                      <a:pt x="479" y="53"/>
                      <a:pt x="488" y="53"/>
                    </a:cubicBezTo>
                    <a:cubicBezTo>
                      <a:pt x="494" y="53"/>
                      <a:pt x="499" y="52"/>
                      <a:pt x="503" y="50"/>
                    </a:cubicBezTo>
                    <a:close/>
                    <a:moveTo>
                      <a:pt x="480" y="47"/>
                    </a:moveTo>
                    <a:cubicBezTo>
                      <a:pt x="477" y="45"/>
                      <a:pt x="475" y="43"/>
                      <a:pt x="473" y="39"/>
                    </a:cubicBezTo>
                    <a:cubicBezTo>
                      <a:pt x="472" y="35"/>
                      <a:pt x="471" y="31"/>
                      <a:pt x="471" y="26"/>
                    </a:cubicBezTo>
                    <a:cubicBezTo>
                      <a:pt x="471" y="18"/>
                      <a:pt x="473" y="13"/>
                      <a:pt x="475" y="9"/>
                    </a:cubicBezTo>
                    <a:cubicBezTo>
                      <a:pt x="478" y="6"/>
                      <a:pt x="482" y="4"/>
                      <a:pt x="488" y="4"/>
                    </a:cubicBezTo>
                    <a:cubicBezTo>
                      <a:pt x="493" y="4"/>
                      <a:pt x="497" y="6"/>
                      <a:pt x="500" y="9"/>
                    </a:cubicBezTo>
                    <a:cubicBezTo>
                      <a:pt x="504" y="13"/>
                      <a:pt x="505" y="19"/>
                      <a:pt x="505" y="27"/>
                    </a:cubicBezTo>
                    <a:cubicBezTo>
                      <a:pt x="505" y="35"/>
                      <a:pt x="504" y="40"/>
                      <a:pt x="501" y="44"/>
                    </a:cubicBezTo>
                    <a:cubicBezTo>
                      <a:pt x="498" y="47"/>
                      <a:pt x="494" y="49"/>
                      <a:pt x="489" y="49"/>
                    </a:cubicBezTo>
                    <a:cubicBezTo>
                      <a:pt x="485" y="49"/>
                      <a:pt x="482" y="48"/>
                      <a:pt x="480" y="47"/>
                    </a:cubicBezTo>
                    <a:close/>
                    <a:moveTo>
                      <a:pt x="535" y="52"/>
                    </a:moveTo>
                    <a:cubicBezTo>
                      <a:pt x="536" y="52"/>
                      <a:pt x="539" y="52"/>
                      <a:pt x="543" y="52"/>
                    </a:cubicBezTo>
                    <a:cubicBezTo>
                      <a:pt x="543" y="49"/>
                      <a:pt x="543" y="49"/>
                      <a:pt x="543" y="49"/>
                    </a:cubicBezTo>
                    <a:cubicBezTo>
                      <a:pt x="540" y="49"/>
                      <a:pt x="538" y="49"/>
                      <a:pt x="538" y="49"/>
                    </a:cubicBezTo>
                    <a:cubicBezTo>
                      <a:pt x="537" y="48"/>
                      <a:pt x="537" y="48"/>
                      <a:pt x="537" y="48"/>
                    </a:cubicBezTo>
                    <a:cubicBezTo>
                      <a:pt x="537" y="47"/>
                      <a:pt x="537" y="45"/>
                      <a:pt x="537" y="41"/>
                    </a:cubicBezTo>
                    <a:cubicBezTo>
                      <a:pt x="537" y="36"/>
                      <a:pt x="537" y="31"/>
                      <a:pt x="537" y="27"/>
                    </a:cubicBezTo>
                    <a:cubicBezTo>
                      <a:pt x="537" y="13"/>
                      <a:pt x="537" y="13"/>
                      <a:pt x="537" y="13"/>
                    </a:cubicBezTo>
                    <a:cubicBezTo>
                      <a:pt x="539" y="16"/>
                      <a:pt x="543" y="21"/>
                      <a:pt x="548" y="26"/>
                    </a:cubicBezTo>
                    <a:cubicBezTo>
                      <a:pt x="556" y="37"/>
                      <a:pt x="564" y="45"/>
                      <a:pt x="570" y="52"/>
                    </a:cubicBezTo>
                    <a:cubicBezTo>
                      <a:pt x="572" y="53"/>
                      <a:pt x="574" y="53"/>
                      <a:pt x="577" y="53"/>
                    </a:cubicBezTo>
                    <a:cubicBezTo>
                      <a:pt x="577" y="53"/>
                      <a:pt x="577" y="53"/>
                      <a:pt x="577" y="53"/>
                    </a:cubicBezTo>
                    <a:cubicBezTo>
                      <a:pt x="577" y="49"/>
                      <a:pt x="577" y="45"/>
                      <a:pt x="577" y="41"/>
                    </a:cubicBezTo>
                    <a:cubicBezTo>
                      <a:pt x="577" y="26"/>
                      <a:pt x="577" y="26"/>
                      <a:pt x="577" y="26"/>
                    </a:cubicBezTo>
                    <a:cubicBezTo>
                      <a:pt x="577" y="12"/>
                      <a:pt x="577" y="12"/>
                      <a:pt x="577" y="12"/>
                    </a:cubicBezTo>
                    <a:cubicBezTo>
                      <a:pt x="577" y="8"/>
                      <a:pt x="577" y="6"/>
                      <a:pt x="577" y="6"/>
                    </a:cubicBezTo>
                    <a:cubicBezTo>
                      <a:pt x="578" y="5"/>
                      <a:pt x="578" y="5"/>
                      <a:pt x="578" y="5"/>
                    </a:cubicBezTo>
                    <a:cubicBezTo>
                      <a:pt x="579" y="5"/>
                      <a:pt x="579" y="5"/>
                      <a:pt x="579" y="5"/>
                    </a:cubicBezTo>
                    <a:cubicBezTo>
                      <a:pt x="579" y="4"/>
                      <a:pt x="581" y="4"/>
                      <a:pt x="583" y="4"/>
                    </a:cubicBezTo>
                    <a:cubicBezTo>
                      <a:pt x="583" y="1"/>
                      <a:pt x="583" y="1"/>
                      <a:pt x="583" y="1"/>
                    </a:cubicBezTo>
                    <a:cubicBezTo>
                      <a:pt x="581" y="1"/>
                      <a:pt x="577" y="1"/>
                      <a:pt x="574" y="1"/>
                    </a:cubicBezTo>
                    <a:cubicBezTo>
                      <a:pt x="571" y="1"/>
                      <a:pt x="568" y="1"/>
                      <a:pt x="566" y="1"/>
                    </a:cubicBezTo>
                    <a:cubicBezTo>
                      <a:pt x="566" y="4"/>
                      <a:pt x="566" y="4"/>
                      <a:pt x="566" y="4"/>
                    </a:cubicBezTo>
                    <a:cubicBezTo>
                      <a:pt x="569" y="4"/>
                      <a:pt x="570" y="4"/>
                      <a:pt x="571" y="4"/>
                    </a:cubicBezTo>
                    <a:cubicBezTo>
                      <a:pt x="571" y="5"/>
                      <a:pt x="572" y="5"/>
                      <a:pt x="572" y="5"/>
                    </a:cubicBezTo>
                    <a:cubicBezTo>
                      <a:pt x="572" y="6"/>
                      <a:pt x="572" y="7"/>
                      <a:pt x="572" y="9"/>
                    </a:cubicBezTo>
                    <a:cubicBezTo>
                      <a:pt x="572" y="13"/>
                      <a:pt x="572" y="18"/>
                      <a:pt x="572" y="24"/>
                    </a:cubicBezTo>
                    <a:cubicBezTo>
                      <a:pt x="572" y="38"/>
                      <a:pt x="572" y="38"/>
                      <a:pt x="572" y="38"/>
                    </a:cubicBezTo>
                    <a:cubicBezTo>
                      <a:pt x="569" y="35"/>
                      <a:pt x="565" y="30"/>
                      <a:pt x="560" y="24"/>
                    </a:cubicBezTo>
                    <a:cubicBezTo>
                      <a:pt x="553" y="16"/>
                      <a:pt x="547" y="8"/>
                      <a:pt x="541" y="1"/>
                    </a:cubicBezTo>
                    <a:cubicBezTo>
                      <a:pt x="539" y="1"/>
                      <a:pt x="536" y="1"/>
                      <a:pt x="534" y="1"/>
                    </a:cubicBezTo>
                    <a:cubicBezTo>
                      <a:pt x="532" y="1"/>
                      <a:pt x="530" y="1"/>
                      <a:pt x="526" y="1"/>
                    </a:cubicBezTo>
                    <a:cubicBezTo>
                      <a:pt x="526" y="4"/>
                      <a:pt x="526" y="4"/>
                      <a:pt x="526" y="4"/>
                    </a:cubicBezTo>
                    <a:cubicBezTo>
                      <a:pt x="529" y="4"/>
                      <a:pt x="531" y="4"/>
                      <a:pt x="531" y="5"/>
                    </a:cubicBezTo>
                    <a:cubicBezTo>
                      <a:pt x="532" y="5"/>
                      <a:pt x="532" y="5"/>
                      <a:pt x="532" y="6"/>
                    </a:cubicBezTo>
                    <a:cubicBezTo>
                      <a:pt x="532" y="6"/>
                      <a:pt x="532" y="9"/>
                      <a:pt x="532" y="13"/>
                    </a:cubicBezTo>
                    <a:cubicBezTo>
                      <a:pt x="532" y="28"/>
                      <a:pt x="532" y="28"/>
                      <a:pt x="532" y="28"/>
                    </a:cubicBezTo>
                    <a:cubicBezTo>
                      <a:pt x="532" y="31"/>
                      <a:pt x="532" y="36"/>
                      <a:pt x="532" y="42"/>
                    </a:cubicBezTo>
                    <a:cubicBezTo>
                      <a:pt x="532" y="45"/>
                      <a:pt x="532" y="47"/>
                      <a:pt x="532" y="48"/>
                    </a:cubicBezTo>
                    <a:cubicBezTo>
                      <a:pt x="532" y="48"/>
                      <a:pt x="531" y="49"/>
                      <a:pt x="531" y="49"/>
                    </a:cubicBezTo>
                    <a:cubicBezTo>
                      <a:pt x="530" y="49"/>
                      <a:pt x="529" y="49"/>
                      <a:pt x="526" y="49"/>
                    </a:cubicBezTo>
                    <a:cubicBezTo>
                      <a:pt x="526" y="52"/>
                      <a:pt x="526" y="52"/>
                      <a:pt x="526" y="52"/>
                    </a:cubicBezTo>
                    <a:cubicBezTo>
                      <a:pt x="530" y="52"/>
                      <a:pt x="533" y="52"/>
                      <a:pt x="535" y="52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2147" y="551"/>
                <a:ext cx="109" cy="117"/>
              </a:xfrm>
              <a:custGeom>
                <a:avLst/>
                <a:gdLst>
                  <a:gd name="T0" fmla="*/ 62 w 84"/>
                  <a:gd name="T1" fmla="*/ 53 h 80"/>
                  <a:gd name="T2" fmla="*/ 63 w 84"/>
                  <a:gd name="T3" fmla="*/ 62 h 80"/>
                  <a:gd name="T4" fmla="*/ 62 w 84"/>
                  <a:gd name="T5" fmla="*/ 70 h 80"/>
                  <a:gd name="T6" fmla="*/ 48 w 84"/>
                  <a:gd name="T7" fmla="*/ 74 h 80"/>
                  <a:gd name="T8" fmla="*/ 26 w 84"/>
                  <a:gd name="T9" fmla="*/ 64 h 80"/>
                  <a:gd name="T10" fmla="*/ 17 w 84"/>
                  <a:gd name="T11" fmla="*/ 38 h 80"/>
                  <a:gd name="T12" fmla="*/ 26 w 84"/>
                  <a:gd name="T13" fmla="*/ 15 h 80"/>
                  <a:gd name="T14" fmla="*/ 48 w 84"/>
                  <a:gd name="T15" fmla="*/ 6 h 80"/>
                  <a:gd name="T16" fmla="*/ 61 w 84"/>
                  <a:gd name="T17" fmla="*/ 8 h 80"/>
                  <a:gd name="T18" fmla="*/ 70 w 84"/>
                  <a:gd name="T19" fmla="*/ 14 h 80"/>
                  <a:gd name="T20" fmla="*/ 71 w 84"/>
                  <a:gd name="T21" fmla="*/ 24 h 80"/>
                  <a:gd name="T22" fmla="*/ 76 w 84"/>
                  <a:gd name="T23" fmla="*/ 24 h 80"/>
                  <a:gd name="T24" fmla="*/ 78 w 84"/>
                  <a:gd name="T25" fmla="*/ 6 h 80"/>
                  <a:gd name="T26" fmla="*/ 77 w 84"/>
                  <a:gd name="T27" fmla="*/ 5 h 80"/>
                  <a:gd name="T28" fmla="*/ 63 w 84"/>
                  <a:gd name="T29" fmla="*/ 2 h 80"/>
                  <a:gd name="T30" fmla="*/ 48 w 84"/>
                  <a:gd name="T31" fmla="*/ 0 h 80"/>
                  <a:gd name="T32" fmla="*/ 13 w 84"/>
                  <a:gd name="T33" fmla="*/ 11 h 80"/>
                  <a:gd name="T34" fmla="*/ 0 w 84"/>
                  <a:gd name="T35" fmla="*/ 40 h 80"/>
                  <a:gd name="T36" fmla="*/ 12 w 84"/>
                  <a:gd name="T37" fmla="*/ 69 h 80"/>
                  <a:gd name="T38" fmla="*/ 46 w 84"/>
                  <a:gd name="T39" fmla="*/ 80 h 80"/>
                  <a:gd name="T40" fmla="*/ 61 w 84"/>
                  <a:gd name="T41" fmla="*/ 78 h 80"/>
                  <a:gd name="T42" fmla="*/ 79 w 84"/>
                  <a:gd name="T43" fmla="*/ 73 h 80"/>
                  <a:gd name="T44" fmla="*/ 78 w 84"/>
                  <a:gd name="T45" fmla="*/ 62 h 80"/>
                  <a:gd name="T46" fmla="*/ 79 w 84"/>
                  <a:gd name="T47" fmla="*/ 52 h 80"/>
                  <a:gd name="T48" fmla="*/ 84 w 84"/>
                  <a:gd name="T49" fmla="*/ 51 h 80"/>
                  <a:gd name="T50" fmla="*/ 84 w 84"/>
                  <a:gd name="T51" fmla="*/ 47 h 80"/>
                  <a:gd name="T52" fmla="*/ 68 w 84"/>
                  <a:gd name="T53" fmla="*/ 47 h 80"/>
                  <a:gd name="T54" fmla="*/ 50 w 84"/>
                  <a:gd name="T55" fmla="*/ 47 h 80"/>
                  <a:gd name="T56" fmla="*/ 50 w 84"/>
                  <a:gd name="T57" fmla="*/ 51 h 80"/>
                  <a:gd name="T58" fmla="*/ 62 w 84"/>
                  <a:gd name="T5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4" h="80">
                    <a:moveTo>
                      <a:pt x="62" y="53"/>
                    </a:moveTo>
                    <a:cubicBezTo>
                      <a:pt x="63" y="54"/>
                      <a:pt x="63" y="57"/>
                      <a:pt x="63" y="62"/>
                    </a:cubicBezTo>
                    <a:cubicBezTo>
                      <a:pt x="63" y="65"/>
                      <a:pt x="63" y="67"/>
                      <a:pt x="62" y="70"/>
                    </a:cubicBezTo>
                    <a:cubicBezTo>
                      <a:pt x="57" y="73"/>
                      <a:pt x="52" y="74"/>
                      <a:pt x="48" y="74"/>
                    </a:cubicBezTo>
                    <a:cubicBezTo>
                      <a:pt x="39" y="74"/>
                      <a:pt x="32" y="70"/>
                      <a:pt x="26" y="64"/>
                    </a:cubicBezTo>
                    <a:cubicBezTo>
                      <a:pt x="20" y="57"/>
                      <a:pt x="17" y="49"/>
                      <a:pt x="17" y="38"/>
                    </a:cubicBezTo>
                    <a:cubicBezTo>
                      <a:pt x="17" y="28"/>
                      <a:pt x="20" y="21"/>
                      <a:pt x="26" y="15"/>
                    </a:cubicBezTo>
                    <a:cubicBezTo>
                      <a:pt x="31" y="9"/>
                      <a:pt x="39" y="6"/>
                      <a:pt x="48" y="6"/>
                    </a:cubicBezTo>
                    <a:cubicBezTo>
                      <a:pt x="53" y="6"/>
                      <a:pt x="58" y="7"/>
                      <a:pt x="61" y="8"/>
                    </a:cubicBezTo>
                    <a:cubicBezTo>
                      <a:pt x="65" y="10"/>
                      <a:pt x="68" y="12"/>
                      <a:pt x="70" y="14"/>
                    </a:cubicBezTo>
                    <a:cubicBezTo>
                      <a:pt x="71" y="17"/>
                      <a:pt x="71" y="20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17"/>
                      <a:pt x="77" y="11"/>
                      <a:pt x="78" y="6"/>
                    </a:cubicBezTo>
                    <a:cubicBezTo>
                      <a:pt x="77" y="5"/>
                      <a:pt x="77" y="5"/>
                      <a:pt x="77" y="5"/>
                    </a:cubicBezTo>
                    <a:cubicBezTo>
                      <a:pt x="73" y="4"/>
                      <a:pt x="68" y="2"/>
                      <a:pt x="63" y="2"/>
                    </a:cubicBezTo>
                    <a:cubicBezTo>
                      <a:pt x="58" y="1"/>
                      <a:pt x="53" y="0"/>
                      <a:pt x="48" y="0"/>
                    </a:cubicBezTo>
                    <a:cubicBezTo>
                      <a:pt x="33" y="0"/>
                      <a:pt x="21" y="4"/>
                      <a:pt x="13" y="11"/>
                    </a:cubicBezTo>
                    <a:cubicBezTo>
                      <a:pt x="5" y="18"/>
                      <a:pt x="0" y="28"/>
                      <a:pt x="0" y="40"/>
                    </a:cubicBezTo>
                    <a:cubicBezTo>
                      <a:pt x="0" y="52"/>
                      <a:pt x="4" y="61"/>
                      <a:pt x="12" y="69"/>
                    </a:cubicBezTo>
                    <a:cubicBezTo>
                      <a:pt x="20" y="76"/>
                      <a:pt x="32" y="80"/>
                      <a:pt x="46" y="80"/>
                    </a:cubicBezTo>
                    <a:cubicBezTo>
                      <a:pt x="51" y="80"/>
                      <a:pt x="56" y="79"/>
                      <a:pt x="61" y="78"/>
                    </a:cubicBezTo>
                    <a:cubicBezTo>
                      <a:pt x="66" y="77"/>
                      <a:pt x="72" y="76"/>
                      <a:pt x="79" y="73"/>
                    </a:cubicBezTo>
                    <a:cubicBezTo>
                      <a:pt x="79" y="67"/>
                      <a:pt x="78" y="64"/>
                      <a:pt x="78" y="62"/>
                    </a:cubicBezTo>
                    <a:cubicBezTo>
                      <a:pt x="78" y="59"/>
                      <a:pt x="79" y="56"/>
                      <a:pt x="79" y="52"/>
                    </a:cubicBezTo>
                    <a:cubicBezTo>
                      <a:pt x="81" y="52"/>
                      <a:pt x="82" y="51"/>
                      <a:pt x="84" y="51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78" y="47"/>
                      <a:pt x="73" y="47"/>
                      <a:pt x="68" y="47"/>
                    </a:cubicBezTo>
                    <a:cubicBezTo>
                      <a:pt x="63" y="47"/>
                      <a:pt x="57" y="47"/>
                      <a:pt x="50" y="47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7" y="52"/>
                      <a:pt x="61" y="52"/>
                      <a:pt x="62" y="53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/>
              <p:cNvSpPr>
                <a:spLocks noEditPoints="1"/>
              </p:cNvSpPr>
              <p:nvPr/>
            </p:nvSpPr>
            <p:spPr bwMode="auto">
              <a:xfrm>
                <a:off x="2273" y="589"/>
                <a:ext cx="297" cy="77"/>
              </a:xfrm>
              <a:custGeom>
                <a:avLst/>
                <a:gdLst>
                  <a:gd name="T0" fmla="*/ 24 w 229"/>
                  <a:gd name="T1" fmla="*/ 49 h 53"/>
                  <a:gd name="T2" fmla="*/ 17 w 229"/>
                  <a:gd name="T3" fmla="*/ 42 h 53"/>
                  <a:gd name="T4" fmla="*/ 17 w 229"/>
                  <a:gd name="T5" fmla="*/ 5 h 53"/>
                  <a:gd name="T6" fmla="*/ 32 w 229"/>
                  <a:gd name="T7" fmla="*/ 14 h 53"/>
                  <a:gd name="T8" fmla="*/ 20 w 229"/>
                  <a:gd name="T9" fmla="*/ 25 h 53"/>
                  <a:gd name="T10" fmla="*/ 37 w 229"/>
                  <a:gd name="T11" fmla="*/ 52 h 53"/>
                  <a:gd name="T12" fmla="*/ 51 w 229"/>
                  <a:gd name="T13" fmla="*/ 49 h 53"/>
                  <a:gd name="T14" fmla="*/ 39 w 229"/>
                  <a:gd name="T15" fmla="*/ 37 h 53"/>
                  <a:gd name="T16" fmla="*/ 43 w 229"/>
                  <a:gd name="T17" fmla="*/ 12 h 53"/>
                  <a:gd name="T18" fmla="*/ 28 w 229"/>
                  <a:gd name="T19" fmla="*/ 1 h 53"/>
                  <a:gd name="T20" fmla="*/ 0 w 229"/>
                  <a:gd name="T21" fmla="*/ 4 h 53"/>
                  <a:gd name="T22" fmla="*/ 6 w 229"/>
                  <a:gd name="T23" fmla="*/ 14 h 53"/>
                  <a:gd name="T24" fmla="*/ 6 w 229"/>
                  <a:gd name="T25" fmla="*/ 48 h 53"/>
                  <a:gd name="T26" fmla="*/ 0 w 229"/>
                  <a:gd name="T27" fmla="*/ 52 h 53"/>
                  <a:gd name="T28" fmla="*/ 112 w 229"/>
                  <a:gd name="T29" fmla="*/ 40 h 53"/>
                  <a:gd name="T30" fmla="*/ 103 w 229"/>
                  <a:gd name="T31" fmla="*/ 3 h 53"/>
                  <a:gd name="T32" fmla="*/ 62 w 229"/>
                  <a:gd name="T33" fmla="*/ 13 h 53"/>
                  <a:gd name="T34" fmla="*/ 86 w 229"/>
                  <a:gd name="T35" fmla="*/ 53 h 53"/>
                  <a:gd name="T36" fmla="*/ 72 w 229"/>
                  <a:gd name="T37" fmla="*/ 39 h 53"/>
                  <a:gd name="T38" fmla="*/ 86 w 229"/>
                  <a:gd name="T39" fmla="*/ 4 h 53"/>
                  <a:gd name="T40" fmla="*/ 100 w 229"/>
                  <a:gd name="T41" fmla="*/ 44 h 53"/>
                  <a:gd name="T42" fmla="*/ 129 w 229"/>
                  <a:gd name="T43" fmla="*/ 5 h 53"/>
                  <a:gd name="T44" fmla="*/ 130 w 229"/>
                  <a:gd name="T45" fmla="*/ 19 h 53"/>
                  <a:gd name="T46" fmla="*/ 139 w 229"/>
                  <a:gd name="T47" fmla="*/ 51 h 53"/>
                  <a:gd name="T48" fmla="*/ 170 w 229"/>
                  <a:gd name="T49" fmla="*/ 45 h 53"/>
                  <a:gd name="T50" fmla="*/ 173 w 229"/>
                  <a:gd name="T51" fmla="*/ 9 h 53"/>
                  <a:gd name="T52" fmla="*/ 179 w 229"/>
                  <a:gd name="T53" fmla="*/ 1 h 53"/>
                  <a:gd name="T54" fmla="*/ 161 w 229"/>
                  <a:gd name="T55" fmla="*/ 4 h 53"/>
                  <a:gd name="T56" fmla="*/ 168 w 229"/>
                  <a:gd name="T57" fmla="*/ 11 h 53"/>
                  <a:gd name="T58" fmla="*/ 163 w 229"/>
                  <a:gd name="T59" fmla="*/ 45 h 53"/>
                  <a:gd name="T60" fmla="*/ 142 w 229"/>
                  <a:gd name="T61" fmla="*/ 41 h 53"/>
                  <a:gd name="T62" fmla="*/ 141 w 229"/>
                  <a:gd name="T63" fmla="*/ 7 h 53"/>
                  <a:gd name="T64" fmla="*/ 147 w 229"/>
                  <a:gd name="T65" fmla="*/ 4 h 53"/>
                  <a:gd name="T66" fmla="*/ 124 w 229"/>
                  <a:gd name="T67" fmla="*/ 1 h 53"/>
                  <a:gd name="T68" fmla="*/ 200 w 229"/>
                  <a:gd name="T69" fmla="*/ 52 h 53"/>
                  <a:gd name="T70" fmla="*/ 205 w 229"/>
                  <a:gd name="T71" fmla="*/ 49 h 53"/>
                  <a:gd name="T72" fmla="*/ 204 w 229"/>
                  <a:gd name="T73" fmla="*/ 24 h 53"/>
                  <a:gd name="T74" fmla="*/ 216 w 229"/>
                  <a:gd name="T75" fmla="*/ 7 h 53"/>
                  <a:gd name="T76" fmla="*/ 210 w 229"/>
                  <a:gd name="T77" fmla="*/ 25 h 53"/>
                  <a:gd name="T78" fmla="*/ 206 w 229"/>
                  <a:gd name="T79" fmla="*/ 25 h 53"/>
                  <a:gd name="T80" fmla="*/ 212 w 229"/>
                  <a:gd name="T81" fmla="*/ 28 h 53"/>
                  <a:gd name="T82" fmla="*/ 227 w 229"/>
                  <a:gd name="T83" fmla="*/ 6 h 53"/>
                  <a:gd name="T84" fmla="*/ 207 w 229"/>
                  <a:gd name="T85" fmla="*/ 1 h 53"/>
                  <a:gd name="T86" fmla="*/ 187 w 229"/>
                  <a:gd name="T87" fmla="*/ 1 h 53"/>
                  <a:gd name="T88" fmla="*/ 192 w 229"/>
                  <a:gd name="T89" fmla="*/ 5 h 53"/>
                  <a:gd name="T90" fmla="*/ 193 w 229"/>
                  <a:gd name="T91" fmla="*/ 40 h 53"/>
                  <a:gd name="T92" fmla="*/ 187 w 229"/>
                  <a:gd name="T93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" h="53">
                    <a:moveTo>
                      <a:pt x="12" y="52"/>
                    </a:moveTo>
                    <a:cubicBezTo>
                      <a:pt x="15" y="52"/>
                      <a:pt x="19" y="52"/>
                      <a:pt x="24" y="52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19" y="49"/>
                      <a:pt x="19" y="49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8" y="47"/>
                      <a:pt x="17" y="45"/>
                      <a:pt x="17" y="42"/>
                    </a:cubicBezTo>
                    <a:cubicBezTo>
                      <a:pt x="17" y="37"/>
                      <a:pt x="17" y="33"/>
                      <a:pt x="17" y="30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9" y="5"/>
                      <a:pt x="21" y="5"/>
                      <a:pt x="22" y="5"/>
                    </a:cubicBezTo>
                    <a:cubicBezTo>
                      <a:pt x="25" y="5"/>
                      <a:pt x="28" y="6"/>
                      <a:pt x="30" y="7"/>
                    </a:cubicBezTo>
                    <a:cubicBezTo>
                      <a:pt x="32" y="9"/>
                      <a:pt x="32" y="11"/>
                      <a:pt x="32" y="14"/>
                    </a:cubicBezTo>
                    <a:cubicBezTo>
                      <a:pt x="32" y="18"/>
                      <a:pt x="31" y="20"/>
                      <a:pt x="29" y="22"/>
                    </a:cubicBezTo>
                    <a:cubicBezTo>
                      <a:pt x="27" y="24"/>
                      <a:pt x="25" y="25"/>
                      <a:pt x="22" y="25"/>
                    </a:cubicBezTo>
                    <a:cubicBezTo>
                      <a:pt x="22" y="25"/>
                      <a:pt x="21" y="25"/>
                      <a:pt x="20" y="25"/>
                    </a:cubicBezTo>
                    <a:cubicBezTo>
                      <a:pt x="20" y="25"/>
                      <a:pt x="20" y="26"/>
                      <a:pt x="20" y="26"/>
                    </a:cubicBezTo>
                    <a:cubicBezTo>
                      <a:pt x="27" y="38"/>
                      <a:pt x="27" y="38"/>
                      <a:pt x="27" y="38"/>
                    </a:cubicBezTo>
                    <a:cubicBezTo>
                      <a:pt x="31" y="44"/>
                      <a:pt x="35" y="49"/>
                      <a:pt x="37" y="52"/>
                    </a:cubicBezTo>
                    <a:cubicBezTo>
                      <a:pt x="39" y="52"/>
                      <a:pt x="43" y="52"/>
                      <a:pt x="49" y="52"/>
                    </a:cubicBezTo>
                    <a:cubicBezTo>
                      <a:pt x="51" y="52"/>
                      <a:pt x="51" y="52"/>
                      <a:pt x="51" y="52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0" y="49"/>
                      <a:pt x="49" y="49"/>
                      <a:pt x="48" y="49"/>
                    </a:cubicBezTo>
                    <a:cubicBezTo>
                      <a:pt x="48" y="49"/>
                      <a:pt x="47" y="48"/>
                      <a:pt x="46" y="46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6" y="24"/>
                      <a:pt x="39" y="22"/>
                      <a:pt x="41" y="19"/>
                    </a:cubicBezTo>
                    <a:cubicBezTo>
                      <a:pt x="42" y="17"/>
                      <a:pt x="43" y="15"/>
                      <a:pt x="43" y="12"/>
                    </a:cubicBezTo>
                    <a:cubicBezTo>
                      <a:pt x="43" y="9"/>
                      <a:pt x="43" y="7"/>
                      <a:pt x="41" y="6"/>
                    </a:cubicBezTo>
                    <a:cubicBezTo>
                      <a:pt x="40" y="4"/>
                      <a:pt x="39" y="3"/>
                      <a:pt x="37" y="2"/>
                    </a:cubicBezTo>
                    <a:cubicBezTo>
                      <a:pt x="35" y="1"/>
                      <a:pt x="32" y="1"/>
                      <a:pt x="28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5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3" y="4"/>
                      <a:pt x="5" y="4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7"/>
                      <a:pt x="6" y="9"/>
                      <a:pt x="6" y="14"/>
                    </a:cubicBezTo>
                    <a:cubicBezTo>
                      <a:pt x="6" y="20"/>
                      <a:pt x="6" y="26"/>
                      <a:pt x="6" y="30"/>
                    </a:cubicBezTo>
                    <a:cubicBezTo>
                      <a:pt x="6" y="33"/>
                      <a:pt x="6" y="37"/>
                      <a:pt x="6" y="42"/>
                    </a:cubicBezTo>
                    <a:cubicBezTo>
                      <a:pt x="6" y="45"/>
                      <a:pt x="6" y="47"/>
                      <a:pt x="6" y="48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3" y="49"/>
                      <a:pt x="0" y="4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4" y="52"/>
                      <a:pt x="8" y="52"/>
                      <a:pt x="12" y="52"/>
                    </a:cubicBezTo>
                    <a:close/>
                    <a:moveTo>
                      <a:pt x="102" y="50"/>
                    </a:moveTo>
                    <a:cubicBezTo>
                      <a:pt x="106" y="47"/>
                      <a:pt x="109" y="44"/>
                      <a:pt x="112" y="40"/>
                    </a:cubicBezTo>
                    <a:cubicBezTo>
                      <a:pt x="114" y="36"/>
                      <a:pt x="115" y="31"/>
                      <a:pt x="115" y="25"/>
                    </a:cubicBezTo>
                    <a:cubicBezTo>
                      <a:pt x="115" y="20"/>
                      <a:pt x="114" y="15"/>
                      <a:pt x="112" y="12"/>
                    </a:cubicBezTo>
                    <a:cubicBezTo>
                      <a:pt x="110" y="8"/>
                      <a:pt x="107" y="5"/>
                      <a:pt x="103" y="3"/>
                    </a:cubicBezTo>
                    <a:cubicBezTo>
                      <a:pt x="99" y="1"/>
                      <a:pt x="94" y="0"/>
                      <a:pt x="88" y="0"/>
                    </a:cubicBezTo>
                    <a:cubicBezTo>
                      <a:pt x="81" y="0"/>
                      <a:pt x="76" y="1"/>
                      <a:pt x="72" y="3"/>
                    </a:cubicBezTo>
                    <a:cubicBezTo>
                      <a:pt x="68" y="6"/>
                      <a:pt x="64" y="9"/>
                      <a:pt x="62" y="13"/>
                    </a:cubicBezTo>
                    <a:cubicBezTo>
                      <a:pt x="60" y="17"/>
                      <a:pt x="59" y="21"/>
                      <a:pt x="59" y="27"/>
                    </a:cubicBezTo>
                    <a:cubicBezTo>
                      <a:pt x="59" y="35"/>
                      <a:pt x="61" y="42"/>
                      <a:pt x="66" y="46"/>
                    </a:cubicBezTo>
                    <a:cubicBezTo>
                      <a:pt x="71" y="51"/>
                      <a:pt x="77" y="53"/>
                      <a:pt x="86" y="53"/>
                    </a:cubicBezTo>
                    <a:cubicBezTo>
                      <a:pt x="92" y="53"/>
                      <a:pt x="98" y="52"/>
                      <a:pt x="102" y="50"/>
                    </a:cubicBezTo>
                    <a:close/>
                    <a:moveTo>
                      <a:pt x="78" y="47"/>
                    </a:moveTo>
                    <a:cubicBezTo>
                      <a:pt x="76" y="45"/>
                      <a:pt x="74" y="43"/>
                      <a:pt x="72" y="39"/>
                    </a:cubicBezTo>
                    <a:cubicBezTo>
                      <a:pt x="71" y="35"/>
                      <a:pt x="70" y="31"/>
                      <a:pt x="70" y="26"/>
                    </a:cubicBezTo>
                    <a:cubicBezTo>
                      <a:pt x="70" y="18"/>
                      <a:pt x="71" y="13"/>
                      <a:pt x="74" y="9"/>
                    </a:cubicBezTo>
                    <a:cubicBezTo>
                      <a:pt x="77" y="6"/>
                      <a:pt x="81" y="4"/>
                      <a:pt x="86" y="4"/>
                    </a:cubicBezTo>
                    <a:cubicBezTo>
                      <a:pt x="92" y="4"/>
                      <a:pt x="96" y="6"/>
                      <a:pt x="99" y="9"/>
                    </a:cubicBezTo>
                    <a:cubicBezTo>
                      <a:pt x="102" y="13"/>
                      <a:pt x="104" y="19"/>
                      <a:pt x="104" y="27"/>
                    </a:cubicBezTo>
                    <a:cubicBezTo>
                      <a:pt x="104" y="35"/>
                      <a:pt x="102" y="40"/>
                      <a:pt x="100" y="44"/>
                    </a:cubicBezTo>
                    <a:cubicBezTo>
                      <a:pt x="97" y="47"/>
                      <a:pt x="93" y="49"/>
                      <a:pt x="88" y="49"/>
                    </a:cubicBezTo>
                    <a:cubicBezTo>
                      <a:pt x="84" y="49"/>
                      <a:pt x="81" y="48"/>
                      <a:pt x="78" y="47"/>
                    </a:cubicBezTo>
                    <a:close/>
                    <a:moveTo>
                      <a:pt x="129" y="5"/>
                    </a:moveTo>
                    <a:cubicBezTo>
                      <a:pt x="129" y="5"/>
                      <a:pt x="129" y="5"/>
                      <a:pt x="130" y="5"/>
                    </a:cubicBezTo>
                    <a:cubicBezTo>
                      <a:pt x="130" y="6"/>
                      <a:pt x="130" y="7"/>
                      <a:pt x="130" y="9"/>
                    </a:cubicBezTo>
                    <a:cubicBezTo>
                      <a:pt x="130" y="14"/>
                      <a:pt x="130" y="18"/>
                      <a:pt x="130" y="19"/>
                    </a:cubicBezTo>
                    <a:cubicBezTo>
                      <a:pt x="130" y="35"/>
                      <a:pt x="130" y="35"/>
                      <a:pt x="130" y="35"/>
                    </a:cubicBezTo>
                    <a:cubicBezTo>
                      <a:pt x="130" y="40"/>
                      <a:pt x="131" y="43"/>
                      <a:pt x="132" y="45"/>
                    </a:cubicBezTo>
                    <a:cubicBezTo>
                      <a:pt x="134" y="48"/>
                      <a:pt x="136" y="49"/>
                      <a:pt x="139" y="51"/>
                    </a:cubicBezTo>
                    <a:cubicBezTo>
                      <a:pt x="142" y="52"/>
                      <a:pt x="146" y="53"/>
                      <a:pt x="151" y="53"/>
                    </a:cubicBezTo>
                    <a:cubicBezTo>
                      <a:pt x="156" y="53"/>
                      <a:pt x="160" y="52"/>
                      <a:pt x="163" y="51"/>
                    </a:cubicBezTo>
                    <a:cubicBezTo>
                      <a:pt x="166" y="49"/>
                      <a:pt x="169" y="47"/>
                      <a:pt x="170" y="45"/>
                    </a:cubicBezTo>
                    <a:cubicBezTo>
                      <a:pt x="171" y="43"/>
                      <a:pt x="172" y="40"/>
                      <a:pt x="172" y="36"/>
                    </a:cubicBezTo>
                    <a:cubicBezTo>
                      <a:pt x="173" y="35"/>
                      <a:pt x="173" y="32"/>
                      <a:pt x="173" y="28"/>
                    </a:cubicBezTo>
                    <a:cubicBezTo>
                      <a:pt x="173" y="21"/>
                      <a:pt x="173" y="14"/>
                      <a:pt x="173" y="9"/>
                    </a:cubicBezTo>
                    <a:cubicBezTo>
                      <a:pt x="173" y="7"/>
                      <a:pt x="174" y="5"/>
                      <a:pt x="174" y="5"/>
                    </a:cubicBezTo>
                    <a:cubicBezTo>
                      <a:pt x="175" y="4"/>
                      <a:pt x="176" y="4"/>
                      <a:pt x="179" y="4"/>
                    </a:cubicBezTo>
                    <a:cubicBezTo>
                      <a:pt x="179" y="1"/>
                      <a:pt x="179" y="1"/>
                      <a:pt x="179" y="1"/>
                    </a:cubicBezTo>
                    <a:cubicBezTo>
                      <a:pt x="175" y="1"/>
                      <a:pt x="173" y="1"/>
                      <a:pt x="170" y="1"/>
                    </a:cubicBezTo>
                    <a:cubicBezTo>
                      <a:pt x="168" y="1"/>
                      <a:pt x="165" y="1"/>
                      <a:pt x="161" y="1"/>
                    </a:cubicBezTo>
                    <a:cubicBezTo>
                      <a:pt x="161" y="4"/>
                      <a:pt x="161" y="4"/>
                      <a:pt x="161" y="4"/>
                    </a:cubicBezTo>
                    <a:cubicBezTo>
                      <a:pt x="164" y="4"/>
                      <a:pt x="166" y="4"/>
                      <a:pt x="167" y="5"/>
                    </a:cubicBezTo>
                    <a:cubicBezTo>
                      <a:pt x="167" y="5"/>
                      <a:pt x="167" y="5"/>
                      <a:pt x="168" y="5"/>
                    </a:cubicBezTo>
                    <a:cubicBezTo>
                      <a:pt x="168" y="6"/>
                      <a:pt x="168" y="8"/>
                      <a:pt x="168" y="11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8" y="32"/>
                      <a:pt x="168" y="37"/>
                      <a:pt x="167" y="40"/>
                    </a:cubicBezTo>
                    <a:cubicBezTo>
                      <a:pt x="166" y="42"/>
                      <a:pt x="165" y="44"/>
                      <a:pt x="163" y="45"/>
                    </a:cubicBezTo>
                    <a:cubicBezTo>
                      <a:pt x="161" y="46"/>
                      <a:pt x="158" y="47"/>
                      <a:pt x="154" y="47"/>
                    </a:cubicBezTo>
                    <a:cubicBezTo>
                      <a:pt x="151" y="47"/>
                      <a:pt x="148" y="46"/>
                      <a:pt x="146" y="45"/>
                    </a:cubicBezTo>
                    <a:cubicBezTo>
                      <a:pt x="144" y="44"/>
                      <a:pt x="143" y="43"/>
                      <a:pt x="142" y="41"/>
                    </a:cubicBezTo>
                    <a:cubicBezTo>
                      <a:pt x="141" y="39"/>
                      <a:pt x="141" y="36"/>
                      <a:pt x="141" y="32"/>
                    </a:cubicBezTo>
                    <a:cubicBezTo>
                      <a:pt x="141" y="28"/>
                      <a:pt x="141" y="23"/>
                      <a:pt x="141" y="19"/>
                    </a:cubicBezTo>
                    <a:cubicBezTo>
                      <a:pt x="141" y="12"/>
                      <a:pt x="141" y="8"/>
                      <a:pt x="141" y="7"/>
                    </a:cubicBezTo>
                    <a:cubicBezTo>
                      <a:pt x="141" y="6"/>
                      <a:pt x="142" y="5"/>
                      <a:pt x="142" y="5"/>
                    </a:cubicBezTo>
                    <a:cubicBezTo>
                      <a:pt x="143" y="5"/>
                      <a:pt x="143" y="5"/>
                      <a:pt x="143" y="5"/>
                    </a:cubicBezTo>
                    <a:cubicBezTo>
                      <a:pt x="144" y="4"/>
                      <a:pt x="145" y="4"/>
                      <a:pt x="147" y="4"/>
                    </a:cubicBezTo>
                    <a:cubicBezTo>
                      <a:pt x="147" y="1"/>
                      <a:pt x="147" y="1"/>
                      <a:pt x="147" y="1"/>
                    </a:cubicBezTo>
                    <a:cubicBezTo>
                      <a:pt x="143" y="1"/>
                      <a:pt x="140" y="1"/>
                      <a:pt x="137" y="1"/>
                    </a:cubicBezTo>
                    <a:cubicBezTo>
                      <a:pt x="133" y="1"/>
                      <a:pt x="129" y="1"/>
                      <a:pt x="124" y="1"/>
                    </a:cubicBezTo>
                    <a:cubicBezTo>
                      <a:pt x="124" y="4"/>
                      <a:pt x="124" y="4"/>
                      <a:pt x="124" y="4"/>
                    </a:cubicBezTo>
                    <a:cubicBezTo>
                      <a:pt x="127" y="4"/>
                      <a:pt x="128" y="4"/>
                      <a:pt x="129" y="5"/>
                    </a:cubicBezTo>
                    <a:close/>
                    <a:moveTo>
                      <a:pt x="200" y="52"/>
                    </a:moveTo>
                    <a:cubicBezTo>
                      <a:pt x="203" y="52"/>
                      <a:pt x="207" y="52"/>
                      <a:pt x="211" y="52"/>
                    </a:cubicBezTo>
                    <a:cubicBezTo>
                      <a:pt x="211" y="49"/>
                      <a:pt x="211" y="49"/>
                      <a:pt x="211" y="49"/>
                    </a:cubicBezTo>
                    <a:cubicBezTo>
                      <a:pt x="208" y="49"/>
                      <a:pt x="206" y="49"/>
                      <a:pt x="205" y="49"/>
                    </a:cubicBezTo>
                    <a:cubicBezTo>
                      <a:pt x="205" y="48"/>
                      <a:pt x="204" y="48"/>
                      <a:pt x="204" y="48"/>
                    </a:cubicBezTo>
                    <a:cubicBezTo>
                      <a:pt x="204" y="47"/>
                      <a:pt x="204" y="45"/>
                      <a:pt x="204" y="41"/>
                    </a:cubicBezTo>
                    <a:cubicBezTo>
                      <a:pt x="204" y="32"/>
                      <a:pt x="204" y="26"/>
                      <a:pt x="204" y="24"/>
                    </a:cubicBezTo>
                    <a:cubicBezTo>
                      <a:pt x="204" y="19"/>
                      <a:pt x="204" y="13"/>
                      <a:pt x="204" y="5"/>
                    </a:cubicBezTo>
                    <a:cubicBezTo>
                      <a:pt x="206" y="5"/>
                      <a:pt x="207" y="5"/>
                      <a:pt x="209" y="5"/>
                    </a:cubicBezTo>
                    <a:cubicBezTo>
                      <a:pt x="212" y="5"/>
                      <a:pt x="214" y="6"/>
                      <a:pt x="216" y="7"/>
                    </a:cubicBezTo>
                    <a:cubicBezTo>
                      <a:pt x="217" y="9"/>
                      <a:pt x="218" y="11"/>
                      <a:pt x="218" y="15"/>
                    </a:cubicBezTo>
                    <a:cubicBezTo>
                      <a:pt x="218" y="18"/>
                      <a:pt x="217" y="20"/>
                      <a:pt x="216" y="22"/>
                    </a:cubicBezTo>
                    <a:cubicBezTo>
                      <a:pt x="214" y="24"/>
                      <a:pt x="212" y="25"/>
                      <a:pt x="210" y="25"/>
                    </a:cubicBezTo>
                    <a:cubicBezTo>
                      <a:pt x="209" y="25"/>
                      <a:pt x="209" y="25"/>
                      <a:pt x="208" y="24"/>
                    </a:cubicBezTo>
                    <a:cubicBezTo>
                      <a:pt x="208" y="24"/>
                      <a:pt x="207" y="24"/>
                      <a:pt x="207" y="24"/>
                    </a:cubicBezTo>
                    <a:cubicBezTo>
                      <a:pt x="206" y="25"/>
                      <a:pt x="206" y="25"/>
                      <a:pt x="206" y="25"/>
                    </a:cubicBezTo>
                    <a:cubicBezTo>
                      <a:pt x="207" y="26"/>
                      <a:pt x="207" y="27"/>
                      <a:pt x="207" y="28"/>
                    </a:cubicBezTo>
                    <a:cubicBezTo>
                      <a:pt x="208" y="28"/>
                      <a:pt x="209" y="28"/>
                      <a:pt x="210" y="28"/>
                    </a:cubicBezTo>
                    <a:cubicBezTo>
                      <a:pt x="210" y="28"/>
                      <a:pt x="211" y="28"/>
                      <a:pt x="212" y="28"/>
                    </a:cubicBezTo>
                    <a:cubicBezTo>
                      <a:pt x="217" y="28"/>
                      <a:pt x="221" y="27"/>
                      <a:pt x="224" y="24"/>
                    </a:cubicBezTo>
                    <a:cubicBezTo>
                      <a:pt x="227" y="21"/>
                      <a:pt x="229" y="17"/>
                      <a:pt x="229" y="12"/>
                    </a:cubicBezTo>
                    <a:cubicBezTo>
                      <a:pt x="229" y="10"/>
                      <a:pt x="228" y="8"/>
                      <a:pt x="227" y="6"/>
                    </a:cubicBezTo>
                    <a:cubicBezTo>
                      <a:pt x="226" y="4"/>
                      <a:pt x="224" y="3"/>
                      <a:pt x="222" y="2"/>
                    </a:cubicBezTo>
                    <a:cubicBezTo>
                      <a:pt x="220" y="1"/>
                      <a:pt x="217" y="1"/>
                      <a:pt x="213" y="1"/>
                    </a:cubicBezTo>
                    <a:cubicBezTo>
                      <a:pt x="212" y="1"/>
                      <a:pt x="210" y="1"/>
                      <a:pt x="207" y="1"/>
                    </a:cubicBezTo>
                    <a:cubicBezTo>
                      <a:pt x="203" y="1"/>
                      <a:pt x="199" y="1"/>
                      <a:pt x="197" y="1"/>
                    </a:cubicBezTo>
                    <a:cubicBezTo>
                      <a:pt x="196" y="1"/>
                      <a:pt x="194" y="1"/>
                      <a:pt x="191" y="1"/>
                    </a:cubicBezTo>
                    <a:cubicBezTo>
                      <a:pt x="187" y="1"/>
                      <a:pt x="187" y="1"/>
                      <a:pt x="187" y="1"/>
                    </a:cubicBezTo>
                    <a:cubicBezTo>
                      <a:pt x="187" y="4"/>
                      <a:pt x="187" y="4"/>
                      <a:pt x="187" y="4"/>
                    </a:cubicBezTo>
                    <a:cubicBezTo>
                      <a:pt x="189" y="4"/>
                      <a:pt x="189" y="4"/>
                      <a:pt x="189" y="4"/>
                    </a:cubicBezTo>
                    <a:cubicBezTo>
                      <a:pt x="191" y="4"/>
                      <a:pt x="192" y="4"/>
                      <a:pt x="192" y="5"/>
                    </a:cubicBezTo>
                    <a:cubicBezTo>
                      <a:pt x="193" y="5"/>
                      <a:pt x="193" y="7"/>
                      <a:pt x="193" y="11"/>
                    </a:cubicBezTo>
                    <a:cubicBezTo>
                      <a:pt x="193" y="14"/>
                      <a:pt x="193" y="19"/>
                      <a:pt x="193" y="27"/>
                    </a:cubicBezTo>
                    <a:cubicBezTo>
                      <a:pt x="193" y="31"/>
                      <a:pt x="193" y="36"/>
                      <a:pt x="193" y="40"/>
                    </a:cubicBezTo>
                    <a:cubicBezTo>
                      <a:pt x="193" y="45"/>
                      <a:pt x="193" y="47"/>
                      <a:pt x="193" y="48"/>
                    </a:cubicBezTo>
                    <a:cubicBezTo>
                      <a:pt x="192" y="48"/>
                      <a:pt x="192" y="49"/>
                      <a:pt x="192" y="49"/>
                    </a:cubicBezTo>
                    <a:cubicBezTo>
                      <a:pt x="191" y="49"/>
                      <a:pt x="190" y="49"/>
                      <a:pt x="187" y="49"/>
                    </a:cubicBezTo>
                    <a:cubicBezTo>
                      <a:pt x="187" y="52"/>
                      <a:pt x="187" y="52"/>
                      <a:pt x="187" y="52"/>
                    </a:cubicBezTo>
                    <a:cubicBezTo>
                      <a:pt x="195" y="52"/>
                      <a:pt x="199" y="52"/>
                      <a:pt x="200" y="52"/>
                    </a:cubicBezTo>
                    <a:close/>
                  </a:path>
                </a:pathLst>
              </a:custGeom>
              <a:solidFill>
                <a:srgbClr val="FFA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" name="Picture 2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" y="382"/>
                <a:ext cx="495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2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" y="386"/>
                <a:ext cx="468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28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" y="386"/>
                <a:ext cx="413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4" name="Rectangle 43"/>
            <p:cNvSpPr/>
            <p:nvPr/>
          </p:nvSpPr>
          <p:spPr>
            <a:xfrm>
              <a:off x="900994" y="1433758"/>
              <a:ext cx="1550717" cy="362422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268" y="-14596"/>
            <a:ext cx="7861915" cy="99392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Learning What is Essential in Questions </a:t>
            </a:r>
            <a:br>
              <a:rPr lang="en-US" sz="3200" b="1" dirty="0" smtClean="0"/>
            </a:br>
            <a:r>
              <a:rPr lang="en-US" sz="1800" dirty="0" smtClean="0"/>
              <a:t>Daniel Khashabi</a:t>
            </a:r>
            <a:r>
              <a:rPr lang="en-US" sz="1800" baseline="30000" dirty="0" smtClean="0"/>
              <a:t>*</a:t>
            </a:r>
            <a:r>
              <a:rPr lang="en-US" sz="1800" dirty="0"/>
              <a:t> </a:t>
            </a:r>
            <a:r>
              <a:rPr lang="en-US" sz="1800" dirty="0" smtClean="0"/>
              <a:t>  Tushar </a:t>
            </a:r>
            <a:r>
              <a:rPr lang="en-US" sz="1800" dirty="0" err="1" smtClean="0"/>
              <a:t>Khot</a:t>
            </a:r>
            <a:r>
              <a:rPr lang="en-US" sz="1800" baseline="30000" dirty="0" smtClean="0"/>
              <a:t>^</a:t>
            </a:r>
            <a:r>
              <a:rPr lang="en-US" sz="1800" dirty="0"/>
              <a:t> </a:t>
            </a:r>
            <a:r>
              <a:rPr lang="en-US" sz="1800" dirty="0" smtClean="0"/>
              <a:t>  Ashish Sabharwal</a:t>
            </a:r>
            <a:r>
              <a:rPr lang="en-US" sz="1800" baseline="30000" dirty="0" smtClean="0"/>
              <a:t>^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/>
              <a:t> Dan Roth</a:t>
            </a:r>
            <a:r>
              <a:rPr lang="en-US" sz="1800" baseline="30000" dirty="0" smtClean="0"/>
              <a:t>*</a:t>
            </a:r>
            <a:endParaRPr lang="en-US" sz="3200" dirty="0"/>
          </a:p>
        </p:txBody>
      </p: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87589" y="634410"/>
            <a:ext cx="1137908" cy="339786"/>
            <a:chOff x="87589" y="794999"/>
            <a:chExt cx="1137908" cy="33978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89" y="794999"/>
              <a:ext cx="969316" cy="339786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964187" y="800171"/>
              <a:ext cx="2613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aseline="30000" dirty="0" smtClean="0"/>
                <a:t>*</a:t>
              </a:r>
              <a:endParaRPr lang="en-US" baseline="30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333713" y="234977"/>
            <a:ext cx="772266" cy="498102"/>
            <a:chOff x="8333713" y="483160"/>
            <a:chExt cx="772266" cy="4981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4" t="9600" r="72177" b="17941"/>
            <a:stretch/>
          </p:blipFill>
          <p:spPr>
            <a:xfrm>
              <a:off x="8333713" y="483160"/>
              <a:ext cx="658830" cy="498102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8844369" y="530638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aseline="30000" dirty="0" smtClean="0"/>
                <a:t>^</a:t>
              </a:r>
              <a:endParaRPr lang="en-US" baseline="30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98287" y="1882591"/>
            <a:ext cx="6057361" cy="991923"/>
            <a:chOff x="1323582" y="2211293"/>
            <a:chExt cx="6057361" cy="991923"/>
          </a:xfrm>
        </p:grpSpPr>
        <p:sp>
          <p:nvSpPr>
            <p:cNvPr id="53" name="Rounded Rectangle 52"/>
            <p:cNvSpPr/>
            <p:nvPr/>
          </p:nvSpPr>
          <p:spPr>
            <a:xfrm>
              <a:off x="1323582" y="2211293"/>
              <a:ext cx="6057361" cy="99192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581893" y="2291884"/>
              <a:ext cx="4799050" cy="830979"/>
            </a:xfrm>
            <a:prstGeom prst="rect">
              <a:avLst/>
            </a:prstGeom>
          </p:spPr>
          <p:txBody>
            <a:bodyPr wrap="square" lIns="91419" tIns="45711" rIns="91419" bIns="45711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/>
                <a:t>An </a:t>
              </a:r>
              <a:r>
                <a:rPr lang="en-US" sz="1600" dirty="0">
                  <a:solidFill>
                    <a:srgbClr val="FF0000"/>
                  </a:solidFill>
                </a:rPr>
                <a:t>animal</a:t>
              </a:r>
              <a:r>
                <a:rPr lang="en-US" sz="1600" dirty="0"/>
                <a:t> grows </a:t>
              </a:r>
              <a:r>
                <a:rPr lang="en-US" sz="1600" dirty="0">
                  <a:solidFill>
                    <a:srgbClr val="FF0000"/>
                  </a:solidFill>
                </a:rPr>
                <a:t>thicker hair</a:t>
              </a:r>
              <a:r>
                <a:rPr lang="en-US" sz="1600" dirty="0"/>
                <a:t> as a season </a:t>
              </a:r>
              <a:r>
                <a:rPr lang="en-US" sz="1600" dirty="0" smtClean="0"/>
                <a:t>changes. This </a:t>
              </a:r>
              <a:r>
                <a:rPr lang="en-US" sz="1600" dirty="0">
                  <a:solidFill>
                    <a:srgbClr val="FF0000"/>
                  </a:solidFill>
                </a:rPr>
                <a:t>adaptation</a:t>
              </a:r>
              <a:r>
                <a:rPr lang="en-US" sz="1600" dirty="0"/>
                <a:t> helps to _______</a:t>
              </a:r>
              <a:r>
                <a:rPr lang="en-US" sz="1600" dirty="0" smtClean="0"/>
                <a:t>.  (</a:t>
              </a:r>
              <a:r>
                <a:rPr lang="en-US" sz="1600" dirty="0"/>
                <a:t>A)  find </a:t>
              </a:r>
              <a:r>
                <a:rPr lang="en-US" sz="1600" dirty="0" smtClean="0"/>
                <a:t>food (</a:t>
              </a:r>
              <a:r>
                <a:rPr lang="en-US" sz="1600" dirty="0"/>
                <a:t>B) </a:t>
              </a:r>
              <a:r>
                <a:rPr lang="en-US" sz="1600" b="1" dirty="0">
                  <a:solidFill>
                    <a:srgbClr val="008000"/>
                  </a:solidFill>
                </a:rPr>
                <a:t>keep warmer</a:t>
              </a:r>
              <a:r>
                <a:rPr lang="en-US" sz="1600" dirty="0"/>
                <a:t> (C) grow stronger (D) scape from predators</a:t>
              </a:r>
            </a:p>
          </p:txBody>
        </p:sp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8723" r="28896" b="4343"/>
            <a:stretch/>
          </p:blipFill>
          <p:spPr>
            <a:xfrm>
              <a:off x="1434739" y="2291884"/>
              <a:ext cx="927202" cy="851568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287773" y="1305823"/>
            <a:ext cx="859113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Challenge for QA systems:  </a:t>
            </a:r>
            <a:r>
              <a:rPr lang="en-US" b="1" dirty="0" smtClean="0"/>
              <a:t>Is a word in a question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important</a:t>
            </a:r>
            <a:r>
              <a:rPr lang="en-US" b="1" i="1" dirty="0" smtClean="0"/>
              <a:t>, redundant, or distracting?</a:t>
            </a:r>
            <a:endParaRPr lang="en-US" b="1" i="1" dirty="0"/>
          </a:p>
        </p:txBody>
      </p:sp>
      <p:sp>
        <p:nvSpPr>
          <p:cNvPr id="56" name="Cloud Callout 55"/>
          <p:cNvSpPr/>
          <p:nvPr/>
        </p:nvSpPr>
        <p:spPr>
          <a:xfrm>
            <a:off x="179701" y="3297285"/>
            <a:ext cx="2432074" cy="960958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Essentiality</a:t>
            </a:r>
            <a:br>
              <a:rPr lang="en-US" sz="2000" b="1" dirty="0" smtClean="0"/>
            </a:br>
            <a:r>
              <a:rPr lang="en-US" sz="2000" b="1" dirty="0" smtClean="0"/>
              <a:t>in Questions</a:t>
            </a:r>
            <a:endParaRPr lang="en-US" sz="2000" b="1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"/>
          <a:stretch/>
        </p:blipFill>
        <p:spPr>
          <a:xfrm>
            <a:off x="6898756" y="3390299"/>
            <a:ext cx="2207223" cy="15502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5402" y="4201894"/>
            <a:ext cx="664874" cy="586981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5030515" y="3329612"/>
            <a:ext cx="1996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State-of-the-art</a:t>
            </a:r>
            <a:br>
              <a:rPr lang="en-US" sz="1600" b="1" dirty="0" smtClean="0"/>
            </a:br>
            <a:r>
              <a:rPr lang="en-US" sz="1600" b="1" dirty="0" smtClean="0"/>
              <a:t>Essentiality classifier:</a:t>
            </a:r>
            <a:br>
              <a:rPr lang="en-US" sz="1600" b="1" dirty="0" smtClean="0"/>
            </a:br>
            <a:r>
              <a:rPr lang="en-US" sz="1600" b="1" dirty="0" smtClean="0"/>
              <a:t>F1 = 0.8, MAP = 0.9</a:t>
            </a:r>
            <a:endParaRPr lang="en-US" sz="1600" b="1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69101"/>
              </p:ext>
            </p:extLst>
          </p:nvPr>
        </p:nvGraphicFramePr>
        <p:xfrm>
          <a:off x="6407721" y="5345156"/>
          <a:ext cx="2646632" cy="131063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005357"/>
                <a:gridCol w="864333"/>
                <a:gridCol w="776942"/>
              </a:tblGrid>
              <a:tr h="14652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Baseline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With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ET    </a:t>
                      </a:r>
                      <a:endParaRPr lang="en-US" sz="1400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Regents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59.11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60.85</a:t>
                      </a:r>
                      <a:endParaRPr lang="en-US" sz="1400" b="1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AI2Publi</a:t>
                      </a:r>
                      <a:r>
                        <a:rPr lang="en-US" sz="1400" baseline="0" dirty="0" smtClean="0"/>
                        <a:t>c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57.90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59.10</a:t>
                      </a:r>
                      <a:endParaRPr lang="en-US" sz="1400" b="1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RegtsPertd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61.84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 66.84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560095" y="5169387"/>
            <a:ext cx="2007398" cy="927248"/>
            <a:chOff x="649741" y="5154446"/>
            <a:chExt cx="2007398" cy="927248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77323" y="5370253"/>
              <a:ext cx="1579816" cy="711441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649741" y="5154446"/>
              <a:ext cx="628208" cy="816351"/>
            </a:xfrm>
            <a:prstGeom prst="rect">
              <a:avLst/>
            </a:prstGeom>
          </p:spPr>
        </p:pic>
      </p:grpSp>
      <p:sp>
        <p:nvSpPr>
          <p:cNvPr id="63" name="TextBox 62"/>
          <p:cNvSpPr txBox="1"/>
          <p:nvPr/>
        </p:nvSpPr>
        <p:spPr>
          <a:xfrm>
            <a:off x="4643911" y="5659886"/>
            <a:ext cx="1711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Up to 5% increase</a:t>
            </a:r>
            <a:br>
              <a:rPr lang="en-US" sz="1600" b="1" dirty="0" smtClean="0"/>
            </a:br>
            <a:r>
              <a:rPr lang="en-US" sz="1600" b="1" dirty="0" smtClean="0"/>
              <a:t>in</a:t>
            </a:r>
            <a:r>
              <a:rPr lang="en-US" sz="1600" b="1" dirty="0"/>
              <a:t> </a:t>
            </a:r>
            <a:r>
              <a:rPr lang="en-US" sz="1600" b="1" dirty="0" smtClean="0"/>
              <a:t>end-to-end QA</a:t>
            </a:r>
            <a:br>
              <a:rPr lang="en-US" sz="1600" b="1" dirty="0" smtClean="0"/>
            </a:br>
            <a:r>
              <a:rPr lang="en-US" sz="1600" b="1" dirty="0" smtClean="0"/>
              <a:t>performance</a:t>
            </a:r>
            <a:endParaRPr lang="en-US" sz="16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15391" y="6107082"/>
            <a:ext cx="22108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2K annotated questions</a:t>
            </a:r>
            <a:br>
              <a:rPr lang="en-US" sz="1600" b="1" dirty="0" smtClean="0"/>
            </a:br>
            <a:r>
              <a:rPr lang="en-US" sz="1600" b="1" dirty="0" smtClean="0"/>
              <a:t>19K annotated terms</a:t>
            </a:r>
            <a:endParaRPr lang="en-US" sz="1600" b="1" dirty="0"/>
          </a:p>
        </p:txBody>
      </p:sp>
      <p:sp>
        <p:nvSpPr>
          <p:cNvPr id="65" name="Down Arrow 64"/>
          <p:cNvSpPr/>
          <p:nvPr/>
        </p:nvSpPr>
        <p:spPr>
          <a:xfrm>
            <a:off x="1293700" y="4426004"/>
            <a:ext cx="305007" cy="6304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own Arrow 65"/>
          <p:cNvSpPr/>
          <p:nvPr/>
        </p:nvSpPr>
        <p:spPr>
          <a:xfrm rot="2421024" flipV="1">
            <a:off x="2720593" y="5747925"/>
            <a:ext cx="305007" cy="810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 rot="2421024" flipV="1">
            <a:off x="4585773" y="3611405"/>
            <a:ext cx="305007" cy="6259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5225220" y="4564357"/>
            <a:ext cx="305007" cy="810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1198" r="-26" b="1788"/>
          <a:stretch/>
        </p:blipFill>
        <p:spPr>
          <a:xfrm>
            <a:off x="2786191" y="4306216"/>
            <a:ext cx="1732776" cy="1095529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989424" y="5319997"/>
            <a:ext cx="13478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Important for</a:t>
            </a:r>
            <a:br>
              <a:rPr lang="en-US" sz="1600" b="1" dirty="0" smtClean="0"/>
            </a:br>
            <a:r>
              <a:rPr lang="en-US" sz="1600" b="1" dirty="0" smtClean="0"/>
              <a:t>humans!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866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95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Learning What is Essential in Questions  Daniel Khashabi*   Tushar Khot^   Ashish Sabharwal^   Dan Roth*</vt:lpstr>
    </vt:vector>
  </TitlesOfParts>
  <Company>AI2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What is Essential in Questions  Daniel Khashabi*   Tushar Khot^   Ashish Sabharwal^   Dan Roth*</dc:title>
  <dc:creator>AS</dc:creator>
  <cp:lastModifiedBy>AS</cp:lastModifiedBy>
  <cp:revision>16</cp:revision>
  <dcterms:created xsi:type="dcterms:W3CDTF">2017-08-02T17:32:00Z</dcterms:created>
  <dcterms:modified xsi:type="dcterms:W3CDTF">2017-08-02T19:03:12Z</dcterms:modified>
</cp:coreProperties>
</file>