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918400" cx="493776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555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r1ZVysJFEcZvMOSCoBpxku8ZM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8925567-2259-454B-888E-F66158C72CED}">
  <a:tblStyle styleId="{28925567-2259-454B-888E-F66158C72CE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55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106468" y="236484"/>
            <a:ext cx="41164670" cy="250745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106468" y="2553605"/>
            <a:ext cx="41164670" cy="22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13826487" y="-3676646"/>
            <a:ext cx="21724623" cy="444398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103935381" y="29165074"/>
            <a:ext cx="89877897" cy="39990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23533903" y="-10422729"/>
            <a:ext cx="89877897" cy="119166321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468880" y="7680963"/>
            <a:ext cx="44439840" cy="2172462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00491" y="21153123"/>
            <a:ext cx="41970961" cy="65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b="1" sz="19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00491" y="13952227"/>
            <a:ext cx="41970961" cy="720089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 sz="9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 sz="8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40"/>
              </a:spcBef>
              <a:spcAft>
                <a:spcPts val="0"/>
              </a:spcAft>
              <a:buClr>
                <a:srgbClr val="888888"/>
              </a:buClr>
              <a:buSzPts val="7700"/>
              <a:buNone/>
              <a:defRPr sz="77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SzPts val="6700"/>
              <a:buNone/>
              <a:defRPr sz="6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889687" y="24582123"/>
            <a:ext cx="79578518" cy="6951726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44550" lvl="2" marL="1371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9291163" y="24582123"/>
            <a:ext cx="79578524" cy="6951726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079500" lvl="0" marL="4572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•"/>
              <a:defRPr sz="13400"/>
            </a:lvl1pPr>
            <a:lvl2pPr indent="-958850" lvl="1" marL="9144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–"/>
              <a:defRPr sz="11500"/>
            </a:lvl2pPr>
            <a:lvl3pPr indent="-844550" lvl="2" marL="1371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468882" y="7368544"/>
            <a:ext cx="21817017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b="1" sz="97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2468882" y="10439401"/>
            <a:ext cx="21817017" cy="189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4455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25083139" y="7368544"/>
            <a:ext cx="21825585" cy="3070857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  <a:defRPr b="1" sz="11500"/>
            </a:lvl1pPr>
            <a:lvl2pPr indent="-22860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b="1" sz="97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4pPr>
            <a:lvl5pPr indent="-22860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5pPr>
            <a:lvl6pPr indent="-22860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6pPr>
            <a:lvl7pPr indent="-22860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7pPr>
            <a:lvl8pPr indent="-22860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8pPr>
            <a:lvl9pPr indent="-22860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None/>
              <a:defRPr b="1" sz="77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25083139" y="10439401"/>
            <a:ext cx="21825585" cy="1896618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958850" lvl="0" marL="4572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1pPr>
            <a:lvl2pPr indent="-84455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17550" lvl="3" marL="1828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–"/>
              <a:defRPr sz="7700"/>
            </a:lvl4pPr>
            <a:lvl5pPr indent="-717550" lvl="4" marL="22860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»"/>
              <a:defRPr sz="7700"/>
            </a:lvl5pPr>
            <a:lvl6pPr indent="-717550" lvl="5" marL="27432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6pPr>
            <a:lvl7pPr indent="-717550" lvl="6" marL="32004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7pPr>
            <a:lvl8pPr indent="-717550" lvl="7" marL="36576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8pPr>
            <a:lvl9pPr indent="-717550" lvl="8" marL="4114800" algn="l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7700"/>
              <a:buChar char="•"/>
              <a:defRPr sz="77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2468884" y="1310640"/>
            <a:ext cx="16244891" cy="557784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Calibri"/>
              <a:buNone/>
              <a:defRPr b="1" sz="9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9305270" y="1310642"/>
            <a:ext cx="27603450" cy="28094942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Char char="•"/>
              <a:defRPr sz="15400"/>
            </a:lvl1pPr>
            <a:lvl2pPr indent="-1079500" lvl="1" marL="91440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Char char="–"/>
              <a:defRPr sz="13400"/>
            </a:lvl2pPr>
            <a:lvl3pPr indent="-958850" lvl="2" marL="137160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Char char="•"/>
              <a:defRPr sz="11500"/>
            </a:lvl3pPr>
            <a:lvl4pPr indent="-844550" lvl="3" marL="18288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4pPr>
            <a:lvl5pPr indent="-844550" lvl="4" marL="22860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»"/>
              <a:defRPr sz="9700"/>
            </a:lvl5pPr>
            <a:lvl6pPr indent="-844550" lvl="5" marL="27432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6pPr>
            <a:lvl7pPr indent="-844550" lvl="6" marL="3200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7pPr>
            <a:lvl8pPr indent="-844550" lvl="7" marL="3657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8pPr>
            <a:lvl9pPr indent="-844550" lvl="8" marL="41148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2468884" y="6888482"/>
            <a:ext cx="16244891" cy="225171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9678356" y="23042880"/>
            <a:ext cx="29626562" cy="2720343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Calibri"/>
              <a:buNone/>
              <a:defRPr b="1" sz="9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9678356" y="2941320"/>
            <a:ext cx="29626562" cy="19751039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lvl="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9678356" y="25763223"/>
            <a:ext cx="29626562" cy="386333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228600" lvl="0" marL="457200" algn="l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None/>
              <a:defRPr sz="6700"/>
            </a:lvl1pPr>
            <a:lvl2pPr indent="-228600" lvl="1" marL="914400" algn="l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/>
            </a:lvl2pPr>
            <a:lvl3pPr indent="-228600" lvl="2" marL="137160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3pPr>
            <a:lvl4pPr indent="-228600" lvl="3" marL="1828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4pPr>
            <a:lvl5pPr indent="-228600" lvl="4" marL="22860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5pPr>
            <a:lvl6pPr indent="-228600" lvl="5" marL="2743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6pPr>
            <a:lvl7pPr indent="-228600" lvl="6" marL="32004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7pPr>
            <a:lvl8pPr indent="-228600" lvl="7" marL="36576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8pPr>
            <a:lvl9pPr indent="-228600" lvl="8" marL="41148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468880" y="1318263"/>
            <a:ext cx="4443984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0"/>
              <a:buFont typeface="Calibri"/>
              <a:buNone/>
              <a:defRPr b="0" i="0" sz="2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468880" y="7680963"/>
            <a:ext cx="44439840" cy="2172462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44550" lvl="3" marL="18288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–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44550" lvl="4" marL="22860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»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4550" lvl="5" marL="27432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44550" lvl="6" marL="32004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44550" lvl="7" marL="36576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44550" lvl="8" marL="41148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468880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6870680" y="30510481"/>
            <a:ext cx="156362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5387278" y="30510481"/>
            <a:ext cx="115214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5062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46609000" y="164592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04350" y="33426400"/>
            <a:ext cx="305689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9404350" y="33997900"/>
            <a:ext cx="246888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8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Template ID: basicprofessional  Size: 54x36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hyperlink" Target="http://cogcomp.org/perspectrum" TargetMode="External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6628" y="0"/>
            <a:ext cx="49377600" cy="5022875"/>
          </a:xfrm>
          <a:prstGeom prst="rect">
            <a:avLst/>
          </a:prstGeom>
          <a:gradFill>
            <a:gsLst>
              <a:gs pos="0">
                <a:srgbClr val="97B4E4"/>
              </a:gs>
              <a:gs pos="36000">
                <a:srgbClr val="DAE5F1"/>
              </a:gs>
              <a:gs pos="79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-3" y="5047121"/>
            <a:ext cx="49377600" cy="5772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1737122" y="344052"/>
            <a:ext cx="45732688" cy="272992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7200"/>
              <a:buFont typeface="Arial"/>
              <a:buNone/>
            </a:pPr>
            <a:r>
              <a:rPr b="1" i="1" lang="en-US" sz="72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Seeing Things from a Different Angle: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rgbClr val="953734"/>
              </a:buClr>
              <a:buSzPts val="7200"/>
              <a:buFont typeface="Arial"/>
              <a:buNone/>
            </a:pPr>
            <a:r>
              <a:rPr b="1" i="1" lang="en-US" sz="7200" u="none" cap="none" strike="noStrike">
                <a:solidFill>
                  <a:srgbClr val="95373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Discovering Diverse Perspectives about Claims</a:t>
            </a:r>
            <a:endParaRPr/>
          </a:p>
        </p:txBody>
      </p:sp>
      <p:sp>
        <p:nvSpPr>
          <p:cNvPr id="93" name="Google Shape;93;p1"/>
          <p:cNvSpPr txBox="1"/>
          <p:nvPr>
            <p:ph idx="2" type="body"/>
          </p:nvPr>
        </p:nvSpPr>
        <p:spPr>
          <a:xfrm>
            <a:off x="8381760" y="2743057"/>
            <a:ext cx="32267798" cy="167230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0" i="0" lang="en-US" sz="4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Sihao Chen, Daniel Khashabi, Wenpeng Yin, Chris Callison-Burch, Dan Roth</a:t>
            </a:r>
            <a:endParaRPr/>
          </a:p>
          <a:p>
            <a:pPr indent="0" lvl="0" marL="0" marR="0" rtl="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b="0" i="1" lang="en-US" sz="4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University of Pennsylvania</a:t>
            </a:r>
            <a:endParaRPr/>
          </a:p>
          <a:p>
            <a:pPr indent="0" lvl="0" marL="0" marR="0" rtl="0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47631" y="5286114"/>
            <a:ext cx="115316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 Motivation</a:t>
            </a:r>
            <a:endParaRPr b="1" i="0" sz="4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7489691" y="31136728"/>
            <a:ext cx="112629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was supported in part by US DARPA under contract HR0011-15-2-0025 and a gift from Google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7567547" y="30392509"/>
            <a:ext cx="8922373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Acknowledgements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125" y="1334674"/>
            <a:ext cx="8464789" cy="271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95147" y="-152802"/>
            <a:ext cx="5233708" cy="523370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7299191" y="5235224"/>
            <a:ext cx="48253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 Challenges</a:t>
            </a:r>
            <a:endParaRPr/>
          </a:p>
        </p:txBody>
      </p:sp>
      <p:sp>
        <p:nvSpPr>
          <p:cNvPr descr="data:image/png;base64,iVBORw0KGgoAAAANSUhEUgAABmsAAANjCAYAAABFsS6/AAAAAXNSR0IArs4c6QAAQABJREFUeAHs3Q2UVOWdIPz/CHRFQqt0t0rAsR0gGGEEg4ggGmZhfDEa4zhjMmZ0YvbEmcxOTmbnnfcc5/jueI57yPvmxN3NZnTdPbpmJ06SNWfGjzWGKOPIiyJplY8RFjqKtCwGEOWjR1tbaOjNe6u7q2ma6m66q7rqVvGro1TVvfe5z//5Pbdu37r/eu79tV8lj/AgQIAAAQIECBAgQIAAAQIECBAgQIAAAQIECBAoi8BpZalVpQQIECBAgAABAgQIECBAgAABAgQIECBAgAABAl0CkjU2BA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aBsWWsW9XDEOho3RWvvvx8NH90UfzhjXNjzCBl929bGz/92YvRcqAjamoikn9j2iVXxueuXRQNAxXs2B9rV/w0XtzS0rV8dCSl6qfFldd+LhbNaBikNrMIECBAgAABAgQIECBAgAABAgQIECBAgACBQgR+7VfJo5AVKDuKAh1t0bJlY6x54YVo3tPWXVHtwrjrrhujNm+1nbH5ifvih0178s6NmBy33vGNmN0vY9O5f3Pcd88PY8BSC2+Nb9w4e9AE0QAVmkyAAAECBAgQIECAAAECBAgQIECAAAECBAgMIWBkzRBAZZndtjOeeuyJWNOcL30ydsCkyf5XfnBcombmVTfE3ClHY+OKFdHclevZEz+858dxxz23xLGxMnvjB30TNfUz44ar50bs3hhPrmnuav6eph/GDxrviK/MPVaqLC4qJUCAAAECBAgQIECAAAECBAgQIECAAAECVSggWZPCTm1/OxlN0zdRk0mCPDxUoG3RtLI7uRKRiWVfuzOWThvfVWj23Lnx3P33xMqd2ZVsiqZtn4/rZ3SPzWnf1hS9pRqXxZ1fXxpdpebOjk/PfCbufmBV1zqan22K9rnXd88bKhTzCRAgQIAAAQIECBAgQIAAAQIECBAgQIAAgZMWOO2kl7RgyQTGjjm9q67JMxfGzV+7I+5Z/s1YNnmI6lvfiFd7rpQW06/vTdR0l6qNpb9/Te8Kmre+3ft6+7otPa8zcc3v9yRqeqaMn3Z13DA9mylKHgeaY0d790v/EiBAgAABAgQIECBAgAABAgQIECBAgAABAsUTMLKmeJZFW1PNtGviW9+6JsaMya2yPdqHGFnTvm9n5HI1c+Z9Mlfw2HPDhTEvybusT9ZzYNvr0R4zklEybbHzzZ5SmYtj5glXORsTM+d9Kp7cvilZz4F4c1d7zJrRPVrn2Iq9IkCAAAECBAgQIECAAAECBAgQIECAAAECBAoRMLKmEL1RLHssUdNdybih6hpzLO92xoSe0TDHlRkfZ0zomdCRmzEmxtX0vJ5wenLxtBMfmTPP6J14NDp7X3tBgAABAgQIECBAgAABAgQIECBAgAABAgQIFEdAsqY4jqlay4iSKr0JnFQ1RTAECBAgQIAAAQIECBAgQIAAAQIECBAgQKDqBSRrqr6LNZAAAQIECBAgQIAAAQIECBAgQIAAAQIECBBIs8Cxa2elOUqxVbTAhg0bKjp+wRMgQIAAAQIECBAgQIAAAQIECBAgQIDAqSVw6aWXlrTBRtaUlFtlBAgQIECAAAECBAgQIECAAAECBAgQIECAAIHjBYysOd7j1HhXk6eZ+ablWWwkk0qdgRxJjMoQIECAAAECBAgQIECAAAECBAgQIECAAIFyCRhZUy75Ytfb2WeFR/q87n3ZGb2TO45GbvF803qLZF90Hj3urTcECBAgQIAAAQIECBAgQIAAAQIECBAgQIBAcQUka4rrWba1Zc6oi0xP7Vu2vnViHG074tUD3ZMzUxujtutlJs49t6dU25bY0XZisR2vbumZWBuNZ3eXOnEpUwgQIECAAAECBAgQIECAAAECBAgQIECAAIGRCkjWjFQuZeXGTLowPpXLu6x/Nra1Hx9gy9o1kcvFTLvo/J6ZY2LqzGk9r9ti1eqW4wt1tMTq9T2lMlPj/InHz/aOAAECBAgQIECAAAECBAgQIECAAAECBAgQKFxAsqZww5SsoSEWzK/viWVPPPSt78fWvW3R2dkeW5/7fjywamfPvPq44lMNvTE3XHJF9JZa80A8+NzWaOvsjPa9W+P7334gekvNXxDHSvUW94IAAQIECBAgQIAAAQIECBAgQIAAAQIECBAoUGBsgeUVL5FA771lkvpy95vpX/W0a2+LOa98JzYdTuYcbo6Hv9Pcf5GYc9NtMWN8n8k1M+K2m+bEdx7d1DVx+8qHY/nKPvOzLzNz4pZrcyNw+s3zlgABAgQIECBAgAABAgQIECBAgAABAgQIEChIQLKmIL7SFR6XuyFN7fgYM1C1YybFLXffGef9+OFYsWlPv6XqY9ntX42lM04cHzNp/i1x51nnxcMPrYgTSs1cFl/9w6XRMGCl/aop4du9Bzti5bqD8fTLB2P77o9KUvP0KafHZy+vi2WX1cWkupqS1KkSAgQIECBAgAABAgQIECBAgAABAgQIEKhugV/7VfKo7iaemq3rbG+Nfe8fjrFJOu7o0UzUTZoYQ6cWOqN1/75ISmULReaMupg4fuhS5RDevf9wfGn5L6L90EDjjEY3qvEfGxOP3HVRTGnIZdFGtz5rJ0CAAAECBAgQIECAAAECBAgQIECAAIHqFZCsqd6+reqW/eUDb8ZzG1vL2salcyfGt782tWgxGClUNEorIkCAAAECBAgQIECAAAECBAgQIECAQEUJSNZUVHcJNiew+F+/Gh+WaVRNLoaPJ6Nrnv/rS3JvC3o2UqggPoUJECBAgAABAgQIECBAgAABAgQIECBQ0QKnVXT0gj9lBcqdqMnCFzOGex/bXbZLumXbkr2cXDYGDwIECBAgQIAAAQIECBAgQIAAAQIECBAovYBkTenN1UjgBIGXmt8/YVqpJ6QhhlK3WX0ECBAgQIAAAQIECBAgQIAAAQIECBBIg4BkTRp6QQynvEAxR+mMFDMNMYw0duUIECBAgAABAgQIECBAgAABAgQIECBQyQKSNZXce2InQIAAAQIECBAgQIAAAQIECBAgQIAAAQIEKl5gbMW3QAMIECBAgAABAgRKJrD3YEesXHcwnn75YGzf/VFJ6p0+5fT47OV1seyyuphUV1OSOlVCgAABAgQIECBAgAABAgRKKSBZU0ptdREgQIAAAQIEKlhg9/7D8aXlv4j2Q50lbUU2KXTf47vjez/bG4/cdVFMaciUtH6VESBAgAABAgQIECBAgACB0RZwGbTRFrZ+AgQIECBAgECVCNz72O6SJ2r60mWTRNkYPAgQIECAAAECBAgQIECAQLUJSNZUW49qDwECBAgQIEBglARean5/lNZ88qtNQwwnH60lCRAgQIAAAQIECBAgQIDAyQlI1pyck6UIECBAgAABAqe8wIclvvxZPvA0xJAvLtMIECBAgAABAgQIECBAgEAhApI1hegpS4AAAQIECBAgQIAAAQIECBAgQIAAAQIECBAoUGBsgeUVJ0CAwKACew92xMp1B+Pplw9G9gbRpXhMn3J6fPbyulh2WV1MqqspRZXqIECAAAECBAgQIECAAAECBAgQIECAwIgFJGtGTKcgAQJDCezefzi+tPwXJb8ZdTYpdN/ju+N7P9sbj9x1UUxpyAwVqvkECBAgQIAAAQIECBAgQIAAAQIECBAom4BkTdnoVUyg+gXufWx3yRM1fVXbk3srZGP49tem9p3sNQECBAgQIECAAAECVS5ghH+Vd7DmESBAgACBKhSQrKnCTtUkAmkReKn5/bKHkoYYyo4gAAIECBAgQIAAAQKnkIAR/qdQZ2sqAQIECBCoIgHJmirqTE0hkDaBD5ORLeV+pCGGchuonwABAgQIVIuAX8pXS09qB4HRFTDCf3R9rZ0AAQIECBAYHQHJmtFxtVYCBAgQIECAAAECBIoo4JfyRcS0KgJVLpCG0fVpiKHKu1nzCBAgQIBA1QlI1lRdl2oQAQIEhi/gl8rDNytnCf1VTn11EyBQLoFq/qW8/Xq5tir1VqtAGkbXpyGGau1f7SJAgAABAtUqIFlTrT2rXQQIEDhJAb9UPkmolCymv1LSEcIgQKDkAmn4lfpoxGC/XvJNSYUECBAgQIAAAQIEUilwWiqjEhQBAgQIlEwgLb9ULlmDK7wi/VXhHSh8AgRGLJCGX6mPRgz26yPeJBQkQIAAAQIECBAgUFUCkjVV1Z0aQ4AAgeELjMavhIcbRRpiGG7M5Vo+DVZpiKFc/uolQIBAsQXSsE9NQwzFdrU+AgQIECBAgAABApUmIFlTaT0mXgIECBRZYDR+JTzcENMQw3BjLtfyabBKQwzl8lcvAQIEii2Qhn1qGmIotqv1ESBAgAABAgQIEKg0AcmaSusx8RIgQIAAAQIECBAgQIAAAQIECBAgQIAAAQJVJSBZU1XdqTEECBAgQIAAAQIECBAgQIAAAQIECBAgQIBApQlI1lRaj4mXAAECBAgQIECAAAECBAgQIECAAAECBAgQqCqBsVXVGo0hQIBAiQT2HuyIlesOxtMvH4ztuz8qSa3Tp5wen728LpZdVheT6mpKUqdKCJRSwOeqlNrqIkCAAAECBAgQIECAAAECBNIkIFmTpt4QCwECFSGwe//h+NLyX0T7oc6SxptNCt33+O743s/2xiN3XRRTGjIlrV9lBEZTwOdqNHWtmwABAgQIECBAgAABAgQIEEi7gMugpb2HxEeAQOoE7n1sd8kTNX0RskmibAweBKpJwOeqmnpTWwgQIECAAAECBAgQIECAAIHhCkjWDFfM8gQInPICLzW/X3aDNMRQdgQBVJVAGrbpNMRQVZ2qMQQIECBAgAABAgQIECBAgMBJC7gM2klTWZAAAQLdAh+W+PJn+dzTEEO+uEwjMFKBNGzTaYhhpH7KESBAgACBkQq4Z9xI5ZQjQIAAAQIECBRXQLKmuJ7WRoAAAQIECBAgQIAAAQIEKkLAPeMqopsESYAAAQIECJwiAi6Ddop0tGYSIECAAAECBAgQIECAAIG+Au4Z11fDawIECBAgQIBAeQUka8rrr3YCBAgQIECAAAECBAgQIFAWgTTcry0NMZQFX6UECBAgQIAAgX4CkjX9QLwlQIAAAQIECBAgQIAAAQKngkAa7teWhhhOhb7WRgIECBAgQCD9ApI16e8jERIgQIAAAQIECBAgQIAAAQIECBAgQIAAAQJVLCBZU8Wdq2kECBAgQIAAAQIECBAgQIAAAQIECBAgQIBA+gUka9LfRyIkQIAAAQIECBAgQIAAAQIECBAgQIAAAQIEqlhAsqaKO1fTCBAgQIAAAQIECBAgQIAAAQIECBAgQIAAgfQLjE1/iCIcWqAztj3/k3j1nYhx44Ze+siRM+Izv7M0JtX0LNuxN575Hy/ER4MUPnJkbFxy9bUxY+KYoSuwBAECBAgQIECAAAECBAgQIECAAAECBAgQIHDSApI1J02V5gXbY+s/NsX6wycbY23M+lyfZE28H5vWr48DQxWf9VtJsqZ2qKXMJ0CAAAECBBKBvQc7YuW6g/H0ywdj++6PSmIyfcrp8dnL62LZZXUxqS73q4ySVF3xleiviu9CDSBAgAABAgQIjEjAceCI2BQiQGAUBCRrRgG19KvMxLT5c2LfgSMx0GmZcfHPsal5T09odTGhb88fPhQduaAzmcjkXvd5PpwkguonGFXTh8RLAgQIECAwoMDu/YfjS8t/Ee2HOgdcZjRmZJNC9z2+O773s73xyF0XxZSGfH/VR6Pmyl6n/qrs/hM9AQIECBAgQGCkAo4DRyqnHAECoyHQ95T9aKzfOksiUBOzr78lZg9WV+sr8Wbzo9GWLFO/8Opo7JPVaX+7pWt6tvjCP7wjbpxh9MxglOYRIECAAIGhBO59bHfJEzV9Y8omibIxfPtrU/tO9noAAf01AIzJBAgQIECAAIEqF3AcWOUdrHkEKkzgtAqLV7gjEuiMV558qichUxtX/9aM49YydkwuZ1cbU+rGHzfPGwIECBAgQGD4Ai81vz/8QkUukYYYitykUVtdGqzSEMOoAVsxAQIECBAgQCClAmk4BktDDCntHmEROOUEcmfpT7mGn1INbt0UK5u7b2iTmb4s5kw8vvVvv/FWz4TaqJ/oUmfH63hHgEAlC7j2cCX3XmXH/mGJL3+WTysNMeSLK43T0mCVhhjS2DdiIkCAAAEClSjge0jl9FoajsHSEEPl9JhICVS3gGRNdfdvV+u2rn629zJnv3XtJdE/HXP0yJEehT2xYfVzsXnvL2Pfh8ldbGo+HufPvCw+M39GGG9zCmwomkigygRce7jKOlRzCBAgQIAAAQIECFSAgO8hFdBJQiRAgEBKBSRrUtoxRQurfVv8tOlA9+rql8TC8/rcrKankvfez97JpvuxfuXK3Muu5+3Nm2LVU9Pj9jv+ONzK5jgabwgQSLmAaw+nvIOER4AAAQIECBAgMGwBIzaGTVbyAr6HlJxchaeIgP3fKdLRp3gz3bOmyjeAnS88Gz2pmpj3uUV5Rsi0xc7XjiVrshy1kyfH5PrMMZnD2+Ohe34U+49N8YoAAQKpF0jDdX/TEEPqO0qABAgQIECAAAECJyWQHbHxxX/bHPc9vju27/7opMoUY6FsXdk6s3VnY/AYXCAN3wHSEMPgSuYSGJ6A/d/wvCxduQJG1lRu3w0deeeuWLlqZ/dymTmxZFZtnjLjY/Y1V8W+da/GO+N+M7785c9HY233hdJaW56PBx9Y0Z3sOZzc92bjsrhlbkOedQw+acOGDYMvUMFzq61t1dae3KalXTmJdD8Xu58+PFT+9mavPVzsdpW/Vd0RaFdaemLwOPTT4D5pm1ut/ZU250LjqdZ+qtZ2FdrfypdGoFq3v2K364F/jGgv4zFue3Js+2+/tyW+9tul2S4qtRbfQyq158obd7H3F+VtTfFrt/8rvqk1npzApZdeenILFmkpyZoiQaZxNXtf+sfY3hPY9GuWRv40y5iYtuj6rv/7t2HitMXxp7cdjOUPN3XNenPnwYgRJGv6r9d7AgQIECBAgAABAgQIECBAYHgCzbuGt/xoLJ2GGEajXdZJgEC6BdKw70lDDOnuJdEVQ0CyphiKqVzH/njumeaeyBpj2YJJI4qy9lNzozGaIjs+p23bm9EeM/JcSm3wVY9OBjIdo3WK17Zqa09um9CunMRoPNv+hlK1/Q0lVMj84m1/uSiqrb+qrT3V2k/V3q5c+6rl2edqNHuy+Pv10YzWuosn4HNVPMsT11Tsz9WhB8vfX4c6IordrhPlKn1K+fspK6ifTnY70l8nK1XO5ap5/+dePOXcstJXt2RN+vqkKBG1bV0Vm3ouJVt/1dXR2H1ls7zr7uzoiM4YEzU1eRYac3acXx+x80BStOOjZDkPAgQIECBAgAABAgQIECBAgAABAgQIEChEIHsvni8t/0VyicvSnnHN3Yvsez/bG4/cdVFMaehz7/JCGqRswQKnFbwGK0ihQFusfnx9T1y18dnfmjFgjO0tT8Wdf/VX8Vd/dWc8tyv5iUz/R8euaM4mapJH5tenDHtUTXdJ/xIgQIAAAQIECBAgQIAAAQIECBAgQIBATuDex3aXPFGTqzv7nE0SZWPwSI+AZE16+qJokXS0rI01bd2ry8y8LmbXDrzqsWPH9c78+c/f6H2de7GraXX05GpiQn19Mv7GgwABAgQIECBAgAABAgQIECBAgAABAgQKEXip+f1CihelbBpiKEpDqmQlkjVV0pHHmtERTc+s6n3729fM6X2d70VN47yY0zPSrW39w/Hdv3s+drW2R0d7a2x+5vtx74rtPcUy8S8WXpBvFaYRIECAAAECBAgQIECAAAECBAgQIECAwDAEPizx5c/yhZaGGPLFdapOc8+aKuv5zr1NsWJnT6MmL4uFk4YaC9MQX7h9WWy6f2VXoT3rV8S9yf/9H43LvhLzG4ZaV/9S3hMgQIAAAQIECBAgQIAAAQIECBAgQIAAAQJDCRhZM5RQhc3f9eqW3oivunZ+1PS+G/hFTePS+OYdt8e8xjzXS8tMjutuuyO+vnTawCswhwABAgQIECBAgAABAgQIECBAgAABAgQIEBixgJE1I6ZLZ8HGa74e91wz/NhqGmbEF79+V/xOe1u83344WcHRiDEfj4kTa92nZvicShAgQIAAAQIECBAgQIAAAQIECBAgQIAAgZMWkKw5aapTY8Ga8bXRkPzvQYAAAQIECBAgQIAAAQIECBAgQIAAAQIECJRGwGXQSuOsFgIECBAgQIAAAQIECBAgQIAAAQIECBAgQIBAXgEja/KymEiAAAECBAgQIECg8gX2HuyIlesOxtMvH4ztuz8qSYOmTzk9Pnt5XSy7rC4m1Z3MHRRLEpZKCBAgQIAAAQIECBAokYDvISODlqwZmZtSBAgQIECAAAECBFItsHv/4fjS8l9E+6HOksaZTQrd9/ju+N7P9sYjd10UUxoyJa1fZQQIECBAgAABAgQIlE/A95CR27sM2sjtlCRAgAABAgQIECCQWoF7H9td8kRNX4xskigbgwcBAgQIECBAgAABAqeOgO8hI+9ryZqR2ylJgAABAgQIECBAILUCLzW/X/bY0hBD2REEQIAAAQIECBAgQOAUEkjDd4A0xDCSLncZtJGoKUOAAAECBAgQIEAg5QIflvjyZ/k40hBDvrhMI0CAAAECBAhUq4B7hVRrz1ZOu9LwHSANMYykxyRrRqKmDAECBAgQIECAAAECBAgQIECAAAECBFIk4F4hKeoMoRAYgYDLoI0ATRECBAgQIECAAAECBAgQIECAAAECBAikScC9QtLUG2IhMHwByZrhmylBgAABAgQIECBAgAABAgQIECBAgACBVAmk4T4daYghVZ0iGALDEHAZtGFgWZQAAQIECBAgQIAAAQIECBAgQKA4Au6tURxHayGQE0jDfTrSEEPOwzOBShOQrKm0HhMvAQIECBAgQIAAAQIECBAgQKDCBdxbo8I7UPgECBAgUHQBl0ErOqkVEiBAgAABAgQIECBAgAABAgQIDCbg3hqD6ZhHgAABAqeigGTNqdjr2kyAAAECBAgQIECAAAECBAgQKKNAGu5rkYYYytgFqiZAgACBlAlI1qSsQ4RDgAABAgQIECBAgAABAgQIEKh2gTTc1yINMVR7P2sfAQIECJy8gGTNyVtZkgABAgQIECBAgAABAgQIECBAgAABAgQIECBQdAHJmqKTWiEBAgQIECBAgAABAgQIECBAgAABAgQIECBA4OQFJGtO3sqSBAgQIECAAAECBAgQIECAAAECBAgQIECAAIGiC0jWFJ3UCgkQIECAAAECBAgQIECAAAECBAgQIECAAAECJy8gWXPyVpYkQIAAAQIECBAgQIAAAQIECBAgQIAAAQIECBRdYGzR12iFBAgQIECAAAECBAgQIECgygT2HuyIlesOxtMvH4ztuz8qSeumTzk9Pnt5XSy7rC4m1dWUpE6VECBAgAABAgQIlEdAsqY87molQIAAAQIECBAgQIAAgQoR2L3/cHxp+S+i/VBnSSPOJoXue3x3fO9ne+ORuy6KKQ2ZktavMgIECBAgQIAAgdIJuAxa6azVRIAAAQIECBAgQIAAAQIVKHDvY7tLnqjpy5RNEmVj8CBAgAABAgQIEKheAcma6u1bLSNAgAABAgQIECBAgACBIgi81Px+EdZS2CrSEENhLVCaAAECBAgQIEBgMAHJmsF0zCNAgAABAgQIECBAgACBU17gwxJf/iwfeBpiyBeXaQQIECBAgAABAsURkKwpjqO1ECBAgAABAgQIECBAgAABAgQIECBAgAABAgRGJDB2RKUUIkCAAAECBAgQIECAAAECBAgQIEDglBHYe7AjVq47GE+/fDC27/6oJO2ePuX0+OzldbHssrqYVFdTkjpVQoAAgXIJSNaUS169BAgQIECAAAECBAgQIECAAAECBCpAYPf+w/Gl5b+I9hJfFjKbFLrv8d3xvZ/tjUfuuiimNGQqQEuIBAgQGJmAy6CNzE0pAgQIECBAgAABAgQIECBAgAABAqeEwL2P7S55oqYvbDZJlI3BgwABAtUsIFlTzb2rbQQIECBAgAABAgQIECBAgAABAgQKFHip+f0C11B48TTEUHgrrIEAAQIDC7gM2sA25hAgQIAAAQIECBAgQIDACAXc22CEcIoRIEAghQIflvjyZ/kI0hBDvrhMI0CAQLEEJGuKJWk9BAgQIECAAAECBAgQINAl4N4GNgQCBAgQIECAAAECwxNwGbTheVmaAAECBAgQIECAAAECBIYQcG+DIYDMJkCAAAECBAgQINBPQLKmH4i3BAgQIECAAAECBAgQIFCYQBruK5CGGApTVJoAAQIECBAgQOBUEpCsOZV6W1sJECBAgAABAgQIECBQAoE03FcgDTGUgFoVBAgQIECAAAECVSIgWVMlHakZBAgQIECAAAECBAgQIECAAAECBAgQIECAQGUKSNZUZr+JmgABAgQIECBAgAABAgQIECBAgAABAgQIEKgSAcmaKulIzSBAgAABAgQIECBAgAABAgQIECBAgAABAgQqU0CypjL7TdQECBAgQIAAAQIECBAgQIAAAQIECBAgQIBAlQiMrZJ2aEaPwN7Nz8Vzr70f48cNQHLkSMS5l8TnF8+IMX0X6dgfa1f8NF7c0hIdURPRkfxbPy2uvPZzsWhGQ98lvSZAgAABAgQIECBAgAABAgQIECBAgAABAgSKKCBZU0TMNKzqw53rY9P6A4OHkhkXv50ka2p7lurcvznuu+eHsae31OHuV3ua48mHmmPdwlvjGzfOPj6507usFwQIECBAgAABAgQIECBAgAABAgQIECBAgEAhAi6DVoheCst++NGxoDKZTJz4f0RmUl1kehfbGz/om6ipnxk33Hxr3HDVzN4l9jT9MH6wcX/vey8IECBAgAABAgQIECBAgAABAgQIECBAgACB4gkYWVM8yxSsqS12vt4zqqb2qrjzrutj/BBRtW9riuaeZTKNy+LOry/tLjN3dnx65jNx9wOruuY2P9sU7XOHXt8Q1ZlNgAABAgQIECBAgAABAgQIECBAgAABAgQI9BMwsqYfSGW/HRPjktvNZB+ZXz+3z+iZ7mn5/t2+bkvP5Exc8/s9iZqeKeOnXR03TO8Zg3OgOXa051uDaQQIECBAgAABAgQIECBAgAABAgQIECBAgEAhApI1heilrWzH29HSM7BmQv25J3GPmWQkzptt3a3IXBwzG/o3aEzMnPepnokH4s1dsjX9hbwnQIAAAQIECBAgQIAAAQIECBAgQIAAAQKFCrgMWqGCqSrfGUd64jnQ8nI8/8zG2LF3X3R0RHz87PPjsoWfiRmT+l4Y7dhInJhwet6ROJkzz+ht4dHo7H3tBQECBAgQIECAAAECBAgQIECAAAECBAgQIFAcAcma4jimYy0ffhA942Qi9qyPFXv6hLV9e2xqWhXTl90ef7x0Rp8ZPS+ThI4HAQIECBAgQIAAAQIECBAgQIAAAQIECBAgUHoBl0Ervfmo1di+b/uxZE22lkxtTG6cfNyIme0rH4ofbdw/ajFYMQECBAgQIECAAAECBAgQIECAAAECBAgQIDA8ASNrhueV6qUzZ18aV83552h+rTVmXH9zfH5+Y/d9azpbY+2PH4wnN3Xf0GbTEytj2dxb4oRb1IxS6zZs2DBKay7/aqutbdXWntwWol05iXQ/66d090//6PRXf5F0vtdP6eyXgaLSXwPJpGu6fkpXfwwVTbX1V7W1J9d/2pWTqIznauuvamtPbivSrpxEZTxXW39VW3tyW5F25SQq47kY/XXppZeWtLGSNSXlHt3KxkycFtffkvzfv5oxE2PRLX8a7765PJqy10k7vCveaY9o6Hv7mv5lvCdAgAABAgQIECBAgAABAgQIECBAgAABAgRKIiBZUxLmNFRSG5dd0RhNK3cmwRyIN99uj1nT+sRV0+d1kV+OTgYyHaN1ite2amtPbiPSrpzEaDzb/oZStf0NJVTI/OJtf7koqq2/qq091dpP2pUTGM3n4u0vfK4qo59yUVZbf1Vbe6q1n7QrJzCaz/brQ+naXwwlVMj84m1/uSiqrb+qrT3V2k/alRMYzefi7y9GM9rudbtnzegbl66Gzs7o6OiIzgFqrLvg/N45Rw91L3UkN6XjaP5ynUdzS3gmQIAAAQIECBAgQIAAAQIECBAgQIAAAQIERkHAyJpRQC3PKtvjqX9/d6w5kNQ++br45p8vjv6DZXZtbu4JLRNTzu2+Btq552aSgTaHI9q2xI62G2N27fHR73h1S8+E2mg8u9/M4xf1jgABAgQIECBAgAABAgQIECBAgAABAgQIEBiBgJE1I0BLa5HxSd6l67HnpXgte2+avo/OnbG6KZvJyT4mxFlnjEmex8TUmblrobXFqtUtXXN7/+loidXre1aUmRrnT+yd4wUBAgQIECBAgAABAgQIECBAgAABAgQIECBQJAHJmiJBln8142PuZ+b0hHEgfnjP/fH81l3RnlwWrXXX5vj+/3t/bO+Zm5l5dczoGXbTcMkVUd8zfc+aB+LB57ZGW3I5tfa9W+P7334gsne4yT7q5y+Ihu6X/iVAgAABAgQIECBAgAABAgQIECBAgAABAgSKKOAyaEXELPeqJs69Ma5r2hQrshmWwztjxcP3xooTgmqMr3xx7rGpNTPitpvmxHce3dQ1bfvKh2P5ymOzu15l5sQt1+ZG4PSb5y0BAgQIECBAgAABAgQIECBAgAABAgQIECBQkICRNQXxpa3w+Fj89W/G7dfNi3x3l5k857q441tfj2ndt6vpDX7S/Fviztuvi8m9U469qJ+5LO64+5Y4L3vVNA8CBAgQIECAAAECBAgQIECAAAECBAgQIECg6AJG1hSdtNwrrIkZi78Ydy3+nWhrfT8Od0YcTUL6+BkNUdtz6bN8EU6csTj+/J4ro3X/vjgcyWZx9GhkzqiLieMHKZRvRaYRIECAAAECBAgQIECAAAECBAgQIECAAAECwxKQrBkWVyUtXBO1E5MEzbBCHhMTGyYNq4SFCRAgQIAAAQIECBAgQIAAAQIECBAgQIAAgcIEXAatMD+lCRAgQIAAAQIECBAgQIAAAQIECBAgQIAAAQIFCUjWFMSnMAECBAgQIECAAAECBAgQIECAAAECBAgQIECgMAHJmsL8lCZAgAABAgQIECBAgAABAgQIECBAgAABAgQIFCQgWVMQn8IECBAgQIAAAQIECBAgQIAAAQIECBAgQIAAgcIEJGsK81OaAAECBAgQIECAAAECBAgQIECAAAECBAgQIFCQgGRNQXwKEyBAgAABAgQIECBAgAABAgQIECBAgAABAgQKE5CsKcxPaQIECBAgQIAAAQIECBAgQIAAAQIECBAgQIBAQQKSNQXxKUyAAAECBAgQIECAAAECBAgQIECAAAECBAgQKExAsqYwP6UJECBAgAABAgQIECBAgAABAgQIECBAgAABAgUJSNYUxKcwAQIECBAgQIAAAQIECBAgQIAAAQIECBAgQKAwAcmawvyUJkCAAAECBAgQIECAAAECBAgQIECAAAECBAgUJCBZUxCfwgQIECBAgAABAgQIECBAgAABAgQIECBAgACBwgQkawrzU5oAAQIECBAgQIAAAQIECBAgQIAAAQIECBAgUJCAZE1BfAoTIECAAAECBAgQIECAAAECBAgQIECAAAECBAoTkKwpzE9pAgQIECBAgAABAgQIECBAgAABAgQIECBAgEBBApI1BfEpTIAAAQIECBAgQIAAAQIECBAgQIAAAQIECBAoTECypjA/pQkQIECAAAECBAgQIECAAAECBAgQIECAAAECBQlI1hTEpzABAgQIECBAgAABAgQIECBAgAABAgQIECBAoDAByZrC/JQmQIAAAQIECBAgQIAAAQIECBAgQIAAAQIECBQkIFlTEJ/CBAgQIECAAAECBAgQIECAAAECBAgQIECAAIHCBCRrCvNTmgABAgQIECBAgAABAgQIECBAgAABAgQIECBQkIBkTUF8ChMgQIAAAQIECBAgQIAAAQIECBAgQIAAAQIEChOQrCnMT2kCBAgQIECAAAECBAgQIECAAAECBAgQIECAQEECkjUF8SlMgAABAgQIECBAgAABAgQIECBAgAABAgQIEChMQLKmMD+lCRAgQIAAAQIECBAgQIAAAQIECBAgQIAAAQIFCUjWFMSnMAECBAgQIECAAAECBAgQIECAAAECBAgQIECgMAHJmsL8lCZAgAABAgQIECBAgAABAgQIECBAgAABAgQIFCQgWVMQn8IECBAgQIAAAQIECBAgQIAAAQIECBAgQIAAgcIEJGsK81OaAAECBAgQIECAAAECBAgQIECAAAECBAgQIFCQgGRNQXwKEyBAgAABAgQIECBAgAABAgQIECBAgAABAgQKE5CsKcxPaQIECBAgQIAAAQIECBAgQIAAAQIECBAgQIBAQQKSNQXxKUyAAAECBAgQIECAAAECBAgQIECAAAECBAgQKExAsqYwP6UJECBAgAABAgQIECBAgAABAgQIECBAgAABAgUJSNYUxKcwAQIECBAgQIAAAQIECBAgQIAAAQIECBAgQKAwAcmawvyUJkCAAAECBAgQIECAAAECBAgQIECAAAECBAgUJCBZUxCfwgQIECBAgAABAgQIECBAgAABAgQIECBAgACBwgQkawrzU5oAAQIECBAgQIAAAQIECBAgQIAAAQIECBAgUJCAZE1BfAoTIECAAAECBAgQIECAAAECBAgQIECAAAECBAoTGFtYcaXTJ9ARLRvXxJqm9fHLgx3d4dXUxtSZl8XSpYti0vg8EXfsjWf+xwvx0bhxeWZ2TzpyZGxccvW1MWPimAGXMYMAAQIECBAgQIAAAQIECBAgQIAAAQIECBAYvoBkzfDN0luirSW+/90Hormtf4htsWnNk8n/z8SS2++Ia2bU9lvg/di0fn0c6Df1hLezfitJ1vQve8JSJhAgQIAAAQIECBAgQIAAAQIECBAgQIAAAQLDEHAZtGFgpXvR1njiuERNfSxcdkPcdMOSaOzNrxyOVQ99L7a192vJ4UPRMwYnIpNJ/jvx/2RG1E8wqqafnLcECBAgQIAAAQIECBAgQIAAAQIECBAgQKBgASNrCiZMxwratj4bTbkRNfVXxR1/eX009IQ2f9GieOa7y2PVnuyEPbHutf0xY25ubkT72y2RK7rwD++IG08YeZOONoqCAAECBAgQIECAAAECBAgQIECAAAECBAhUo4CRNVXSq29v29HTkkzccNu1vYma7om1cfXN1/W29M2dB3tfZ1+MHZPL2dXGlLp8N7U5bnFvCBAgQIAAAQIECBAgQIAAAQIECBAgQIAAgSIKSNYUEbOcq8qcMbGn+vo4u+7Ey5WNyUyM3NXQasYeP//tN97qKVsb9ROPn1fONqmbAAECBAgQIECAAAECBAgQIECAAAECBAicCgK5IRWnQluruo2NS/847lk6cBNbf/la76XOZlx4znELHj1ypOf9ntiw+rnYvPeXse/D5C42NR+P82deFp+ZPyOMtzmOzBsCBAgQIECAAAECBAgQIECAAAECBAgQIFA0AcmaolGmeEWdO+Pvf7i+J8D6mHVeboxN96T33s/dsSZi/cqVxzVke/OmWPXU9Lj9jj8Ot7I5jsYbAgQIECBAgAABAgQIECBAgAABAgQIECBQFAGXQSsKY5pX0hFrv/dQbO8Jcfp1t8SM44bJtMXO144la7KL1U6eHJPrM8cadXh7PHTPj2L/sSleESBAgAABAgQIECBAgAABAgQIECBAgAABAkUSMLKmSJBpXc3WJ/5zPLn9cHd49Uvi1sXn9Qt1fMy+5qrYt+7VeGfcb8aXv/z5aKztvm9Na8vz8eADK+JAtsThTbFy47K4ZW5Dv/JDv92wYcPQC1XoEtXWtmprT26z0q6cRLqf9VO6+6d/dPqrv0g63+undPbLQFHpr4Fk0jVdP6WrP4aKptr6q9rak+s/7cpJVMZztfVXtbUntxVpV06iMp6rrb+qrT25rUi7chKV8VyM/rr00ktL2ljJmpJyl7aync8/GA837emptDFu/8Y1ee49MyamLbq+6//+0U2ctjj+9LaDsfzhpq5Zb+48GDGCZE3/9XpPgAABAgQIECBAgAABAgQIECBAgAABAgQIHBOQrDlmUVWv9m/8u7h/Re7iZ/Vx8x1/0u/yZyfX3NpPzY3GaIqdyeJt296M9piRJ+Ez+LpGJwOZjtE6xWtbtbUnt01oV05iNJ5tf0Op2v6GEipkfvG2v1wU1dZf1daeau0n7coJjOZz8fYXPleV0U+5KKutv6qtPdXaT9qVExjNZ/v1oXTtL4YSKmR+8ba/XBTV1l/V1p5q7SftygmM5nPx9xejGW33ut2zZvSNS15De8szcc+P1/fUm4nr/uz/TAbEdF/aLF8wnR0d0dHRmW9WxJiz4/z6nlkdH8UAS+UvayoBAgQIECBAgAABAgQIECBAgAABAgQIECAwpICRNUMSVdYCnXvXxrceWNUb9JLb74jF59X0vu//or3lqbj7gTVdk5f92Tdjaf9lO3ZF84HuUplfnzLsUTX96/OeAAECBAgQIECAAAECBAgQIECAAAECBAgQOF7AyJrjPSr7XdvWuO87T8bhnlYsvO3OuGZG7aBtGjt2XO/8n//8jd7XuRe7mlZHT64mJtTXx8Djc3IlPBMgQIAAAQIECBAgQIAAAQIECBAgQIAAAQLDETCyZjhaaV62Y2c8uPzh2JOLcfKSmHvm+9HScjA3pfe5M7mW2dkXTIuJyYCbmsZ5MSezKjYlGZ629Q/Hd+O6uOnqy+KczOF47YUn44ercve9ycS/WHhB7zq8IECAAAECBAgQIECAAAECBAgQIECAAAECBIojIFlTHMeyr6X9f22MXFqlK5g9q+L+e49dDq1/gPNuuyu+OCs76qYhvnD7sth0/8ruYutXxL3J//0fjcu+EvMHue9N/+W9J0CAAAECBAgQIECAAAECBAgQIECAAAECBE5OwGXQTs4p9UuNzZw+rBjP+NixC5rVNC6Nb95xe8xrzHPJtMzkuO62O+LrS6cNa/0WJkCAAAECBAgQIECAAAECBAgQIECAAAECBE5OwMiak3NK/VI1jdfEPfdcM+I4axpmxBe/flf8TntbvN+evevN0YgxH4+JE2vdp2bEqgoSIECAAAECBAgQIECAAAECBAgQIECAAIGhBSRrhjY6pZaoGV8bDcn/HgQIECBAgAABAgQIECBAgAABAgQIECBAgEBpBFwGrTTOaiFAgAABAgQIECBAgAABAgQIECBAgAABAgQI5BWQrMnLYiIBAgQIECBAgAABAgQIECBAgAABAgQIECBAoDQCkjWlcVYLAQIECBAgQIAAAQIECBAgQIAAAQIECBAgQCCvgGRNXhYTCRAgQIAAAQIECBAgQIAAAQIECBAgQIAAAQKlEZCsKY2zWggQIECAAAECBAgQIECAAAECBAgQIECAAAECeQUka/KymEiAAAECBAgQIECAAAECBAgQIECAAAECBAgQKI2AZE1pnNVCgAABAgQIECBAgAABAgQIECBAgAABAgQIEMgrIFmTl8VEAgQIECBAgAABAgQIECBAgAABAgQIECBAgEBpBCRrSuOsFgIECBAgQIAAAQIECBAgQIAAAQIECBAgQIBAXgHJmrwsJhIgQIAAAQIECBAgQIAAAQIECBAgQIAAAQIESiMgWVMaZ7UQIECAAAECBAgQIECAAAECBAgQIECAAAECBPIKSNbkZTGRAAECBAgQIECAAAECBAgQIECAAAECBAgQIFAaAcma0jirhQABAgQIECBAgAABAgQIECBAgAABAgQIECCQV0CyJi+LiQQIECBAgAABAgQIECBAgAABAgQIECBAgACB0ghI1pTGWS0ECBAgQIAAAQIECBAgQIAAAQIECBAgQIAAgbwCkjV5WUwkQIAAAQIECBAgQIAAAQIECBAgQIAAAQIECJRGQLKmNM5qIUCAAAECBAgQIECAAAECBAgQIECAAAECBAjkFZCsyctiIgECBAgQIECAAAECBAgQIECAAAECBAgQIECgNAKSNaVxVgsBAgQIECBAgAABAgQIECBAgAABAgQIECBAIK+AZE1eFhMJECBAgAABAgQIECBAgAABAgQIECBAgAABAqURkKwpjbNaCBAgQIAAAQIECBAgQIAAAQIECBAgQIAAAQJ5BSRr8rKYSIAAAQIECBAgQIAAAQIECBAgQIAAAQIECBAojYBkTWmc1UKAAAECBAgQIECAAAECBAgQIECAAAECBAgQyCsgWZOXxUQCBAgQIECAAAECBAgQIECAAAECBAgQIECAQGkEJGtK46wWAgQIECBAgAABAgQIECBAgAABAgQIECBAgEBeAcmavCwmEiBAgAABAgQIECBAgAABAgQIECBAgAABAgRKIyBZUxpntRAgQIAAAQIECBAgQIAAAQIECBAgQIAAAQIE8gpI1uRlMZEAAQIECBAgQIAAAQIECBAgQIAAAQIECBAgUBoByZrSOKuFAAECBAgQIECAAAECBAgQIECAAAECBAgQIJBXQLImL4uJBAgQIECAAAECBAgQIECAAAECBAgQIECAAIHSCEjWlMZZLQQIECBAgAABAgQIECBAgAABAgQIECBAgACBvAKSNXlZTCRAgAABAgQIECBAgAABAgQIECBAgAABAgQIlEZAsqY0zmohQIAAAQIECBAgQIAAAQIECBAgQIAAAQIECOQVkKzJy2IiAQIECBAgQIAAAQIECBAgQIAAAQIECBAgQKA0ApI1pXFWCwECBAgQIECAAAECBAgQIECAAAECBAgQIEAgr4BkTV4WEwkQIECAAAECBAgQIECAAAECBAgQIECAAAECpRGQrCmNs1oIECBAgAABAgQIECBAgAABAgQIECBAgAABAnkFJGvysphIgAABAgQIECBAgAABAgQIECBAgAABAgQIECiNwNjSVKOW1At07I+1K34aL25piY6oiehI/q2fFlde+7lYNKMh9eELkAABAgQIECBAgAABAgQIECBAgAABAgQIVKqAZE2l9lwR4+7cvznuu+eHsad3nYe7X+1pjicfao51C2+Nb9w4O8b0zveCAAECBAgQIECAAAECBAgQIECAAAECBAgQKJaAy6AVS7Ji17M3ftA3UVM/M264+da44aqZvS3a0/TD+MHG/b3vvSBAgAABAgQIECBAgAABAgQIECBAgAABAgSKJ2BkTfEsK3JN7duaorkn8kzjsrjz60tjfPb93Nnx6ZnPxN0PrOqa2/xsU7TPvb57Xs/ynggQIECAAAECBAgQIECAAAECBAgQIECAAIHCBYysKdywotewfd2Wnvgzcc3v9yRqeqaMn3Z13DA90/3uQHPsaK/opgqeAAECBAgQIECAAAECBAgQIECAAAECBAikUkCyJpXdUqqg2mLnm23dlWUujpkN/esdEzPnfapn4oF4c5dsTX8h7wkQIECAAAECBAgQIECAAAECBAgQIECAQKECkjWFClZ0+TExrqanARNOj54xNMe1KHPmGb3vj0Zn72svCBAgQIAAAQIECBAgQIAAAQIECBAgQIAAgeIISNYUx7Hy19JR+U3QAgIECBAgQIAAAQIECBAgQIAAAQIECBAgUIkCkjWV2GtiJkCAAAECBAgQIECAAAECBAgQIECAAAECBKpGYGzVtERDUiswb9684sd26QPFX+cI1li0tlVbe3KW2pWTGJVn298QrLa/IYAKm1207S8XRrX1V7W1p1r7SbtyAqP6XLT9hc9VZfRTLspq669qa0+19pN25QRG9dl+fQhe+4shgAqbXbTtLxdGtfVXtbWnWvtJu3ICo/pcjP3F+vXrRzXG/is3sqa/iPcECBAgQIAAAQIECBAgQIAAAQIECBAgQIAAgRIKGFlTQuxUV1UzetGVOgM5ei3Jt+bSZlfzRVDcadXWnpyOduUk0v2sn9LdP/2j01/9RdL5Xj+ls18Gikp/DSSTrun6KV39MVQ01dZf1daeXP9pV06iMp6rrb+qrT25rUi7chKV8Vxt/VVt7cltRdqVk6iM58rrLyNrKmPLGrUoj+TW3HE0OnOv+z53Hu37zmsCBAgQIECAAAECBAgQIECAAAECBAgQIECgyAKSNUUGrazVZeLcczPdIbdtiR1tJ0a/49UtPRNro/Hs2hMXMIUAAQIECBAgQIAAAQIECBAgQIAAAQIECBAoSECypiC+Si88JqbOnNbTiLZYtbrl+AZ1tMTq9T0ZnMzUOH/i8bO9I0CAAAECBAgQIECAAAECBAgQIECAAAECBAoXkKwp3LCi19BwyRVR39OCPWseiAef2xptnZ3RvndrfP/bD8TOnnn18xdEQ0W3VPAECBAgQIAAAQIECBAgQIAAAQIECBAgQCCdAr/2q+SRzt8KtGkAAEAASURBVNBEVSqBva/8KL7z6KaBq8vMiT+7+5Y4b8zAi5hDgAABAgQIECBAgAABAgQIECBAgAABAgQIjExAsmZkblVXqnXb8/HwQytiT7+W1c9cFl/9w6XRIFHTT8ZbAgQIECBAgAABAgQIECBAgAABAgQIECBQHAHJmuI4VslaOqN1/744HGMjjh6NzBl1MXF8TZW0TTMIECBAgAABAgQIECBAgAABAgQIECBAgEA6BSRr0tkvoiJAgAABAgQIECBAgAABAgQIECBAgAABAgROEYHTTpF2aiYBAgQIECBAgAABAgQIECBAgAABAgQIECBAIJUCkjWp7BZBESBAgAABAgQIECBAgAABAgQIECBAgAABAqeKgGTNqdLT2kmAAAECBAgQIECAAAECBAgQIECAAAECBAikUkCyJpXdIigCBAgQIECAAAECBAgQIECAAAECBAgQIEDgVBGQrDlVelo7CRAgQIAAAQIECBAgQIAAAQIECBAgQIAAgVQKSNakslsERYAAAQIECBAgQIAAAQIECBAgQIAAAQIECJwqApI1p0pPaycBAgQIECBAgAABAgQIECBAgAABAgQIECCQSoGxqYxKUAQKFejsiNZ9b8eed9+Lw4cOxdFkfWM/9vE488z6OOfss6N2/JhCayhL+Y62/fH22+/Eex8cjkNHk1aNHRsfn3Bm1NedE2c31EZFtqqzPfa/vS/eOXisrz6W9NXH65K+Oifpq5qKbFW0tyZ9te+d+LC3rz7W3Vdn18XZEyu0rzraY++7b8eBrr462vW5yvbVmXXnxtnnTIzxFdtXe5O+OtD1uTqafK7Gjv1YTDjzzKirOzsmThxfkZ+rzo622Pf2u3HgveznKttXY+NjH58QZ9Yn219dQ9JXZdmFFVhpZ7TtfzvefedgvHc42a937QKzfVUXdefURUPt+ALXX57i2b56O+mrg0lfHUr6Ktmxd/VVXdJXdWcnfVWRu8DOaE366uA77yV99WF3X32su6/OTv5eTaytyA0wOttbk77aFwc//KBPXyX7iqSvzjl7YlTmLjA5Xtr7buw7cDA+yH2uuo6XknadnfRVZe4soqMt6at398V77yV9ld1ZJJ+rj591ZvL3KumrhqSvyvNxL6zWKj22LQxFaQIECFSygGPbyuk9x7aV01ciJVD5ApI1ld+HWtBXoG1nPPPYE7GqeU/fqSe8ztROjrlXfCYWzp8Tk2rTfyZs5ytPxRMr18SethOa0mdCJhpnzo+FVy2MOdMaUn+CubOtJX7yyKPRtP1Anzac+DJT3xjzF1wVCy+bFQ0VcNayZe0T8egzTXHg8IltOTalNqbPuSwWXXl5zGqceGxySl+179ocP33y6Vi/c/C+qp08PS67YlFcfsmsmJj6M2FtsfGZn8SzazcN3leZpK8uviJ+6zPzY8ak2pT20LGw2nZtjJ88uiI2Db6ziNrJM+OKK66I+ZfOiPTvAtvilacei5VrmmPwXWB9zJw7L65aOD+mVUJf7XwlHvvxymg+MGiror5xTiy4akFcNmtaBSRuWmPtE38fzzRtj0F3gZn6mDP/yrhy4aejsSH9Sba2lrXxt48+EzsH37HH5Onz4rJFlyd91Zj+ZED7rnjuiSdj9aadg/ZV9njp4suuiCsuvyTOS/+OPXZtfCaeXLE2drYNtgVmYvLMuck+cGFcMmNS+vuqSo9tj/3lyveqM1peeTae+/mmeKetI6KmNn79Nz4Vcy+/PGZXwHFTvhZlp3Xs3xarVq6OTW++E0mrorbu1+NTl1wWlyfHuBXw8RqoWaYTIDBsAce2jm2HvdEUtUBVHtsOIdSxf2v8j8efjT3t42L8WWfHrOT4dsGs81J/3mzwZrXH5meS85+v7Ytx48bH5GmXJN9FLo3z0v8Ff9BmdSbHvqufXhnrdyTHS8kBU23y4+Bpv7kgOSc4OzknOGjRqpn5a79KHlXTGg0h0LY1vrv84cimamrrJ0fdhOwnuT0+OHggDgzwxX3ynCVx4+evjsYU79C2PvHteLgpOVGenDiePKkuxiWtOvLBB3HgwIH8J1kyjbHsCzfE0tnnpXebaN0Yy7/1466Tr919lbTqyJE42HYg2gboq8Z518XvfW5xTErxDnrjj+6KH29KThId11cHk75qy99XtdPjht//fCxKThil9dG+8/m4+/4VXeF19VUy2iTa2+Ngsv21Hc5/Qmz6wpvid6+bHw2pTdq0xXP3L4+VO5Nm1dbH5LoJPZ+rg7FngJPnmfqZcf1NN8T8aelNsLVteyaWP7QqaVQm6idPSn4VPy6OJKMBuvsq3xaWiZlLbowbrp4bE1Obt26Np779rVjTtQusj0lJX2UfH3zQ/bnK26rJc+ILN30+Zp+X3gRb69Yn4lsPNyXhd/fVhK5d4AfR1vW5yteq2pi37Hfjs0tnRXpbtT/+7q57Yn3XLjDXV0eSv8Ftyd/g/Emp2sZ58bu/97mYleId+/6NP4p7frypt6+6d4E9f4Pz7gLrY+ENN8Z1i2akNxHQ3hIP3v1AbM+2KtkHTqrL7tcGP16qn35V3PS7y2Jaenfs0fLM/fHAqq4de0xurItkF5j8uUr6as9Ax0v1cdX1N8e18xvT+2W9So9t8+3luqe1J3+fv5X8fc774YpMsn+/+eYbU73PyNe2Y3+f883NxLwbbo8vLmrMN9M0AgSqTsCxbXeXOrYt16Zdlce2g2B27l0bd3/nyRPPxyTnYm76gy+k+vv9wM1qj+cf/Fas2H7i8dL0q26OL107twJ+lHli6zp2PR/L711xYl/1LDpzya3xxWtmR4pPCZ7YqBFMkawZAZoi6RbIXqakPc444VJnncklnFrf3hVbN6+LF9ZsOuEX2tkP/R8kH/p0nltOht22Jq064fJZncnltvbFjh1bY90LP4/m/r+mr58Tt331CzErpSdWOpPLlLRnJiaXOjt+m8r21b63d8TWjetidVPzCTvqOdfdHjcvnpHSEyvJJWVaj3ZdPqtfq6It21fNr8ZLL66N7f1+oZ2ZPC++8tXfi2kpTRpmLylzNOmr/lfE6bqE0y93xJYNL8Xa9f1/TZ+JhTfdHjcmJ8HS+Uj2Ca2Rv6+SSzjteP2fYs2Lr5zwa/ra5ITlv7z1+jgvpUcI7dlGnZH0Vb/kS0d7W7y76434p3VNsSb5Nf3xj9q46tY/iutnpzRpmFwusbV97ImXz8peFqg16atNG+OFnzedMPqwfuayuO0PlsakfvuY49tevndtSV9lJp54SaaO7OW2drwRG9f9PJqa9/QLsD6W3f7VWDqjod/0lLxNLuvWejiTv6/2/TLe2Lo5fr466at+3ysmz7shbvu9RalNGg7YV8m+8Zc7mmPDSy/G+v4jRZMfTtzwlS/HomkpTa9l++ro+CSp229nkXyu9r/9y3h9y0vxYp7Rh40Lb45/eePclH5JSi4pkxwvjT/heClJ2iSXkt31RnK81PRSbOo/UjT5sn7zH90ac1OaNKzOY9v8+6yWZ76bJNy693uZ+ukxd8bZ8d7ObckxbpKx73nMufmOuGVuSveBuSD7PrdvjW/f/XB0tyD5kcS8uXHmkX2x5bXtyY9eehasXxJ3/+U1Kf1cRXR2dMaYyrzWY9+e6Pe6MxnhNCal3/36hTqMt9XZV8MAqJRFHdv26SnHtn0wSvayKo9t8+l17o3v3/mdaM43r2da9vv9l79wbTSm99eLJ0S/6/kH494V2Z9dDfSojyU33xxXz03xD5L6h96xM+7/q/uj+0xFJrkazdw4e9x7sW19c88xVLbAzPiLe74SKT1r0b9FI34vWTNiOgUrW6Ajdm5eEz/9+5Vx3A/36ufF17/xxWhM6UnYocw7WnfGmp89ESs3HX9yb+HNfxE3zq3U3Vl7tGx8IR798ao+O+hEYvJV8RffuD4m9TvHNJRRWua3J5fCeO6nT8Sa5mMnH7K/sF9y27+Oa2al7wTE3s0b4/BvzBl8BFpnW2x7aXU88eSa4/oqM31Z/MUfL430jkcZfKto27U1/vHJx6NpZ9+RAbVx3df+PBan9STs4E1KrsXSGlubno3HV6w/LnFdO+eG+L9uWZTak0VDNat15+b4WXIZrk3HZQLq46Y/+0bMT2t2bahGte+PjS+sjCdWbToucT05OWH+p8kJ85qhyqdyfmfsb9kQP3300eQycH0DbIxb7/iTmN2Qph17cl+1/RENJzHmvrN9b2x47ifx6JrjvzhNX3JbfPWaWan6gUH2vmoxMbknUl/+vK87Y+/Wl+Injz8Z2/vuAjMz4/Y7vhIzavMWKuPE5NIyz22O869aNGiStqNtVzQ9/WSsWH984nrOdV+PWxan7wcGrdvWJicZLkxG4Q52fFAFx7YdLfHdv3qge4T8vJvj//7i3J7PTWsyau9bXaP2YvKy+OafL+3a93Um+8e328fHeSfx+SzjRhnbkhHyD2VHyMfkuPXOb8TsnpNB+1/5ftzzaPfpo+v+7Jux+LzsHj3ZP+56O8afd95JfD5L1KrO5OTJnffHB3OSH0DcmPwAYugdR97AWrdtjD1nfCo1o6K6E4MR1912cyyeNcLvSclJwFc2vB+XzE/JSMqexGAm+QHErb+zaMQj3Pdu3RgfTv7NmJaS6/Nt/bvl8fD6urjha3+Q/ABihN8okst/vvJaZ1xaSScuk0+SY9u8u5MUTqykY9uT56ukY9vWzX8X33nySPLjm+NH37a3PBV3P7Cmq9HzkvNiX0zOi2XPm638+7+NNccd3Eakb0TK3vjR8vsjPvOH8YXkx8rHvve1xRPLl0dT9tg8OS92R3JerGFMct7slefivz+65rjv95FcHeTWW34v1VecyG2RO5+7P+7vvvRJ3PAXfxmLen5x2b75R3H3D7NXOYi46mt3x/XTug9EWnftirGfOK8iRxDl2jzQ85i7k8dAM00nUL0CY+Ksc6fG/CWLY+r4j2LL67uSr0bJ46M9sW711jh33mVx7umnVVzzx5x+VkydvSAWf7ox3k9G2+xp62pV7NrSFNs6k3u/TK+vuDZFcnGquk9MjyuvXhSTa1rjtTfe6e6rtrei6cXdMXXBJVGXvS5chT3Gja+PCy+5MhZdfG60btsc73yUbUBnMkJgbewePyMuOf+s9LSobXP8x//03+PFF16J+nmL4xOnDxDaacnlnM6/MOmrBVHfuT+27NjXtWDnwZZ48aV346KFs+OMNJ2DHaAZ/SdnzjgnLpq/OObNqI+9r22Jg9kLzSe/xXxjwwvRWn9xzPpE92W5+pdL9fsxp8c5F8yKxUvmxZkde6P5rYNd4Xa883qs3ngoPn3lhek5STQMyNPPOjdmL1gSn04y7ru2vh7vde/Yo/nl1XEoGb124TkDbbzDqKTUiybXH/7E9NmxZPHFUfP+znijZwRl264tsWrbabFg/tQkzVtpj9NifN2UuOTKq+PiyTWxc9MbPV8q3ovNa1+MmhkL4oKz0rFj3/9Kcgm0//r3sfXdmrjgUxfEhEH2YaeNmxBTLrw0rl50UXS+uz127OvascfBHZvild3jY+El56cjYdO5K/7m7u/E4y9sS04IT43z6wc783paTDjn/Lh08ZKYUf+reHPLjuj+c7UvSSJujDMvnh9TBkMp8aa5/5VH4r8+9WI0rdoaUxcviLoB+mtM5oy4YNb8WDJvanTs3RZvde/Y45031sXGD86NhRedG+k5CtwVP/j230bTxrWxtXNqLJheN4Bq5R/btv+vtfHUhreS9k2PP/nzz0XuSGjv2h/EY1uzf6cyccMffSV+Y8Jp0bHzufg3/+5v49UPGmPJ7HMGMEnD5Pb4+U+ejreSD87Mm/5VLJvec8yQJED+5r6fxXvZVs1JRqtdmVy6ODnx/6P/55vx+JqX47QZi2P6WQNswCVu1uZH74s1ezrio3daomn1s/HuaZNj+tRzui4fe9KhJO39b//ub+L5ptXJce5FyXHuGSdddFQWTC7H/B9/0JQcebfFG5ua4oWtrXHe9E9Gff+RhkNU3vIPD8UPVjwfq154Ny5ePDuSTbOsj1f+5r7YcDBp1Z7XY+2qF+KD8Y0x7fy64f3tSRI+9//1j5LR5auic+qimF7mL1qde5+P//DYlsT1vXh9w4vx0o5Dcd7U6VE3zO/qW5/463jkH16M57aeFosXTB2eSRl71bFtGfGHVXXlHNsOp1kVc2ybjMj4b999Mg50vBObkr8zW1trYvonL+i60sRba5+ODW+1RWbmzfGNz36yq/nZ82YXXpr9fn9m8v2+uef7fcTBt7bEC89tjEP1vx7TP3FW2Y8FW555KFa8/s/J8enG5O9Mn+P2pL0/eWZjckxeG7f++R/Fb3ws26zkvNmUC7u/37f/Mpp3ZY8wksdH+2Lzyy/Ext2nxQUzGuOMcWX+Q9UdVZ5/22PN3z/Zdbw0eckfxRcvyZ27TC6z/Z8ej3ey3+sbr4t/teyTSb9kL5n7b+L7//ByTL7i6vhE5X0ZztP+4ydJ1hzv4V0VCOxv2RxNa5+PpqZ18T+37Yh9/3wkuRzGxJiQyfeFZ0zUnX9RchLsojj02suR7MOTR1tsfvEXScJmQZKwqUyQMUkiYFZywnLGma2xrucSOu/t2Jh8yW9MvuTndnqV1rZxycnl5IRlcnDdunVD7MmeLercFxtW74ipyU3Uyvw9YsSY4yYkJ5evXBJTa/bHhiQRlX3se31d7Ki5KC69oMxfZLui6YxXHv7P8WryxS+boNiy6YOYl3xeBv9oZJKTy5ckJ8Emx9vrNsW+rqLvxMtr0/FFtqtZI/jn9LM+kZywXByTO9+KTTu6kxt7kkRoa/2nk4TNYCc7R1BZqYqcdnrXyeXFSdKwpWlz10mj+OitWLsx6ecrh+rnUgU5/HrG15+fJOMXRf0H22LLrq4de7y16cU41LggLqyv0KO5MROSk8sLYkHypWL7uubu5MZ7LfFCyhI2HdlLTSW/Cj/Q2hb/+9dqYvzpgyddJpxzQSy4el6Mf/cX8XpX1roz3kgu1XdakrCZWu6ETXJy8cHkZGp2C2p7540kAZAkaGvOi09eUD/4SZ5xZ8T0JBk/r7EmNm18I9lzJnvPfcmJsyRhc2UKEjY7/+G/xModyR/RzuTEV5IAeGHbB3HeJ6dF/en5jpNyn7/T4qzsDyeWfDpOS0awtXQlNz6K5uRY68yLr0wSNin44tfn5Hc0fiZuXHjB4P2UNO200+u6vqxffO6h2Lj5ra4fg3y0a3O82npuXDnr3Fzjy/rc8sx/i2d3ZLfCZPTtjdfH+UMmxyr32PZI67ZYnU3W1F8S1185vbv/ktE2D/2XZ7s+h7Xzbo1bL+/pl0Nvx4tNr8fhf4749JI0X7v8SOxYuzqyH7lPXXV1XNhzwLptxQPx/2UzOFEft/6rL8Q52V3laTXRumVVvJGcXzlj2uUxe8Bfx5R2kzz04cF4rXlX174sW/M7LZti9bNbo2byBXHBOSf3g5VtTybt3ZVtb20sveHa+MT4Mu8zjiajJrdv6f1hW2fbnti4dlVsax0fUz95/gmXks0rnvyY6f6H13a51H766rguOZYq9+PQoeTHUq/v6f5hW/Lvrtc3dJ/ga/xknF83+NF7LvaNf/dArHsn+5drcnzm2qvinDIfNv3qV8mlOZORPt0/bEv+nh58Kza8+FzsOHRmTJ0+JU4mZ5O9X8V/emxzl8vky347Fg2Y9M4pjP5z+/5dsWP79nht+y+j7VfJD97OGj/oieGKOLZNrrKwa8f22L79jfjlgUPJPfHOSu4dN8hnvQKObbOjNf79o9vigotmxFmZQdrSZ5NJ9bFtV5zJDwO+nVxqavwFceEnTvJ8Q8qPbaP9QHKp5Q29+4m2PW90Jaxbz5wWnzz3SDRteiuu+N2bev8G57rr9LOmdP8g6cyO5O/cWz1/5z6Kt7asi1eSH4Msvqi8587273wtNrZ0/wD22HH7oZj2Gw2xb+PG2HfWlfG7S6Yf/+OJ7Pf7i+bH4uQHSR/9ckvs6v71YpKzaYmXV78ajYuvjPrBDvlzOCV/PhLbkuOl7KHRJf/Hdb19tev5v4mf/CKbeKqNm//0yzGl60/ZuPjgf70Um5MfkvzviRcnPwA5uWORkjepgAolawrAUzRlAskv+Z/6L9+KR577p2h5a0+8s29fvLNnV7S8niRvtkYszn3pyxf2mDPiwgWLo751U2zpygIkCZt1rcmXv1kV+evyXBPPmpL8cv6iM2PTy81dv4RtSxI2refOi1mVmoXKNixTF7OuTC7TtHtDvL4v+0XiYGz4n4diQTISoMzfJXLsI3j+/9l7G7ioyrx9/HIQRibeZAxkUAZhBAF5UZEwIFzKrMzsxcpas0xTy9223+4+22f32Z7H39b+WnerbdvMzdrS0qzULM2yCAWERURICFBAIgiJN0GCACcn/9d9zrzCgFg6M/bvfD7AzDBzzn2f+8x9vvf3e70o4M9CVHKYBwqLa6SFREdNoUug2fT1H+P5j6wkffSNONqjQWrUuVGsCs8AJJC5oaguQq0IEgwtKDjugfSkcyfQvsdJdNBH3BCgm4FETT/yGPSJran8MFSx6UygjSyAd1BDz+swbiwaJjEJ2380Xy5a9zWi6AR1bhOCzms/rvVmdwRFJSNW3YmC8iapaQ0lnw7PDnOtDthtjZKLimTS4FuLiiDlUliwqRjhd9LuDi/Yi53I2fgcXtzxCYqKi1FcXIT8vGxkkn3RedYHmgmBGLoW4ImQuFREeJxAUY1YkBhQW1QNbQpZesPXei5Y6+3uSOGNUM1oMn9q5eIY29U0ENlm94Pyi57qUKJ3tagrLIGodxtYsKlVRCApzMQXGObDF/Ff3kywjibzp7ZNJE5FzaYRJURQV/eoMDkiZPjEl4KJTCIRtYZqlNSJhZOeBZt6RGXMgI+Tp0DrZLBYzE0YWV5SOgdegUQiTgvE0fwyaaz7mspwwpeLv2AnL/6sk8FSoeI85uRLMLY9212HfUV1RIG2w39aOoKJg6jY8RLypNhcg6UP3WRmSyk8+lG2rwTd9H2YxBg+0GWDwG9x3Fis6TwzAelxTOiT1fHCliIpKaSdez/mRZrmBDd8c6IEpSxqnBkbg9TIoVhU0mXrsF9+wVESUldFpG6VCanLb4qJkRJIRkrAcIwU9vfZrUVSfKtOW4Lbp13usLYPeSCxniCwbRqL6o0VNUYmLrkbRkZKp4qF+ZDhCvPWYCYtr8355mtzyGM64B/+ITEyE/ckmbgtMlhFSvAJRopUmI8YlpFioLHzP3YJFosAMC/FvIgRJnIvYt8USjWBbXMQFajA8bJamd3J43U0VCIv6yAR8KHnQMDrsf/l9aiSTkc0HngwA86d2XtxaMszeOGdbIIEylFVVYnSonxkETXvGzEVwT7DBT6uG9v21ufgL0++jAPFzKdUVqGSEtr52Vmo7lcjITJoWPCEy8a2ZCK//vedaGacVJQrCoRqRLAvI7vduGhsy+9OfdYm7P7sKxYkCpFZcgKBoeEI9Blhr1w0thU5IjFPxGoUtnF7ZZFUqBFTlMf46QTD2vv2E5Bkh5HyswU3OR04pg5LGMTYN3Q10H+RhRoBiP3Oh2t4+4AVNwKSopIGKE5oM3DrCMBM4nw5fjuL9sp8VHHR1NDli4wZIVD0VmP9S/uleV89S8QPluJZz5efophgpn7vCEqZnjs35fj+/LAj/lSs+WHn76dPu8wZ6MTuv63Fga/EjDV4m/fAMoSfU3/JDUExqdD0V6BUUGwMTTjWr+VCyTIhDN6z67/i5hOM1MRAJmLKpEmuqexLSoMkucSC4vufPXeEELWs7jwiF9fIBKgnEyXJJZgo1r0S+vF5+PjDj5GdX4wvWvqhnhgCryFicKV/KIsgKhQVVkkL+LpiMlHmJDhxQdGNXf/chEYJXDcLGWF9qCOsra+x9DwYCp4IS0qGqq5AuvGiqwYnyUSJczkmSjcqDh1EybFatJzqg4eX3xBsPHl8PQPoHRCmIAK4li8YaMTdOwLGkfW14ZjHQuc658AhHG9sRu/ZMRjr7zX0YolJ2MjkZBgqciFA3Ia2cvSQiRLlakwUFuZLDuTi8LF6tHdwrHyGHyuvoBir4hrZYZ8bkJI8AIHkmOEY9ihCO/lgzgEcLClFRfXnONU3Ct6+atglprj5IS59GnrIihBAZfGdFJI5YU6TzNEjf8Na7JYzIbb9NPShiYzXvH0H0eM7AeHBQ8ux+IUmINa3FQWVLdxHN0oaVXKgbrtHBz4TEmCUnRIynIpOlNaKdnGzZqSEkZEyXJKSSaYZqRE4kV8kLaq6eC58pSS08yobCqIjw3gPTabUV/vxMhhrNuhqrJISX2KcIjhOw7VQrUtica2OxTXBMuxAZXugnISWTpATfg1MBseff+ymUAUiOUWL6uwSiWXYVlkNTXKqE1Hl1slg20LFyM/wpRXbunmPQkVWMb/9LALWKRAb2o5XdxRLSX7dggcwZ5IlydJbm4vdJY0E8UThuuvsJypGfp4u5jvdMYrXZzGhovqWMijCYvHV+6+hTFRwlfFYuSzNChjWjezte0GgKFGl83n/HSJgvJjNHWrfROqGCKQupZb76OVnQuoKRkopGSkVZKTo7DJS9Mh55TlIoFjK2z3w4LVOL+xad1HFxKOQxdZ6fI2KGgsjpanKKDkzBCPFGswUvWAZMqyuTev9O+WxYCtQFjslVkOp5VIz0lzPhPPwjJRe7Fn/koRqlq7NpalW16ZTemJzUB9KmAup5UDGgWVGqWUBGBAI+KyDJ6BmwjnIb3DCubtiF17J41zBLXHxclzhZNBi2dvP4M1PbQz75H4ytqgs/AyBvO+cq/jscrFt+yH8hRJUXD4M2rooK1U6kpyKy8W2vLrqcrBdkuaUuyVJZGWWwMB5YxIZKcPFSaYT4XqxLaWmtlBqSqzvxWYjkRVGiSz55WF/u2Bsa2qvKW4PZNxeZorbjf/saGiDZloCAoai45kYKdM0gFcCrp4WPKIxNh37ov01spqSyfIRjFBT3C4dj2DYTg8t4yX1kG01sfI0HkokXHMVJe1HcuVetN4Ms2M3KHqOolDQizuYD9PE4nT+aygUQRG0uH/19fAzN12PQ++/J+UsQmZejRk/MWuGOa8//eunM+DEM1C790W8UymHB8J0+ZHVS3Dj3DlEtMYiLGImEiaNHXLyGtjsgEgGgVxUlRHF19dQc8mjsKX+eVJ/PdYXhwoqGdJ24Yu+kTEjBp4b13quYHEtiQwbVt8JK+iq+dL5KGybE9SNvevW4O0DNWhq60BXVweayPgKTxse/enmE4JZEQoiS0URoA31RGEnOwmFLbT/3zoi027nPfAwrrkyFCcyC9kqoKHk+HmcbxbXZsw0FwFayltcAoVtHi6iprb8+W/46EgN6mprWXgpRUEuEw/n8Khw92cSlwybXMGwIeOowxVQ2OZOAY05G/H0FqLAGhrYrxqUFRdQCqMCisBQhA0pW6KELjmRRYA8qQjQWNHlWvIyvbXY8NhzyK2pQ0Mdx6rSOFbUJQ6lLvFQ6kCiuDaNDJt8wbAhcrvHxRiG9Ryrta98gKq6BjQ1NaGpsYHXYQny6A1Q1+MLbXiwHUkWFX2gotCaVyhp+NYe+5aMG+cwDIWfxMaCZunqU8dTS/j+hZg1fQoCPMhEaWiRis8iodJYSTmWg3XwpU9K8BByLF7BcYgiw6ZQMGwYqJ91Ab18oQEdEBYnIdsUAxkpQjbnXIwUJiASUsNQt6+YZQ0DNaTHuATDUOkTyHZlMCF8FsdNXjTGccoS4xTKcfIbmp7iFzqDDJsKMmyYWmcS2iM2A6FOYRjaJoPvZzLYspiTJ0Xhb/L7/7cLHlodQofz6HFXIylZg4rcUiad+nCs3XkMQ+tk8MBChdyrXux99k94v0GJyCnDM6IumdhW4QuPE3koF3DRbvqjMG7lIyqFpWH1XTMsaGZK3m157h2pAKqM/BludHEWqK/vKGRRsk1stbwXC9So2DKWP4g4Kx1fgXZ+r1IUQL2ROveaoT0CpU8755eQWpaRuraMFJNHykBGSm/1B3hpP+MkbvGLliNV0KVcbnNjov98GClWYCbvWVi+eOY55IGd02F3rwAZaU5GSvUIGClC7mlLoQxKmLV0BWa4GlhHOo1KBFJqeU4yveHaLd5w1BpFeZHwZDAgNHwSfMxyVc3Y+tQ2ae0CTQZWLIi1lQty8ND0Vu/Gc+8fk3uiS8Py+xYhfaYOo09+bvRO60NZvQcyqEJgzkkO0UbXiW07sfPpDaiVkv/eyFi0FLffQM+tccDn9AUWL/c1VEBFoErIOeUPXSe2FafdzV+D/pJcuYBpHgeCF8lIybLHSNF3o713NFTm60/+kGvFtoxpx3Yir0xWHTB1S5bIsu9J1t3eidEqT9tr0kVjW7k/7gi0E7fD0IFSSihWc201OWJoCUU3VYDky3au76Dp3Dnqr9InyE7czowRWf/njtuFpUDY0IUqR3XiHMfxUY/Bwdwyad5oKC2QZM7ERxIXP4QUK2nY5kNv4g3j/Spt3k2XtMLJUKfkx8msOdOPfv0ZnDlzBhg92nZSGepM/PT6pXsGqGX92r+zJSSHNw06H71jOkz3RzelF9Rq+6iH9pIt+OdH3Uiyox8fGBOPnoO5ZBSQGdHtZLToBRoZhVcw4piszGOysq+xEZoUokVHgpy4QMe/OLtxI8MmGq25BUxWdqOexruuIhlR9vZf8d5RKWo1d107bxXmm+UEDNDrz8LNbXAY4OYXhlhVHQqqOpiraEUEmVAOB8xbaf8r4xdj6ZWU7YAPos2FJKLe6ZWRQg+hkV1GLALMjEB1VhHLhR1oHuMqTCgm+SifeKDVPEzmBxaPikB6VATYZaQoWQQIY7JSUHDbKruczIQyNx29tXuxdushywumR/ye1DLwyaxohSZUhwC7NC9PRE1nsjKbyUqidXpchgnVjd3PPIMjZJIM3IQu8bn8RFRk2GhYiC9lIb6pzuAyTKjuip14atun5i55q9UY1dcnJyj5akdjJY4hAqk6k0yO+a30N/BBHOngB/PKOZ804FunMKF6sX/rNmkhq4xegD8sSYOPpye8fNQIiYyjdA4BEGetULB6sjAkg2ADwmN1sEd69QmNhS8TtpVM2NZ9JeYZF2FC/RBGips/EqI8kFVYQ52dGrhHkQllr/NWw+uYhwr4SF40lJzTN6G8QSSKuYlxKpKNnEMjdEPqtKt106Go2Ida4mVq2rycwoSyTgZHL1yO2RMHJoNFYvUVxnSUbaKxdEpG5PD3LSUTnNp+ZJfQw6atxklMKKtksDIRK++9YlAyuLNsJ17Pp9cBZZsMuhREWSX95UG0/X1pxLYE4iTEMQYna9A6hPouAFFxGrgbzqCTrI43nn0VVadF/5S48Z5FLr9IV3iFYBpZg/kSa9AyLuMnx2A8UQb9vZ347JNN2LSPEnCiV9E3YdEs5yN6e5urkbs/C7kFRaiua8ZpDy8EkKErIteRMVL6sfPZLWgStSkW3FbcPs1ScBMddcbGOKjicB6yswtQ9NkxNHcb4DcukL4abMwIGCkRkcHoJZhpqxHMlLF0OWLP8d1zRDe7+b3Iy8pGbuERjhUZQio/BNIDRWxe52KkhEcgyOckXn/6XUbo3GjgvOr6CLtxr/i3wzY9kfEHc8gQz+NYVeMk7zNjxwfIkqpK2RsuOYJI82NEmhvni762OhTmZuGEIRARukC0sAD6fq2Q7FRCKG1MdgqgwHTG9Mh9faN0vxSFo8dWz0Ogl4rxUoDknabpobqH8FlkjDCGMULoCGIEV4hte2s/web/NEidnLv6D7iWrF2VinMFfYHTGaOW5JcT+kAVgpaxjBFGMK+5RGxrGjMlJgYxHjCxa7zVUOqNMbodRkrFjr/ihTc/oJ9pLP1MLUxQsTdXim09A0OMuS65n1x6gEsPaTN5kik0RnBfdwmeePJf+KiiB7Ezo2DzFXLZ2FbuC4aM22UJxZEwyY17cqE/54rbWbCOmDRk3O5CHbHfFGUgppvAsOZ3KKHlWmS8jwfOMF6qytmOF/fIcp3ifnVPxiTn36/Mbb1wD35ExZozqDnwLv75zBN4/JkNeOONN6SfM9MWYEbgGKC/BmsWLkNNcCpmaH0u3Bn8aU9OPwOdpR/iQyL1hQnikl/eMjKzLH09Nj+3GyeoH19EE9n0QSaySuqRMqlSQGPgli5EZDBZPjinfvH6TqT/xj+vR/NYavAGfv/rtbezHd96qsxJCc+gycakSh++IQvA0XTB+pwNeDH7FHQRYUNKgZ37pNIQtPMsTatNrmhe0ImkCoOovoYzmDbH+VIY+vq9ePY9GUEpmF6/eXgJbqDEQhIZXkLa59DOTfjXq9uQuS8LmQepTxxKfeIBRtpeIRHGIKqLFNBExDmYsm/R/qf0yoMLzL4RopBkKk4I1Gvd+fgvKPxo8CcjebqaFWQBRDl90W5ozsP6vUyeclPHLyAj4FZMD70MJ6roUSEBX4VHRalkzupBNoA9RLa/TseCYT4Lhm0YTRaAyTxY2ulF/UX679tv4osxEweYxurxn63/lgyKxby4cPWDuO1nCfA8fQK1TVwEiq27BaUF2ZQt8aBsSehg1oZ7AEJVJ1gwpPdXhxdZimEOC4KE5vXb+1sxKSrY5vrQ1+/Hxhw5kSW+V79YOh8xIZfhK6JF5V6d208kYMpE1LFg2EEm1GUukSxvx3v/fEtOZHkn4uH/eQTzafqYMScRrZl5kPGt0XhwxWzz4kivN9gWeT2DEEr/kCL6hzR+HTCyhbB8FVyY3/o6fLiHvhHc23X33IdJNqs4vqiQUbAZyRHQNx0zIkdFLYAJlX3ClybJPL9YGqRAcMQEFgy5X0rsjE/McCmE+fdlpCh8Qs0Fw1aDxk7sYTkDDn/EcQqKnIHB40RdbCa+htZpd0NYpLFg2NGOCQ4HghDRa5UMXnXn4GRw+6HtZInK36a05fdjqr3EqoETvsIS6LmrdcaC4WmcUuqQ7GAzamtma9ryFYgf1OZGvPX0TiNafC5W3RBpd44WtzFLr5wc2474oiayOjUWPUcLIPKW0kZp4uL8POTm5qKguFzygBKv6+atxi1T7RSy5U+51G+VYA36dqKw0oJmbqR8Ux77lJdXgMoGkVDmRmm0X/3qeqdLhVXvXYdn3tgv+YC20Qe0qbEO5WQFCbkp7fQEyKSL4Rkpubl5+FIqqgFzH1iBKSNIPssn4SL97izDujXPI6eyFk0tLWhraUIdvU3zyWI94RGGhFB/6cDDMVJyMzORVymzzqFbgBVzwq2+Yxep3cPu1oCSnc/hhR15qG1sQltbizRWZfRAySzpRMT0GMhLjGEYKYX0l8sskAs1jLwWrlwyAgbEsI36wf/UNx/CU3/egMKqOo5VmzRWtVWllFTNRadvBGKC5fWx0o9I8/QMRKhpDl5uMgcn0ryuDNkcq0KpUEOuWvxdWHJl0A9u1w/agf4L7HpPyDySVbdkGaIGIPECokzrCSoYdDOeGyFj0NmxbUP+u5LMI7QLsHzg90EVhCm+J1ioFmzpLxE0Un8xZ8e2VgPt7j8RhpJs1LGY4a2bh9+sSkMvpaia5IWi0bQ9F62dDcg+fEICW6nCZzLPMjCH40qxrRITxvVQHaKRPVVj3oO/RZp/L8rNUpAyuO9gdSvqeO9t7mM00a3GrLlxg+TZXTq2NY7j943brS4D13s4ZNxOiWKpYK1GuG6k/kqu1T0Bhp3Ggk2+UC+RNgPVGag4wXgpl/GSRQZTh5X/dRsuN6UFXasbP7g1P45iDQsxf793EZ55vwgNrT02J2XqdYtZrFFg9x8X4e06atVnvwvvKxdS8sHD5n0/Pbl0z8CXBz+krj3vnuoE3EQJmJGg/A2d1dibLyTBmDBqKkO/nQSrwmsifTbyKFVwEmOIWHRcAhao3vMKPqrhzbFMmL61ku6tI/JmJD2zHsdGvPq/z+CdzGoETpuBQIl27AbtBAWRvbXoaPdESqoD0co0yX3x5WycbKOsRTYDbY+h2QrWvRj4uDFrA57ZuJNmhTREjwyU/i2CKEVFNpFKLVDSt0E3IPgduI+L/fyLg+9LTAuBInxkOZOs4oAK3kV667HxT08h5wshhGPc9NQnLiqwg9wlgkAgeYjsPdWrRrowWDN95mL/7TxEI1hZI16Yi14/2TbY9NfFmCnhwn/BIyp1ROgv0WzPQA2LUJTY6u5CyEgD9ovY347qfEpjMYnnnYbf/uIaqMkI8CMCMTljsEdFDf1BcoU56yCPChUm+rWStdaCb1SRDmN3dVNa5F/vH0KVxFLoJ4rGiH5nsffjHSxI8LylrfwNddR9oSTCMixG1i/vqT9mXmAIRkq+WPh60EiXWrfWsY5XyHjK3hWgrbsPYQ4zeu/E+0TAH66tRK7QhKZkm6lgbf5eaefi0SUp9BTyhL8YK/qJ2OgSW/mJaCeH00jXqlcsGAbTZ6OAPht9HpOR7GTzZn19LjYXiAKUNxb95iFEGkF4+vr/YKskhWjUVyft29BehvVPPo1POmlQPcBE0W9SoMxa62AxPD3ZsZ5kp08ih0UVAcgLm/6zIX1zFEo/CTkq6S1XmlCwXSgp7sS09JjBuviUo7pcYq2dQvdlZOKF2c5DF3FaGOGurZFt7WSkGJN352CkBLBoX0LW2qmTo1xLYtDYa9M4JUb4ovlYJQub8j+sddp11Gm32ZhUGdt6EGUtp6DSOdbnSkjw7agQsx2/Kz+/H9MHenxILNHdkgeNSCQ9ONdeYrUTb//vGrzToECkGUzCpMoEL+QyVjz1ta9j4yUCil59/gO5zd4ZePDmqEH3/9q9r2CvMBcTidUH77ObWG0/tBF/+sdHUGh0ZulLZ8a20iAN/NVdj73bt2Drtu3YszeXBuhdnCeI3CXDISpZNhT/0gyesP6wN9IWrcLdsyZYv+gij/WoyNmFbXv2oehIJX3wvoPv+CAJpOQTTKktFq7Ptn+OOhvRebnp3roM/OLXt2K81W3LGZ1qJLhq/ccyOGLQ8Sk3VZIrPBWtknY2jJRj9EiRo1xRAxWbMnoRll3l5LGiEsO6P72KerlJg3631RSjdQCTWGakMMYwtFolh0wf5X175WIEe5qeO+dv7d7nsOmApQBo04q+JhQV99gyiU2MFOF9YL4XWz7lPWsx7p4hr68srzr4UXcFnlq7FXZcXdgQAnMqCwd4Z9IcPCiSTN5E+OqbWfiU7wmWVhPQaQU8s7zu4Ef02snZJ+IlNa5ekG4HYKqCRsnCBoFSBkpoh9mL57ieXvvY82jz1Vo8AJ0c23ZWH2axphvquNlIsxNXq8aPI1CqkOsSirF7RjCeG1xgL9nyOF448DXCJ5MRYIzbnRrb2lwalPOeaKBEeR3V9irhmbAQ86+9GtO0HqirqDGD+1qaOG7S56KxfNlVg+Na8T8Xim2VAROM6/k+VDaNxZ23X4+MlFgo6KFZ2yIjJfRdLGob5/P4xStwZeBgTyjRLZeLbcnKqy79DOWVx3HilB7eaj8y8txGwCQXjBQn34DFCR1ia6+vxqel5airb4VhjA/8vZTExMnrq8Qwxu3Vlri9ra7cvJaeRPC3w/JIQ7R9qJcby7Lw+sYt2L5rDwE5B9HlF4kostJULNjMSWH829nM69EIZrHaiVI7C6v+z2JMIi/jx7r9CIo1/SzE3I3Xqi1DNHXmVPQ1tUqJ+KnXLWSxRgUt0bQH3z2ATr6tKOc05i2i14XlIz89uoTPwMnj+SihaSdUWsxOHVmxRqEKtvIFARcV4+2gVxTwHtXABGwbAqamISbA/s3pwp86IoMK9tGHxZgh6WtBmUDAC/8MHT0ZRlizEQv5TGkh349JV8w2S0QofFSoE+ip78YjLcNxzAZ923F8UkipDumECQT88GwFu+e1twLr/50jJQX7vaKtxswdHt9US+gpdXSKA8fKXiv1+Oyj9yRWg2bWfKSbpIuYfNn4P+tQaVy4qnXxiOFqvKlNBEMGtHw3CalcOFlv7t6jUUKPg+5vvHFlRowNy8D6fRf2sdD+f142ghXGt3bNRamPH2NEUrPtNYXN5yH/5Qm3joMssHbDY1Kyk8eKSpmU/RHBd/wdP0eiDXvJyqOi80tz0GqgOWuJ8KiwKhaK8+/pC+Rml3GsxiGd3hSOCPOaj3yCIiNiUN8ho9+F7EN0hAYd1Feu+24W7r0tzua6EWjRmOQMxGoUqC8dyEg5gYjUBCvJPUqdtOZKCdiIWXMcwmwwNH+GrTlGjwJ+000Fa82UKfAlMKOAyLxZN9+NqTbzsUWX2EA/EVMCTIxVcd4+nFBFIcEK3ebla0BmHov1AVORMaDocWG/S+fe2+nWo1JBFuorsPAa0/3LJNnEz6upr36brK9+tvc43s+tQu9JdyRyPrDJDym88W11Fqq69Jh6VYZjJS7PnsJhMU+xubXHTiI23SqBZ+cUSHrLTEAoqgtR28UJkd9BwdCz583lO+YbCVzQP3aK08eKDUVn81doPfk1zrqNgadpMSch2xKGZqSQQZOgC7Askty90HkwGw29pzApJQOBI7yn2zmVF+QlfXcnvmpuxdf9Z3GZl0WP3NMvGDOIVg7z7UV1paw5T5EMSac9UyDr42JZ3LYs/bzHdPBabkSXMgLpA+5lF6Sh9nYikq/rM6WYQPy7qeQz9KsnQhfkZz7f1XtexH4RI4qC6EP2E6umgo+eYBLPGCvAh8oH7Zm5aOpzQ1zGDIcxHWo/eBFZUpvZbDLXjggPBhbjzaa/TNat25QvrXO8E5lYnWknsWqWMu1DbZs/2ZGhxvuSs2JbMUIDNrIc1v7536jkIpyEQW6Uh/1uImbPjjLPb8JQPDkjA4mxUxCuDUfU1ASycq/BTbfOw1Qjsn7AXp38VI/8jY/jrf98Qa/CLnR1tKGhtpwgJTI3eH8OpyzTGCZWdAlkUKYkQse4flJYNGZemYKr587HvNQBEjNO6I2BRuFPb8yT43VlNO791SosuulazOA81vmFydiY7A3F4CK6zEiRY4xqxhjimydQ24tX3Q6b27bD+2VA/r+fRaHRKyh63nKsuvd2XJsSj4DRXSg3mtXb91RkjGHHI0WdRl+OeJmJ4/DuGA+ob8zC3948Ij9TJ2L5L5fh9huvRfwkf3oYGJN2ZBLb81SU78UDGSlaPLBqnlUc6Iye0Ytr/T9gtKJF4sKVWHH3QsxOiYHvt82oapSTdg0VvXZiIU8EC4ZoYhh6v6xGI2MisekIPLt2APDMGT0DwS35ErilDyfdB39/RJtU41QEdIiCTjdGUVkhxmZtYsChrS+guO00UeZdmGp1X3JmbNtemSMBZ/t434qdkzCIeSEke8cYZYi7WscM8lc0NObgH7vKYehqoHxYgkX5w5mx7YALxM1PYwSGMtb9crSkOOCtDpXAfVqPHpSQkWLZ2nC4ohOBoZPsyk27TmxLibcAGRiKriqCLym9p/ZFWJwA9wWis74KLUb2kOhbS9mn6CRTanKILbhP6rcLxbbd1XvxxFOvo6i8EjX0bBUeoF96xiMp1IiIG5KRwrV0hbvD1vGW62Ukj9qxe92T2JpZhKqaGtRwfi8u+ZayvlFmoLqnv4jbKbGs6kO10StKitsJ/h7tEmoSg/tZvftZrH//CLr65LnaYNBDzbxrXJAxUy9k7OKSpHhpii4c4WFc089Mxuy583Dz7Hgja3Twfn8sr1z6xZr2Ajz6j2xpwYKwW/Gvl5/Hz2/UoeC199HKUZp63Z2SDNpon0m4MrIH2/cd5cLnNFIW3oRAjx/LMP7/ux99zZU0IiaC5jsvRCYnYJBSxBCnR8g5+Z7IlTTxDf3ediWZPNUTEOg9DtqwSURnW5ISQ+zyAr0sfFjSIarjX/ImI3JZYpP8M4yMlEn0zxg2v2O9kCdCarHNQt6L/VFj3KRwTLJKaMhHuXi/3XxCkJE+DaqvG1HVZKyOEwEvsRUY0EzQTYZaNXyKu+TtF1HUIiZzSnOtpuSd1UnwmRAGNcdqstM1Ok/j2H6ZKt39nT9Skujp0l2NjU++aC7UJC58GCtvSkVMQrL5GlRNnD6oWENXQ0zRcqwip5jZBRdvhOQ96+sz8WKmjKYc1lyUSOoYE62dQiwlJ3xZPAseUfP8tJG43DcYU6N+iBzeiA41zJt6kbXuGbyZy6Q9v2PqiCQkBBuDOOtPSUECg1bqL7ceLyO6SP7n5bGzMSPUx/JO97EID/SHNjYKIcOZV1s+8YMf+YUlYSD6Xcg+7CNFWKrTjlZzEWFfFtArwA4jZbQGadZIWbZwrIbMlHHhCA0NGiyV9oN7MHgHwlsrI4PzRC/nCeOCHCxYl7JAVl7bJo3V+FgWZG0Wr8b9cKxEAiyZY9VuNVaamemUEbSCZ3hejjC1NyZNpka7n6OK8IP7Kl4529PIYmEtq4ZjMT2VRQ7eZqzlj+Y9uMKsr64Y/S3KRFHEcBrhg6SmFBgfFgbvcZMRER5oU6Czf+QL+Crnqcv76dtEVCV1Q1FQQk3rWedKOCoRljQNHq2fo4bove4+kUweXORU+EyQxmoyxyrQiWPVzULYX9e+RGnUQhQVFZKGv2+QibEZ2TaQkXJ6PH5m0zd3TIzUwjcgGjHh57iXX8BhGryrduzd8DT+/W4WCouKUFiQh6zcCijG8Zyb5VcV8A+m5jzRyqreLy3fSSLrg8iistbTd/ebAM3YsUymR9pNTgw+/gV4hUWzsYpWlHJukLc+NFBWSsg0qcOjEWQoxQtbiqQ1gjptCROrtoAI6TMs+LzMgo8oNgr0/4rZ1uh/ygZFBGKcVoeIiXaSE8ajXug/Y3x90FrO+40JsyM8GESyX6FBNOO3YibrjtDPicYSWPrQPLtMOouUKYtUv1iCCVbVXefEtgPPUjvefmq90ZCa92Ce44DvRiF5yRJES+xoAzrbW3GyowejLvOBr48fAoKCEBQUCLWfF9wdFZIPbPY5njfn/xsb80zXo+2bxf1ZMEYVZIyK75jCnexQdSCCg4MQoPaHl6dVUGv7UQc+owfZhhdQJb4QvL5W/t8ViPQlcpfscJU/5aZmhZHFWSyxvrr6/OzO2+KTIsZIJetV3d+K72Ln49qIwUh68T5Hbb21exjbfi4dTjt3NVb8LBxKekYKb9MgFmLM8r74BuNihmCLmxgpnOObTrjjtsXpDivg2j9PBHb8Q3hxif9GU0b155QhlcfKS82k3UyNxOIUYWu/ezjS4wLt7MaKkdLVDNWVtyAlxE4sbOeTF+sl2YtLTnzHL/wd7kqaAHeOlTvPf0hUEgI7yeJsYqftxkJyqxSe/ohKEmtpD3zZPg63336Fa4B0OXG1CXUBNr+r9ggUYdMQ5m81OYvmu3vDUL1PAv2dPCPApJa1lZADfv6DKqmTiYtXYpaV2TacGNue7auXVQq4Hiw/4YHpCaGD4lA/rx4JHAcyHjSJ6VYAsF58vP4lSWJMqBysXjzD6rNOjG3lS8nqtzsmBCnkmJ0y4N+aVVncoQ7VWEkXyx8xUMJXkpvuCZTWJVY7Yu3KNWJb0SZ3AlxMEm81zZ5IT5KBHe5egZioIGjZJPkodUCPpqoSSRo8MM6k2mLqmWvEtobmfPx53V6cNjVL/KXv30NLB/v+meN2K0bKvAeXI3ygnLP1vpzymEDadY/jk3pjUtDYhlmLlyJuEArCDf7CK0rk3PqMa+nohVh5VYhTWj7cQYVn67O7jhrfoiZ4ZSxGeV+JexdMlfOc9Jls/qoNPfpR8PH1hZ86AEGMlwID1PBROXf9Ply/LuT/LvlizTfHP8amj4S50HisefkvmCZiwW9OYO/Wj2yKNeKkqcaNQckb4vUziCPjRufjopG+aOxP24jPwGVe/cjKZ+BiaENxAeVUiDi2SssNu5+x3t/IhnHKSZzUIq2CA+PH3FQIDAlxYKHG0lxRHU+iz4kKGf/xAABAAElEQVSojpezOi5PzzIjJZsJFY8JOrv+GQKZeGgTF/ISesw+QkosuEIcWKgx94rnMyQmiWaDWnxdV2GWYhIBjcRW6FEhLDzEblLYhLoR+7InzQXuO4hj5ad09vfaHaNoECkM5xmJI5uJ88x9RZDyKmx7/MJfc+GhMZ+Sb+qKJDTSaBZr7KGRVWqOlTlxZv7YRXvg5jeJMpF6NH8Xi0VXD28uqgqOplRgPqUCDfz6VQ6SjxiqkQqib4JCgkfMEhtqPz/k9faSt/FaPunsxrinrWU0EsnMG7BkMh/C3ScQCamUZFH343iHFksWzRzwXjfKpwUj2EGFGlPDZPQ75wlfomhM6HdTLGdowXdE5UUFDNkrBIbFSRRjQ+OXmLDgLsyQRehNu+fXirJhIY4p1JgPquA8wQW5NE/QMLfJWLE2jVVTuweSaTg/VJhm0iWOUPfiRH8MFt9gDPrMB2AgGxTi9EKNaI6b6iwqRAFGFDnqWfCccRZv/ON9SkVwbRG/GEut9dU7j2NPvmAdBSD5mqRBCVo3lT9CQhxcqDGeU//ISEop5EEiA3BxUJAlS9gNT7v3xET/U2TOsDjcfQoTBxWgpDMkjZUzCzV6Ij7XrP9QBgUZ+yv+WJsYC7S86Xq0ZqSUc5F7y4ODJarcvdQcK2cWakSx+s/4hPLANhuNt2uN8qsayq8GmKi8Ck/Ld7KOPkJhi7Ek1XIfk/ZBpGJAcIjlMzY7vlhPBAMyQZ7DrFh11ClBeeE+MujK5XEjO+CBB662m1it2LEOeSLxNwT6X+UXiJBgxxVqxJkSSRK7Hgy1ZCRnZkkgI/G+eHpxpttLrFpJmdpF/zsxthXtFlv7obexzWjQnrb897j/+lQk0a8rjIUafXMZ/v33v2PX/gIUFhYgNysX/YFxiLQuusu7cbHf3di/6V00SJfTLPz6vx/GLSxYaL1Oo8Icx5PpZO875iI96a54H6/kCQ8DIcH5ENI0A+IHhT/8ekqkuFUApzK4dhoaZuVOH6wE+sA4t1AD6mrs/PsWozfcLDx8X7J5vjaddn+Nt7GwYcD4hAxKXw/dK6VgHSbH2Z1PTPtzxF9rYEfaytWYaY1gEw2g9+BYI5tBP2YS5iQNk6zjHB8cM4M+MM4t1ACNeJ1eXCIGgmYufnnb1EHXV2CINw7mirldheS5qfAfZtnn6R+KpKSoEecFxGEv7uaJ8d6ybLJYr9eWG2yQ8fKx3eA1ulUqfhjavrHyzbXPura013mxrSooQJZNZmP0bTVSISNqAHrWjUV2SVqZI9evtvjmSsW5Qrk4J/laDZAyd2Zsazm3xpEhKMXDWEhr+IJjZ1R0acx5BbtqBBDVG3MX34qx7TXmHEe320R+90IH7EoeK2fGtpYGUeItiBJvxYzFu+jhGpFCOXkCBwhkefH5vRKQRZ24ALdNG4Oymhb5YwZb1RbTvpwf23bjvb9vwBdSaKvBgpUP4o5rr0DirGm4nNJ6vc0VeH/7NuzavR+Hq5qgCpyEQFKWZUZKCiLCpmMqlRiGmVJMXXXoX8H+fq1QBoEIz9YHl96CKxISMV2nZlt7UZb1PrZv24X9+Yd5n/OmrHkAvU3ltXRKbASm07fMFM47tOHDHqyTnq1b5fsybQN+93/vR9qMZKQKkDPniIq9r+Opf+9AQWEhCvLpU1PRg+iZ5wICDnvAS/Kfl3yx5tuTFdj6YSlPfiiWrqQZoxiG71qwVyrKWJg10uicOcnXP2SxRo+kG+9C5NjR0ss//bq0z4BCNd584wQNSPOrFUjmF92UOBmud3U578oLDm8dMhzp3zJco2z+J1fHBzNSuodkpOjrP8bzHx2X9hK9YBlmT3J24G3TIemJm0otSTHZar0yRmison/GQfT4TrDo8Eqf6MUeom6kROCQ0lyDj+OsV/w1/qgmhV3iD5kEu9mYxEUs1CSOtzSL3iK7N2ZLBsG65Nn2mR2WdzvokfBhiEQSUVFDL1VNTSELLFaLaiabRV9biAQOJFrKHunB9AlX+WsgWuN4WZVRZ5it6iN6KJOocg0RrwFDf2fEuUlNHrqo45z+cZ6Q0O8DGClsTGNpHhkACkrohFkkdAY2UjBSGCBFDijUDHybo59L80RSxgBNaLaiu47oZBasOVahQ46VQItGIXmGCPpceHPzJYJSyJexjR2VyMoUmt5iI2L+wflW7EFK62x+CRWiCK9Oxi3pg1ko0sec9ssTkUyItOYXokUqFsoSdlklJygDEc7FkP07cn8bZeCKG9jqYKTPdZzM1MhPUzPefOI1yMtTDebdezcyYsejq67G7OUyEC0v71tmpGTMyUCw5Bc38iM64p2N+a/ijULjlTZrARYtSMP4sydRY2K9CjabHflV+d49ZwiEtiNaPsQxzKw6ejDQ9NfEgDS9WzkpCdfODB00FwgE5vM7ypgyE3nB+3HTFGcnlU0tFn8tiHc1PRjKG+Txsn5HwjXzEDbIsN1KyhQ6PPDgHKcnla3bLD/Wo2DbW/QZZGpr1r14INWSRBbyJWvWvWf+fsnvN6ChLB+q2AyzpO/gfbrAK5S7fXevkC8im+mRlWRFsk0Koq6Jch0Uxw/xHXNuL5qx9altUkwKDSU4F8gSnAPbdOq47E8hmJTHqo+iuOgIjhwpRvFnn+GzI0dQUVGBz44d4+PP4T8lEoMu0YE7vMjPTTKH4jBzH1iFKQOSwdLhvz1llKdiaeerWpQXF7FPR1BczD59xv6xTxXs3zH+fN7vj0hnS/CZZQ7Zeh29uObY8+IC2ujLWCp8Xb9rR3V5KT2U2JfiYvbpM6l/8liJcat3ibGySHgrsYBAh0n27p8sxufmljGb04cvjlaj1O5YHeNYHcHnZwIQSe8DV9o8g+IQpqhDcW0H0pYuxVQ7sbfK181YPOzCmEn0zWUhrv3Qdrx1RI5GrFnXrtE3LyQkalCdV4ou9Vysmm+viEtpZSMrqqPbx8jKa8RbLM6JNLSS6P9lsy33Atfo18BWuGGixoMgIxY1uG48rU1HlF8t1q/fz6uR4TkZvPdcNVXKcUQFGlBZ9jVufejnViyigftzjedu/haJt7rPFVJO7OiOlwhkEb0iQPGh2xAVHifL/daX4RuykO+yUW1xjX4YGvOw8UAtG6PEvId/i7RQbyg9vchadUNj/has3fgRGtu60KenyGBHE8oKs8luSyG7TawU3eHnz2vUNbpi1Qo9Ct+R4yUl5/pHF19Bz1YlvHzY1t5aeiE/jSyCQbr6+tDX1y3bDNR50OvYxJDyc8FCDUvVzYfweh6/RyJe+u0DCDcvE7uRteFJ7ChutjoHfH83gYDH2S8WPs+dn7L56CX95NIv1nx1CFslZk0fQq9eiEjBljnNYo0dZk1z7mb860A1B2w85t97Jyb8iM2ILumr8rwb74bQqVpUMDkusfbJZsjNrYZqQgjliIYJ0Hqr8frmfOkz2oz5SLGWNDrvNlzkD4jq+HCMlE4yUiYLRopA3WySKfHes7B88UD0/0Vu53nuXmXUetV4dKLUhNZg+N1YWYx9B+vgS2mzYNLDu8vexuuFcoA6rDTXeR7/or2d5oFJKTRE6+kmj0+F4LAZuPXeZUgLp7GJeePNaP1zOCixBjS49e5rBiHlzW915QeUQJoaRr1bKeGqR1npACNTF2270i+EEmHp0Hp8jQrqDEv5Zc4GtaUFyKxohSbUClXuon0Y1KwhGCl99GEQEjqtlNDRhTkTzT+oxSN6wTJP9OCY1VjVcKxyRyihOKIDOeVNCoRMpaxMtlzwNDVBqUvFvGRjcpmSEflvrsN7R6U7HOJvuwPTXLEi6uZDXw9KO/Y0obLRmFjua+NiKFcuGIZr4WPDfGzHznVEVQkEnDYNN18R4nKLpN7q/XirRBSTvLHwd48yTvCHPyWMtJ40ALaRhrCg5dUTNQjwU7lcX0zXlkCZZ23aJcUJwu/ktwtnwt9PjdAYJlpYLJRABsY3m+RXWxXjMHFCIM1ZLXtxxUeSB0Oq8GA4i2PlZE4aG2noqEG2kJ/S6KyK8ZR7evlFo9wTmTcrZw/W2XeFThLxHmT0YNA3V6Ohw9Qr6uaTPST5GU6hn6FxbHqrP8BL+8U1S+bNouVIDR4p19yRnSXTJIe+TcwDzbjuFjJW5ZJ6b20W/vTSJ8aGeGPWgjuQGjqKEphy/NftqUOyzrkeIUOfJTKMT59GA6USW/ysPciMnxgijpe/YyXQklWkdvL3qz5rEz4w+uAl3rkMCXYb1I4PN+81FuUN6Ba+PF0d6OjgT1sb2vjT0tKClqYmtJzR4lp7qgVDn8QL/x99NWUOP5HXh94ZWH5TpN25ufnQbuyjqbvY9N2iT11yn+g5JPrUJvrEnyb+6NKuh24Aa+DCN3z4PVpkDlmAWnwfwu2phbCg8+7GHBkAwuSk7KEkj5XUJ/NYsW9jYjF/lpOTYFYS3tDdiGVpWrsnoX7/duTVyXeqviHHqkkaq2nXzmOB18lfLDu98Oe6MHlaIqIn+tq9HuHuh9MV+6SCdqdCh/SYPrz6j13S/dmbrOsl1qxrO/t3ykueAWRHJiNx5mQmh+2nvL3HfC2vF8mmDstIRd/Hr+B9SbdZ+Frd6WRfq5GdNYXPRKiMIKvG+pPobziEYy2iqCHAEdeawRE+gRy3OakuX6iRe20l8dbXRAn+LuTlV0sxlI7A3zlG4K8kG0YQXWpUwMhOloPf1fTpJ7I1gncSFs2fagZu1+dswPO7jxpbo4Q3PYH1RrmG2i8UZEjpBoF5HNz0oQ9n+AqfvCsD+a5bfA8mmdAPzGOuW/MSjssJDCi9venDq5fzGYx53SOoumEPmDD0kRz6n/6mz2TPVmUc5l9n8mHtRc6GtfjwuCxip9TOwu03p2IM2XpNwjuJsUYYVRgGkkgd2nAHH+ySL9Z4kNNVIhVm9DiYVY/I2amY4N+DHHrWCELlrFuWEbGgQHPZO1j131uMC7dpuHvZbOpcO/hs/3S4i3cGmByfOU2NI/nlErKBDnWoKpETeYGhQpbDXK41toFJomf+iaPi3krpi5t/foNjDZm/55kYkpHSJBgpJThBSa1Pm6VOIWPpcsQ6eTExsm5SxiRUSDHFEnFTbzZyh74DlcVkBdSdQFG2cVy187Dq+uGluUZ2TAe8i0jfsJgEJCXTCyVOB3/Jj4ca7Y8/iczyo8jZvgufGeWdohc+gAx7UiYOaOaFOIS7fyQ0lMWQ0Hs0Mj3ao3HZQM62v27UGY4h4jUWHl/XE1UuJ8NpECWjyjs9oJscaleWz3Y/rvXMmpHSWFFj9r1qoYRO9jkZKa7VF0trxDzBseI84cF5QviciM0koVjBgrVOKlhbPnHJPHL3R5IJkWhstJxcziTwIBd7M7NRJS0E+U+iqh65IcL+4t5hHdajvuwg9uccQMmRY6hvaseZUWMkRJobl0bBUTOQTnPfvi/Lae4rryKkgmFuFufzVpzuP4O+7i/xwYsvodT4lZvLBUi4Cy4qGv7zoeTF4514F03cjYtTSkNsMEpDJC5cjit9T7I4ZSxxEC1fXpRPhlQuFBGypJPDhmWkB6L3zK6PZfT/HcvuQKAxPKre/Qr2C98hTRqW3zkNzSVkHkr7NKCltgx5+3g91qmQOiPE+ag2Qy/qj36K4kLedyqrUd/ahe9Gq+Dn48nvhmCkMElCnx1bRgoLaqZivG4KPOs+tJJ7Wo4rXKAA2l59CO/veBfvf0KJjsOVaDvNeU8jF8mEB0PkjCH8DPflotNDiymh3+G9Zy2yEitun2ZOVoz08nDM+75Fdb5crGlsNmDa9EnoKN2FtZuyjYfX4N7fP4qr6BcURKlOVV2uJLfqMX7aYG8/xzT4nEdpzFmP//fSx3IR47uxlDG27xdniuNjic6uL62Rv2Paq3ATvWCcygIVkjcvZclrKPa2qSSfRtITBhlJN+Zsxq6jcjFerdFirPdl8PDwwOjRo6FUjsKoUaNhkBjlghnxAHRO1v6v3fUCsmVTF1Zh6nCougcTJodT3toqgc+ixqZ1H8iFaqUa2gljcdloD3ioRrNfSvZpFP+yGMfbmXf8IixLdy7639Cej7+99an5mqwtPIR+31Dogv1sYoPajzciU0qEc6Wr5VhdNtRYMVFO9P9AxTvzARz0IP/lp1FmQgt0VDFeMGDiQB/S3gq8+GqOfJ16a6AN8h5yrNRk7d01M8hBrT//wyhV4n411ObGpL8MCtF398PQUoIj0hpFgyUPLnDdZKWbEp5DFGpET919L0Ndlkg896Ff34+SnAppDtRkkNka42xm63CxrfU4KSgPraKHISX4GfM1GONzVwVH6LlmysvZj3zGS8dq63Gq7ww8vMi2UFrNgeyem1nijZL7dY1yzpTA35UuDvy1HpneE5+hQBTd9T5InpMgyR/W52zEuj0cK7F5J2L1H36Jm67JoE9ZNSXrOeGMnoA0Z4MK5NbZ/93/JT7JLpXmvHFTUihtzqCdXsgb1r4MTpHSJryQf3n3fDKfNKjILZW+UwHxfK8d1p79gzj+1W9PVcuFW6oiGQJjEe7dg8wNz+DjOrlQo6bn9h+WzEZwAD2SI/2QS1ljA0c0lrn+AKcGS449V6POcnPsIS/80Srf/BV++ZLwrZG3MKoMfW5iToXdiFvVh/FOkekFIO2/NmHNddYGoqZP/vT30jgDZF7UssLa2M7JaDQuD+ICNYIaoqLxvfXYueFlFDTJX3RTf5RqHZNhMQi+3Jsui00o2L0P9ca36BY8jBUpl+L10Etk4k68uafU1kRNdJoJvSdXpDg/oWIagPP420ut8p2bNqP05MAPKYlsXoOkcbbBxcB3OeO5obMWH7y3F0dqm6XgxsNrPCLjE3BlSjImeFvaW5+1Dus+qrdpoibtXjwyP8bmtUvzCQtRj/0Vh6XvlQYrn3gE4dKX8tLpjdCy3fnmmyi1mT+USJx3D25Oj5DnGFftDpOXwoTvNFNzlweNtyow6VFNucfX9xy2mSeU9LK5Z/HNiBjn2oPU3dmMjq/ZK5/LMX6sBSEujdWmTQPmCY7VAo5ViiuPFReDBBIUUoLvlN4Dl1NW4Jqrp5O3wc3QiUO7tmF7wXG7V5k6eh4eui9dfq/ddzjiRQId1v4VBYPmZ3Fsb35XbsWN6RbfuHZKsLz1+nvm+629FmrnrsTqq8Pt/cvpr9XufhYvHmiCetZyPHpLhNSe2r18bV8Touk/dl+SLGvZW5+FJ9d9ZPmOcUH4+8fuwFin98BOA4g0f/aPLxPQpMbyJx5FhJgCmABbu2YTTrLdv2O7x0kf68bedX/FPlOwxNdm3fsYbomRrlY7O3bMS72Nh/DP57bD3iU4a/ka3BJhmSdEi6T787Y3cOC4sTI4sJmUe1rzyHVO9jQwoGznP7G5oGlg6/icGvgrH8HV4dbnXY/a/D3Y+F6B5Zob8Mm5Dz+Bqye47vxevXMtXrY7kaix6He/xXRzrKdH1rN/xEc8Neq0lXh0vgvOFSx0rP3jizbXZPS8lbgv/VxtFVrzWaRA3YA4c38HDKTDntqPFaDUYsF9dyIlnLOCee4QkkWL8Ph90x3Wuu97IH17BbZtHhjXkcw5ayHuvikJYxmiW65Fbyx+7DHEWX/Vvu+BL+bn6C1Wlr0Lmz8qtT0KJb0XLbkd07W885Cl8vjjm6WknShaPHqL668zuhtLsGPLm6gcMLlHZyzGbdfFcSYESjY+hjcrxUJDw/vXI/L9y/YsuM4zxnRlpW3QTY/4fvcXqzE0dUo772GsTnduzqKzugRt/lO/9/qhbMvj2GxC6kgdi8av/3ofdW+cuZ1fbMvIAvkb1uA9IwMA3ml47LH50jXqzF4MPHYz/VmfefPwwJel5966Wbjz1nk242hozMLvn/vI/P6MlWtwXbhtTGX+pws+0Nfuxh9fPCC1TEkmdbh7CyrrjbGfMhG/fvwO83Wmr9+LP67bxxDLNcfOcno7mV950phf8YYufiJaSiuluV28J3Hx73BHnBy1M5jH3rVrsI9z6KzljNcjxKzpohvjpmcZN9mNeuMX4g8/TzLnMQ3NOfj9M3vYETXuXfMoYi6dS/IHn/xLnlkjzsDlU3+GiR37cIBoGbF1yn+kx+isxtEmywvjb/xv/O2eeKb4f9ouxTPQXZuP9X9Zj0+KS1FZU4PamiqUlRSiqD8M6ZGURiBtOCpZeByo0FhRZUaUG/o60FBbhfKyMpRX1plfVycuwi+ut0+Jd/3zIzNSBNLchpHCUGHRysUI9nT9HthroTDWjRNG7tR6PV5WJ6On+EZRYb9zRqC9jzj1NZGke+yZt9BADVQ9YXcCUajv6yIqpQqFRJJX9/giKiqYKXQDTn7VhK/aBYrDG+NCIjD39vtxW7JzEXrnc/Ia8zfilX1d9D+ZaIfirsKUOF9k0QBdM3cJbpjsbISU/Z51Ums35+NPsC/7AA5SZ73mBBE4Hl4YR51apVcA4jh/xGoURLzWGgMhIoxqSrCvRBhJuiZNujZnC/6y/i2a8BWhiGbM2VnVVoakRvbQEIwUg8lI0v7pctqrhs4KvPbUU9iRVYCioiIU5GWjR5tsRgm5i7HiPBEbqEB1Wa1xnuBYVXGsKhRGLWynNX+IA3di97N/YjGGYIM2IUXSRuBBB6IoGyF5GQuDX7JSMlKmYcI4L6hUXlBfPhERMdNw7fxFWHBVhJNR8gYc2rgWHzcYoVxKb3iP1nPeM3VXL2klW7O3VOoQIswzEKXxQv+pdrR0ycxP6RP8fOKNS7H0nAlN0/4d/7ezOofMGupANzZDk5iMAM9m7NrwMfXV1bjhjuvM6C53bw8cl9Ci3oiOjsKVNy9AhDBodcXt9EnkUDaWvWJyWYskGpQ2H3qXEkAdUF8xH9eKWEralPjuRJHk6+eti0ZUZDpuvsq5XknCY+aJZ3eaF6k2p5cL7qW3WmQvTP+zZqQ0l1dC2D5ZNqL/H1iGcCej/+uz1uPf2Y3mZimpRy6zE8RLLMwUVyAwOdXMgiIGFv72fFCMexCJ9GVXOTehZ+6M1YNeyrhVn/JAAD2s1OGhOEGPqzbr8VDqcO/vfoF4K/ktSYP+kxpGUMBVN99ix6PH6gAX/SHHoqwUjf3uCKTUoXmj99hEXz2OVTYYFRzoFVJTjEx6dqnp2RU0hGeX0MgPDItEoD1fDvPOHfXAiml80sJelZQKivNx8EQPOor346gkw0cmxurbzfOfo1r4fY7jprIX1wmPzErkZZWgh6je/fQ4EOKCmrSlWBBrmv++z9Ec9BmFkteNUCSIgqH1OOpMJl1UJCgvyqM0Yj8aCjPxhcRs1eL+VfPggsTVQSdrKBlL2ReuGv2GGmQdOiHNBbp5S3FtuM+gfbjSC4aOEvz9xa3IFtLs2jCE+FvNGSNpKGOkvopsGMlRrJDGY+XS1O9X+BnJ8Ub0Hj3+8/pz2LZ3H+q4vg2LCIbn0PQgu3uUpNAkeVn534mLnc1sPf/YVnjKhWiVyMyvkjoxd9UKTDHJU9ntteNf1Dfm4M//zjEf2FvtzfyERUZV39GIknxKqVopEyh8tPCgxFsNUxUC+LtiCC8s804d/oBy67tfx9ZPKqAKm8J7J6vtVpubry9auW4UwqmG7g60dRn7SyDSw3+4Axqrt9fu3yH7Vo+LwrXJzo1tBQjp1Ve2ofYbf0wJUw9g3HnCV1mHQsboIh7saGkzxxmz6IW8MMFKkq77KLbuFX5eQEzqtU6Ol6wGxt5DyuiH+raioFKWuTW9RUsQ8/9ZOM1cqBGF0cPbN6Oyjb1Sz8ItP3PNXIyp/Rf674+iWMPMJybNug1XcYHZ+UUFGjotE5H5hI2fidX/8yT+eOtPhRrzObnEHvTW7sWfXtxrZ5Guxl33z7dZNMgJonREUNbim/ZmtHXbXhNKtRbX3HYv7sm4VAs1VoPn7oWwuGSkxAailQbv312xFLfHXwKLDasu2HsotF5T5yRDzYVUeZ03lnCxISU07b3ZWa/RTHbD2q1GjX8lomelI3aSGqc7m2C65Loa3UnFFXIYNJxmciU5NR3p1CZPnhEn+fE4q+nnfVwiKl9Z/xGTzDUoN1BixpzQs+xJoQpmkU2NuKQoODn3ZWmU+VEv8jf+BS9/cBh1TS3oMOqstzTWoay4AFn0SFLRIymEHkleAWEcsxQEKoiKM2rlxy+4HTOCznOhZT72xXsg2FrrP5QXC6ajaDIW4bqIAXMA54lQaZ7QEMNQCom1T3r7opvi4HJ1XerwPvfEq/jcZtrWYcGtVw5KOHgFhknzRKChHWV1LLxxm3Xn3XYNW03nxzl/DSjZ8iQ+MIkLGxuhW/CAWQtaBKR6w1m4K70QEByGqJg4xMXFIFIXCvWQyT7H9aa3eg9e+Ohz6YCCEfiHVQsxO4Nm88mxCBjdi5q6FimJQkgvbP2E3OETEMJ5IRVz5mQgJeVKpM2+FjfOzUBMyIDr1HHdGdGRxozuIU2/Tnrv5LR0BJ/5HLuFsTEXfjddE2kpnp3tpBRvEe8F43Drr1cgfqyLFmpET9w90HYwV/Ks+U4dTS38QJTufVeSmUq8dr5kZGw6OaeO50vFqnEz78KKG6KsFk+mdzjyL83P/7QRJ6RDeiPj3lVYtuhmzPnZlZhCn6Do1CsxYRhvAk//YMygT1mYqg/lNGMVyX/v+Luw2Nna/+2H8PRrBfJ3R02Jjt/+Erdcd7X0vfLsqqbkoyhw9qGuKxDpcQMAK3Z9UIT2PxPpRnk7R47Q8MdqxpY/rcMnwsOq1RdJ06I4HsnQ+nrDb/xExKXcgHvuupr6/groe3vh5u4OwbRe/+wOnBI7Vqfh7huiLd+54Q92Uf7bmPMvvLAjH2WUOjRQD15nzoBTei84UpLe86XMoEUWsQ3lJs+uiDD4uPC0YD5hblaxQv0xtAideG76tkY0Gv2SJMmiKNcE5Jj7MeCBvbhOfK8a65qMiS8tlv5iLlw7/T+gU5Rb1iVwPRGlRvvxcphqNt0tDWgySpDqFq7E1ZRsunQ2k4wl1396rv8aRIJSbF1oMMUYxqKFy8WuckPNv/sbKT0sihJCmp0Fz1yCirUDJfjM77b3wB1ehjrKOsnnwDU8W79GaWaeFD90SAXPg3Yl+Oz1xvSau98YVEvxEl8hs3XFglinSkB+79h23CQkaj3QfdkVuHGmZkCC3dRbZ/3txK5/vCKNE6sulBX9Lyy8ZjbmZFAaa9I4dNfXcr6Q5/ZuSUo/Fz0qLcJD1AhPmAbFydOYdfP1Lue3o6/PxLPbD9ErrQVVpyciI8aqUCFOtcKLoMsw9NR/QRlmETsRQJVxK1Yvu8bGE667ei+e3VUpDU78vNswzanr+156GL+A4tZuNFE5aEJKuk1OUzTSJyQBYR5dqKZvq1gae2vicccDD2L2ZLIozZsABL6AGtFt5SzccfNU11vfm9sqP/AKjmP+UovLfPwwUReHa2+7C3OnBUNh0KP3jBvc3fSo2LsBWw+1Sh9IvGMREgJcfeYf0Mkf+PRHIYM28Byc+eYU2kmvOSP+8a0AsY/F+HGXDXzbT88vpTNgQ5VTY97yezGTRr+nvzqGyq4ApMSdgzzLL33319/wmqCm8mVKqKiv7ApbN9ELH35+OW4kvfuHhNJCR9nNCi3g3L7RvHhLNsZfPRcx439Ar1yrU3ZPqUXWTI2Fv/4tksbLg9Bb8TbWbJJpx2kr12C+RCE2oLm+EZdN0MJKGc3ufl3xxbK3SVs/LKjEWqx+YjUYn15Sm6X9otne0Gi9cbrjJE52CzkFy6abtxor0q1MTbvrkUXEc9L8FH7KtTaBMv/9M+/JjVLHY+GNCUD7NwhJTYK4FLsbK3Do02p8fcYT2rhETBcyJsatsSQHTeqZSCIL0bU2PXLW/RF7jGqB8XMXImHst/jGKxpJEQxKhazEwRLUtn4NT/9wXJEaJ8mYiD4YumuRfagLaZQVc7XLs7d6J9a8XCCdak3aYjw0Pw4evC/BTbS0E/k7t2Ev5c/E1ahkAv2We+/G9PGu1QuzdAW9w55YnT74HPc2I2fnm9hT2iT10/RLl3EvltE8Up4dTa+68F9qQefU+CB9uogr9JS6eBx5QfdQfikC5nGknMLvKadgWiZ1V+zE45vE+GopAbnaBSUgDZRDPAif1BRpbhCIyz8+V26cy7ux+/HHcYDTe+LixyinYJrphMcapS35uo7SKyucLL3Sfmgj/rpdXlyPXJqDi+ANr2LMDQ8gxVoSTN+OnD0FmDB3Ppyr8GGR+LJ/b+3GTo5Ngbj1srj+2GO3DHsfai7LQlG3DvNTrO5hLvJVM0uOsNwyiwnkW5KGYP7Ykf7hrOgSMri1u9dSFpH6ItwyVj+B63iaBTsyKHy8zfympzTunjfeQIFJfsU4BtFzF+OOq39YvG/clcP+NFdk4c1NBOrYHFGNtIWLcEOS1qbfNm9x5Se9jch6ews+GqC3pY7OwKLb5kB7KQbpLPc2lmRiy5v7yJi02pQaZNy+ENfFDfF9s3qrKz400G/jg22vDZKx1MTPxaJbrsYPWWZe7P6aJFMHHkdHCb7bjRJ8A/836DmBSFmvr8dH31xlP+4a9IGL/AKBe2spo2pzjYlDekdTgu82SvCZ4ofh29FesRfrN+Xjql+vQbpx7Tz8Jy7ef3+Msa3wtVrz1/e4plBi3hDnWMQLmzZ/ZDuWymgs/919cFn1rM4SPPbkm9JaSbfg17QxGM9k/k60h6UhPcKyxpWvFlGMsqw8Gg/tRE6LD9RnarHPJDfNuOr3jKtMsfzFu8qG27Ngdq3BdkneMR6/++vPMa69DG8f6MccO/OETa96a/H228VQT/JBbe4+mNR+05Y/hvkuOogGfS96T4vEpRLeKvvrXIs0qdV5I9PrCVo82P+E1ft+ZA9/JMwa46j0t6Oy9Ch6fUMwMcAPPj4+8BnrgzM0myr64hR8Ay7HmPOkav7IxvuS7U71rpeQ0yiVirHg139AmtaH1VY3ePoFIiTQy6pfvZQoOIT8/xxE6bHPcerb0RgX6A93BW2PPT3h6amUPmf1ASc+bKcR7Gs4fLzsB5l+91bvxmN/24we33BE0VzS2Vvzobewef+nkkF7Nam1Yd/L9LsTO/93Dd442o+IqZEuikbsxYFt74EKOQQGUc4swXSrb8bb/9whm8xqF+DBueFE2zBh9Oxj2LyvCAFJcy45iTpRFPj7jjLp0opeuAyzQ6y/c86+4s59fAMTk3/fWS690Tt+Af7wm8VIS0pGajpR/tPCKCP4hVlGoqOmCK3qWMQFGfuo9ENYZIhT0bz2e2jAke0vo1xoyAifiT/chckBAQgODSarqReH3l6Hf+3MQ20D0bBkD5UT1VfRr0FyZIC0O5+gUAS7oEyTofkg1u+VmUKJi3+Pu2bpEBAUgmC1Jy3J8vHMky+TCl7LPjWiroam55R80yYnQXgoKpT+CAsLsgrN7Z85Z7xal7tLptsTHf6b+6/CGNEI3pfAQHvjn55F3hcdMrKeLxv6iMYuKEVgImWPXAZA1I1D72WigfWl+OsXEoVmp2E27C0iso2ovY66Uhzp0dAYXL72nHH+R35MLpq2Pof39udBEZaCMP8xCJmRgdRItbQLd0WfbHJJxmfpCQUiwy8ngi8PL7yaLaOzNam4JSXU5a5BfeMBPLV5N5PHHkifEQoPn1CynJKMTLXRaK/Kk5g1TWUV8NDqoPY4hf2b1iGf5u9imzX/ZoQ6lS6pR8G2t1DLooWSBt8rRmjw3Vm2Exuzj6KqsBTqxFkSa0PqEBkpoVGR8Hcy06G7YhdeyZPlzxIXP4SUQQ7fSkwY24ncMqbKvSchIzVyWASyYBpGhjg/DpTO8YBfhq7j2FdElpr3lVh+98wh+kEfgJf/bjEZl/YhPHt+g7QJ0qw5YK+Ofeo/SQcVQYAB067DdbEB6Crbgadf3YGsilZoQnmv8pIvKDdPf0QlpQ+SZG6rleN9hSYU2gAvl0BiS/5vLCy9+dY72JuZiczMXFR3KjE5JkRC5Q7FSGmoLJIYyerQCAT5uRqNi54uWe9hI/1Pdu3Zyz5lIpeSdOOmRMuyOWSkhEmMlEAyUsrMjJS+tjoU5WbhhIHocl2Qy8V93fUl2L7lNWzbvkseq9yDOKEfh1hdAK8lBXyCqEhAtpoNI4X+NnVlhZTka0WgTodA4zXq2G/OMEcTXn173sHmzduwa688Vgf5fRqni0EA5QEVnn6InJGOxDBfNFdTxlLAyrl1t9SiIDsXrR6B0IUGDDGfyO91zm8DvsjLYozOBhOAEz32a6p8yPfT82KkKLiOTkjHnCTXiCv0X5VjT2ENT6mS3hmTKMlkZD7pGbcW5eIgHc9DIybBTzl8wk0VQIUGMq2dG1eIK+PHGdv2NxYjq4SxhXcSFs2zz0i1p0wAQxtKciu4ruI84mrTuhguzyCyjqdhSkIKZk8NwBmxvmeBuqaEUp11/ZgQpoM/2bnyZvrLZ90VWP+v91HXUIu6RhNbT4N7H12KEKf3U4Fg3o9io6KQdn0axrkzZ/TqczhA2d68LDLX1KHQBfmZ4wWrXtHrcB32ln5BW4g689yozViJxVecA8RuPEMO/UNf8d2vvohXtn+I3Nxc5GbvQ2ZuCVrp36oJCTZ77YpC49/e+tSmaUptBn73YAYureyTTRe+95MfTbGmbt86LFz1OD5kQLb/zAwsSgo0n5Tqd/4Lv//7Nry9eSdGTZ2NeGqn/7RdQmfA0IgdG7MhplZNxnLckSAnTQb2oLs2h342LyGbxs0NjU1oamxAVVkxCyHV1JpPotb8wE8497m+Ppdmsly4SttA2RgLEmD4VtIQ79mtaCILpfFLb6SkO1vHsRd5DLjrRF2NW5cNtdZ/xAmsdhZ83vqsjczxBlwWk0KpCSdnVOTuDPj9Larzs6ViTcINCxBplMNozNqEXVVdfC+9gx4yeQe548xXJVKy9hvfKCSF+gzYl3OeCvPvt9/cije48BOL2Uwu/CqOd8A/LAJqc7DTjY9f3iBrJhOBsopJFqfHNed5usqpb1vWIhZMaXj0wWtsbvbuKn9JRiJR04+80gZpzy3l9Qgz+Yic57Ec9/YuHNiRze8+0fB3LcNMs+YNg7x1T2L30VODmtLdUApFFGWAXExX2bqhraV7ZckHXmvL7phmvtYEZV3IYBqnFquPdKGkyRcZM0ibtnrVtR72omjXh9K8GH/bzzHDVIEhY3TD/7yIKnn9DrUuHhH+Z9DSIXrZh3YPyvHpXEUmbBSay/OpY23AmOB4JIUNnRCW/YSE9xOl30rrpCJUH+VAWtXTWAR1NSbXgCtFfxyvvFUkFV5qiz8bXDDzHIOug7IEiL6NySIuOApKZL8Dsad5S+9FuAt+v2qzXuf9h3NgRw2O9WtZtLWOoxTwHvUV8spbpOuupqSAC6lC1BnNXZTRC7EkdaJzv19MIOS+W0CvICDpulsQZZ7vxFkfajPgsw/flXWu+X0qP6qn79jwxY6h9nRxXm/G9qe2Sdrqw0nBtB3LR2ENI+C+Bul6y8+nnI5Y6B48iIN8nJ9/GIcPH0RO5kGMipyOkGGk4C5OP8691/aSnfjrqwfkgrS3FrOHHAcFVGrqtXuMwVi1BjH0kLv9njsw9XInRx36ZpRUnESAZgK0kVEsiAlNeRr5Pv8GGsX83d0iAZQqOj2gmxxqTjqYJJm1Hl+jgvIl8lTfjdrSAox2gXtxY/4WrN1I1kxHt7FtYiwNFJwKxjXJ1usJ4a0zlEfKyBO0575SLsA7JADEM8iqakKfxVBNAkFMvEIkhy3rK6VPIBJS6ammPovj5RaPzLa6cuRmlsAQGIpJgT7OnfuMp6Q2awOe2Zor+b4ZQwYOlR5tbpNxjXX8Qz+boEh63yVGQN98DA2m6kZfC8oKsilBqIBOF0bfyQtwrn/oLuhNuG7N8yhoaEGfUFMwbvruU5icMhvBVl5OkoxluixjWU0ZS7lmY0BLDaXGmFz2mBCKULUr5Xf6cfijj6U1Yvxtq7BkwXWI8O238rXSw7ULnqbRsP3b++WnyC2ViwAP/2Ix5iaGoffLakpOySOi7zAVPANZ8Aw0x/C2e3GlZz/O2PZsT70MjtCPQVTKjGGAKfS/0iVI/lf9dUfQIMkndqPk0x4kpke5hoyWoRfNHd/CSyVPWgqlCn4+QlyezNaiPSiqFTkX8uA7GlDMAmldP72UdLZeSvrmz/BJUa35Pqchi3Lp6sXQucyU4QYvSoFJXdQ34MOdxUaJfc4T5QIYQf+78AH+d4ZmfPJuDkR6Q9oYW81lPuDOK13QC5nr3XX/sx5l0vrW2F7xx9CHlrpK5O/LRA/XiFFcIypGq5iDUmKMygeasBhcNe92/HyuC0q2W3XjYj78URRrmvc9ifv+vMd8npRRV7NYozE/byl5Bx+V9/C5njqb7xDUdScDs9Hm///0wMXPwDdf4AOhEc/k94LFN1sZrFraXZu1Ec+89R/iI+xtXSjNa0UsfUNcZk5mM938iCqZpqVxcQWDHDlINXQ3SWZvI2WkNOdsxo6joowFzF21DJFOTxK5Q0eZFa1Hj9XClIWkqmLskwwWJ0ueIFKDh/plqMer//xAvkmR8rjiasFMccVNga7jeUwEGXBmdABmRgVB0UvkBs38RKpVnbaE3kGWhNip+sMopkvkd75T6BHgfIR59e51+Oe7NPe1NvwWcoE0HPSL/5lFi51JsrwPZRPgjAdWIcas0e6KY2KvTRbUVPS8hbgi2P4s4BkQiShVK1kbImHZDdXkFEQ6G3Ztrzum16iBXZTN5CWnjstj0xEXKJJZwpfnaew53iu9yzt6Hh751f3ImOqFTwurpMVtQOxVvP+5wird1BHbv03Fn8gMFO8IXJuqkwq8vbVZWPvSJ8YgW40FKx/BfQvTMKa+FDUiEfGtL67kosLJ6Tzbjtg8+xZHjYXdU71qMhtCcLazGi+vfQkmCxthErn8xisRN2MWzT3zpKKIx/hpZKNY5hCbXTr8iRsMLUWSf0lX7f/H3tvARVXmfePfBmFkAkRGQUZlCEYQkBcFCQTCMNJyzbWsrNw1N9Na77ttu/epp33WfXz+dq9bu7XetdZaVpqaZpqpWZoLKkKoCAULJCgRiASCkI6Bjk7+v+dl3pgBsZQ5tJ7PR2eYOXPO9XLOda7r9/u+FOGEJgoJIT0nnX0E5GSsBocKpWuv+ej3SMlScj+xUT2IqNac4DggpAU6UZZ/AlFZCfCzPoS8ERWnQ3V+qbyQsnVE6uynMWVU7yRAbL/qm3da/QjU7i0WQS/G+hKcGBSLBLux0Ds4BkFnv0RZQ5dZlC4DTz+W9aNkWq9KDc/VYdfeUvHZehMD+L0bmwW0onA/SUlGMFh5I8dK9yN5pRapI7BjuxxkiOdi1LUnWit2vrldTMoLvzIzoGkymaR/nZ3oFP8ZYTQa0ek7Hg9MUVIySu55LtLffvlDm9RK53cYNjYd3eVtNQHBiIyKEf26DCFB1sSHfDS3vFRvW453Pt6HnGoVMpMtRsSe0EfTA87O18XYeJRBhzy0e43AqFCtDFDygDY0BlmZY+F1phZHG3mPcW4779ab3Dq3NZKV/5f1h+T2pK5/0s0YrfNCfeMFzHz8YYTaBcqtjd6NR4oUoP2CIJd0N3tLkpX/52X4XJoCwVcfjZvjDPBqb8CFuNn45c222IC1TuwFl4wUjjYCI+ULcwTSDd2DE2zHuXbvWkvW4eWtX8on8EV86s2IoExqfeMNmPPE/QhyMaXrjpHSKTJSqhGRRWal9bl27cre/ZGbsOr//gPH5B0EsEpSQhhuaKVc9M3zcM9YV3MfD9H7M5P3kqazAVUNUpCWGrhE1heiXZ+CGKXQAUy1+GRHiRiXiMnIEkGHNl+rJvpaSWt3RpiviJHSfXv2zTd1BTJLPCSRScIQeFpYhGEaNJRXQQ5noKW2zJrwNDDhqdztpzm39dB8j5LcEo5ibSguPImozDi7eayL3uDYHklfSU1tgciyhom+fryfohRwP9XtWY6X39lOxqezWot/WDJSIrRoPFJuZZa01TszUjz8w5BFJldmWgayJt+JtHEGhaq2sG88ApCclYRBlJa2jRMW/zuBuSaXXfDnyaRvaGYabsm6DXdmpSKMjF3lbWRMv/k8DspDXnTWTNx9+wSMGqbGN0cbxHm9wNRLvP12CWxE5nswmcoxcXGIiTIgOEDhIL9r3OD9P1lzsRZ/nb8M9XJD3fboYiy6Pwk+XrYZiHa0EMg6h90HqsW9ivadw9RZye5ffF7jzv2pHN5Mz4j9BZUMNKo5KGU6JWsqGHR+M9cy3aPqN7VgF8x7EFnJo3ChoVxOhDRjACVNerfA77uW89BoKZWQRakELzRUHLVOciyMlHYNF3xE8NlwYHZlo27syhX/FCeC6uhZeOQWpegRe0oL07RYLpDqaI4rB39Eg8V8HKDB4ohREXY0Vbs68W311hXYI0re+WI2UQ/Bio3AquDx3TGRBWDkddaqjcDFAxtQ1MjgMQz41eO32y2ETPj8o62ihEvI2EwkuplZ01SwCss/tdwzXKTHx0E/zB/nm1vwPVHU8yfaoTJUfkigIWGYPgaJ4QKatL9t9Go4IDGghkZnMEDZ/UPfL2Q0zCW5IgPihiExPbIH3N4KKhWOF0n1aqZBrpcv5ZveexV7vhKuP/K6kmbh9w+lwsdDBbXfMFxkvWqYRdRGJCua3XDJeAwFlQyUd9ai/pwGZso3vfoezZzFWukw+9nfYTylglQqb+iGdErIMfVNnKzamb2L+yrpPzLrWijNSWaDua0KOUTF5+wtgkxcQDwTNfeJ/ihCmVU4c5QG1oRKDRg5DpmKSdYAAbrBqMgrFZ85LVVkXqj0SAjreUxQ+YQgPXYQEzZ8hvMZoKO0m2AgruRNMPLUm6tRUisEglpw8EszUogytz6KvAORnM0xUTuI8rrDEZ2YhjtoinmzkuUhPQOQmKKz9V8lDe05JzJYE9IqBEWlICWWnmqy0WfabVPxwJ2Jypgr02y+RWY0eQ0xIJHXXe82D4SO8seB/HLOIc0YEjNBEcEHMIGx4o0ceZEKNJO15grx3kBAzhYZkGOgjFuYTouh/lpoB/Ha8/WF74034kZfKnibBuOORx9AuFul6rrpkY52fE3z80ZZAkhIgpYXKFm+qEs92g9h2fpi8RmkjU7nmGwD24gsQiYPY3Uq1JXWiGOjwExpPFoiAZRGhCFEK885BOm9GN5jUWFISBpzWZmgLqW4un9SsWD1X94Xk7dANBYs/g2yEiIRGZNIecRMB0aDcGJBY/67jnO4YYAanFJwThEsMlIiyEj5SmakaFPvwzTK0rhzq8t5Cx9USgH86OkL8Zt7JiKSTKhEIaAVE9SlaGZ0GL/DOfMNUHtylWVhpKSQkdJoYaTo8NCcKXArvoVrvddf/kS6tih5+9T/+zUmRFv6Kt3JiLprX7lipOjonTQl3L0JqGrK9+wS13pkh896Ggt+loJIA5UH2FcpkV0ZxVJfXWBfeQp9xXspJCpZBDyeqa2QxxYDZtw9QZb27NLV7vjTfAr7xGC5FpOm3mq7hjh3HR4lMJ/6JyPl22MFImhHGzMRmXb9pAkIYYA5E3oNWYRktUlzdinhqVgJPvm6+EnObQk88qO/S1kjF37mZhw8dAL6cbGUNutp/u1B2d8UDDr5L1Q2d+K0imsrd4NLxbnSXnGuZImNndXoER5iU2tR+wdzjM8ic83kyFxzYqQwbsO5pPAMU/zWzTghSHUe3LsbJ1RBiAgLEuUfPTw8FWTx4KJl27/A6m3CHJwy2jOfxi8zRyEgQMuEjAaVu7kW5ue+SbMp3RbMdybGQw/g8yYvhDrYXLg47r/JR/0+WfPdke14/pNSsbt+tngd/tfUGIdEjfCFyksDXWQqJo9swwf7mbAxnUfyzLtAANH1rR+0gGrAdzggTnhMONERhHTLhJume/veeRHvF5+Ua6GmrvXvSf8LI42QHjWUN4oaE4QSGY05fOxERSDKzVy4nr5A/xw7JJSGepTiJMdBKoELvip5wad3ZqSUbX4VBWJiQMukxr1OE/a+7VozWptOQ+NjpzXn4F9QSv8CqUSm0w3d0lRhtyjWZczF9NiuE/a+rdXlzuYzZKD1+mrmpKBc7A/BpHkh0uyyTA0Fa/DuYQGprQDtf7J/ljPJJ3aHNhVP/XEB0uNjiGBIQLqAOklwJXfjyXHVg2tZdT9M1jBQ3liCUk5YWyqPQJfCxa016tq1h804UUrtW671B+jirT4VXffqs78pvXJo70E0X/RDsCXgYz25JwZQQqK4nslQIvOOUttWAOwKm2/8TDzzQJKdhvc3+Oe2g+KEKCwl2+3jYFMFZX2+bMVgXTC8u2SiNYM9rfdUW30VKmsEppOwaTHr6d8iQWubZTcU75Lo774GejnYS7ZIv1DS/4EjBlMHuky67+zkPgRGjS1RwxKTWbh1Xb7YV1Hpk5lYsxtT+7hCDRVl6PAJssmlqAMRoz9H7f96sSRtNSVMPFVD4+L5ZF9UFWVnancLElYmDAyfgJjub0D7n7n1vdaQCC2fR+KYbqzF5ye1SI8je9JaKk8E0EvJQA+A0OFB8OtxAWz9kXvfsP/GWxJnLEmtC5k3tY8WodT8NoSFIChAGZ4aUqN5wVgrMVmF6+6KJPW8teiUk/Ajx2UqI1lD5GRMBD0Yjtg8GCTE+26cVOnY/vRgYJD2LTtAzv96KAsxMXGIS0hAQmIiEpOTkUxd+RQ+0zLpUxGixESN0Hn0EhPkzARQUi1BSVLOxk6+KIjyRYpEgwqFN2HfW3/Hl2L8nyCchXfYgXCE76XNpa+LAFCijn4eAUr6UeEEKEkPO7VfgNvHi9YvtmO7KHuopg/obxA/2DayWeokvHY00eSYMrjrtn4qSu/l5uxG9UkvhI0WpN5U8Bc9UogAvnQj0ibfDPeS+5vw4T92ilKJvvS1+s3UKPuq2L2nxM/OTVj5+jp8atHNJ5jTK3gUZbQIBKFPoeiRotfgxohbMN7NSfiG/A34pzAp5Rxo9jMLEN6NdZPgZ7N+1avYsDVH7qs81J5VIyxK8B6yY6TAH7dMiqe3oV2T9PVbBmDXvLNfTEDpMubhkYkjXZdA8LPZugb/ePt9EeSylx4HeSW18BkZQc9FJg4JeBTGltggLwSMzUK8G+dLrdX0PvIaYkvCMlieTPWMM2d9EJsY5iQnpeoFI8XtEnwdDSirPoOgQD9r/wREJkOnOgO/UQn09Ou6mCKLMKQLi1D4pSzBV0EJvlCDnnNKd158lM76Kc5tCWwuq7uIILu1YlBMDM6V5ItSfKCnUEmea4kwa+eKb4Q182EUUQnEZNQgxd2qBR6DGLQfgGNlNdL6iWlA12otfB4Nj+RcqBeMFMcKK/qvbseJGpv/nTLZNLZm7Th+AJ+K/kmpmP9gohX4VrbxFewV42Z6zP31VJGV21G9Dc+//U8cvahHdoKQvLm+9ftkzYWWUqwXkzU/w/9ZlA3b48S5c30GX8Q7G/fyi3aETphJDeTr2RrnVlLgJx6X0JhXIMpAdDaW4UDFCTTXf4EP1nwoGfeJRfbFzKd+j4yQLqh5T3+clRfpfmHjHGQ/3FPTDnz60nNY88kBnB00AhHDA+yCP7JUQm8YKTR8f1E2fNdP/hWmRroXIdVRvQP/vXydaO4m0DPtjQUl/4JsTqZVqLY+bCmd70RTNXNR/Ip1UTz3cd7P7p3PiZeIuaMDl4jEkIrSgX0bt6BtUAiC/ThJ9QzEuDAV9hbXOFxOQ0eGIIABStMZ0lb3bMTbn1ZJ31P6Yk6m3jVTyuEI1+6Pupx3sY+TMDpAicZ6YQ5zbcGi1NXWhDcXPY9tJwcxYDncreV3VbrLfeZNM3DRoJlTvdLP2xGbzqS+q4oSbbpjc5Eob5Rw+11uTmqQKbPmOWw6UIPykjLo0zJtyDy5wgGRMfA6UYGjLXImlFOgpKnz8OtpsQ59TD6V8QAAQABJREFUVLHlLbLVhD7XY/rdaW5FHpqb9uG5f2ynGWI5Sjv1zswR3lPxvKc+5z0lcYQY69PRK+nJeYiyDygRMbZiVYE4eddnTUOam9lql7sGoQ5CakoYLp0+jfMeA6n/Px73/uoRTKBprm1rx86XX0KxmHTTY+ZDt7gMDNr2v3bvzHzG/Okf79PAVzC3DEdksDS7UmsjYe/vRGMxVBVfhjHZXonN+ZVcYvniljuzyay5duW+ekdWIThmPLxqCym1R+mp5nIcU0Uom23Xi8qrfIZjfJiZzyzBL8+VzFsvDuKWXVQYNswDOYWCsbHARDkMFe8h52CRi8JxXM/dLqH3FJOsYTG9/YeLaNCwQR2orrR4MLBuNfRgYPC4tuwz1ImZDSUAcly06xV+JICSUsjS1Xm148jRZgl5LcgX0b8lr6IdIwyjoNV0yd5f4Tmu9u4d1R/jjT314mGjZ87DxJFd1hgOJ7T5uqhOHkON/Fw2iwClXFSfHYRREY46+g4/77M/TCj6YL0ISlEbZnBO6ipQTkbyzpV46d29aDZansRSAU83U+qtwE5WR0AA0wPFvYkaptXq8vFekTCu+eLuX81y+Zwxt5bhtaV/R8GxZuv8QqyV6TRltPKZBI4lQEKSkfHWhiBMfi/V3B3/d+Cz97aKbG/fpPsI7HDFXDLRZPof+PsHBVYDe6mkZrQ1VCG/hN4T6bL3hMBIMYS6nv/2YfVMXxdga7FwX+lw//yp0Lq47U0Nh/DKn17HQcqFSSwNuVadbaikkf05fRIimVwTNh8x4evGiYWxDC8uW4v8vHy0E/U/mqh/YYkhJpPinBM1YqHl/3pipFyKyLRJUtv/qI/el2z8C97d9ZmYcA6n+TnzY9w8EEgfiR6fvTKLMHOsDmdqj1hZlUZBgq96ILJTQvuoBs6nsc1teQ1REeOnMbclqGDl89i8p4BxGDPCKR3lJwKCvRGZGouzXxZCXAKyOZxjL13byIyK3E9EKTTfuEnIdjezhneSX1AYwaQpCCJIu6xWAr7a1h7nqNZisKm1XJaRIikCdK21Ev42t9dg/75DOHKsDm0dl+A3JAAWHJjrcULyvxOYa3om5mxew0qoja0MF04dw14B5KceSRUMSQpbuA9fZRxTGNsN0x9B9k3Sc9fT64IEbGz5vosEte14/27vfkLJmiBMeWgi7EC3zn3Jm/zT9TQw4jextz+AeCIxrm/9oQU4uRxhQ/OajC1obBQwuvKmjsa8p/8DcUPtqCqW72g0ufkTQbMTGJ0x2e0yaKaanXhzvzBBJc2vspiGYbUYFBpGhJDdJPMyjJQTZi9U76WGuRjQi8YjCya62YunCeuef09EswnmbkV5OThhpu6/IdiaPRe6w8fVw5btIBqn8UHjdb4cO4qbhV0pC0S2x3C7NhE/dcd/rVj/f/4b61g+3ejR8Dy2DW/tPIzyg59DT0k+YYHhGUAT8DAvBpePWq/J5qNlOCgY/xYWobJeIHgKmwELn5rhclEifd8X/3fgwObt4sJPm3o/ZsRpe3XSOi7adzHBY26uxBGzkkzPuys+jc03vobtXw1ABK9D32CdHbqoEYU5NCOlUfBIosWEBZW0MVD+2kv4QkTQuj+pAVzEMaIIj4r3uS/G30YteHCiSkmcIdZyqxGaQFR1ShKSUiYg+2c/Q8JNAhvNiLJDVTh3id5RO9/Be4caxSrqKX2RTUkgd24XTx2RpMtYiCERqUihFnwTEYnfepOdIA/hat5TmZRiSRqbhIysbNxJrWVhkWgkkqiq9RzOnijGO69uhcSpNGDOr25VRGL3cu2qIsLcEJdIJHwKEqmjLyGtOX4ueR65VV9i93sfoUrsb2kMzOhBsu9y5/qx37d9VYyCMprIimP0QWmxPoaLdfaR4O+UnRYFMwOStXJA0sqYPKtB0LBh8LNQpqh7ve5vb+OE8MBWx2HanTFOCNMfW9Yf/Xual7Z/dwne6q4RI0+EJo61jh2CV89ZXRLN7ZXwbLp8rTvajbjkJckW2e/tGWBAUlA78suEccGFzJv9zgp6r/IJRZiZbEIRbGBGTTGR4+e0CLvJmaFnX+ymwg+xQ/QgohzNXVluZiEbsfP55/BRiw8ixcC9CgHDo7iA7eLBwOBxm5ioYU3i78NDia6CtPa17C/vPREYGocsgpJUlMmtkWVyr9SvsW9q24oty9ZLfkG+GXjswbEOc1qxDKY67Py4Av6GEFgtXqj9H8bnckpUEFqPEW0vYylON1Ti3E1p9NRwsVbpmwrJZzmPf+2RJFTH3P4zF7KoJhxa92esPdBkLZWvPh43Rw9De4Oc5KCszvFLEeLz27qTm9+cP/Ulk9BcX/kmYsZkZ2+0jjoCRZZtxilr5F+L+NQEaL8/zSSHtKJsLm9UgJeLfUPa/O4S7xQARA7oKu5oRM7rS7Gl7JT1R1pDEuVJ/dHCdbJYVXq7NGlikehmhpC1gHzTcqwQhYLcrXY87sp0ZkUbq3di8Ws7JOk34YdqHZImUDrwYos1IVVf0kYv2gQ3r3+lWpnaKd8revMJihhc25e0IyxmtC2ALO3Ww//2jJQG+lpxIUJw3/xJ7vS1MuGrkgOoaqGAKBPORWShCYmoGCaiert5aMjGdpCJVNMP65dOMou9Pd7V2K/tq1LObYU4jJnxh5/I3Jbesp/Tw1RQFRT8ww7ag6zoaxLFPojQUiKsvF6OU1hM6xmDCh6OoVofK8Cvbt87WHNQGvtdjzlXoxd+yDHUCDIkIIsylZdav7Jbe9S7VGuxMFKS6KV03M5L6fvAWHqBKm8+JXizPrfsPXxZW4va2hpUlhUjL0fwvwui/12g3D/244Tsfyc0ZacHxt02wQnQ+UNa+Vr8RnWhSQJacT14QZ/G59gl7Fn5mrTe9U3FgtnjbetCUzP2iD7l3zNu6yzzeS3Kp/Rj9vtkzffffol3PyphO9fjXPAkZBi659ZUfvAy3i8RFqdheGjhPddl0JR+ddqVT0DzpnDAraumeZ0lS6PWImnKfZg/93YM60YDv2bnGuwXZIKIKJ82w72IcqE6HpQY8TrFAdbi40L5osoiopJrz4mGYb1hpLTUHrXKHSXNeQw3u11SxhtDHCiqnIjXlndjLCg9bLNTGOhrtQX6BIr0UYvckTYDj98bbyfhZHch9PHbhpzXsa2G1w/LV1qQKwe3eDVlzcUddlq96oBQiXrL/qyplxdIdmX1NXCh/9SDCHF7fvgCjhXsFZM1CVOmulj42RXa7q3XQDOKZYN6Y+3X0KUp+wFqatiDl7fQTLue1+GXXpzcjcbo1CiczKekmLh6FdC8BymrQKPt1hYcr/4XPnl3Iyzr3eiZj2Ci2xe29FoQ9IW9/TA662eIHeqN6h2vYNW2vVwIMnlI+aVAHyno46H2hkajgUVZoOnQeqzYlIOig8Wosmij6bLw2wftpdHsOrgP33r4G6jvPwh+I+Jwx21EexKR+DciEvfvdTZl9madvNVyYEvQ2H/+DaJzaHJPhp6c08DkhU8ggdJpSttMrdX4eOMGbGRy9J979qCg6Eu0nQcGM5FhLwFRw0TojqpvYWw7bU326nuSBemjimqCopCdSd+xM/Qd4zUkLtbZR15R6QgVINQWo2kae7bS2JPreXETkLwH8ylVcqACx2gw+/F7n6Be/i5j3nzEWz1S+qgiDqfpQEnOZzAPG8nEoCVNS+PLlYuw8sNc7OZ4UF3fCON353FJdQMGDvSmDrQGkelJZOjmiwvhhtIiaGLTJRNMh2O774+OukP4rJ7jhZ2+s6khB3988S0IskUlFbVobPkW5y9eot7/QKipwaoJisHYQSfpD0WAhEuZN/fVp6czBxjGU57uC8rTSRFwYYzPz5WYyuFkKndNt5kYoP3rGva5cFDDVMxKGW6XoO/pTNfmu/aSTVhTdAJGBu7NBi5aLfeDgHiXPRg6Gypkr0W5DM2lLo11r00Jr95RW6sP4aPtO7B7735xzL4wMBAhFrkzgpLC4lKQFhuEdibrLTK5kiZ9BY3qU9xsVA80FazF5goJbDP50fkY7d/16qLH4rYV2FzwOQpynA3b1X5Boq+LEJiopK+LiQmfR+4e45zwuXpN3ssjnUP1njxxXP723BBk0STcthmxj8H/rV92yB/5YvK8/8LDdyQjMiqOScUI1OZKLDXjmYFIS49UxFxdKOwFPnNF9C7lfgKTsmCP92pn8P8vKz4FH8Hipo2fjif/6wEkky2QkJLJJHA1k8ACUuc0fHlf2ry85B+47eUCqjlnr+dwd1oV4ui7QwDq9peXIrfOkn3SYfrCJ/HApHGIihGCmjaPsrZzAchMDnUaH91VLdW541JirfMMWeOO64mmki14nhJplk1HH9r/+vU9SKD3UAKDzkEWHw58jxj+1u25TxbUg958kvzScRqC8zrqbBQDyO1kasVcCTtLZKQkc1wMQ9w4N/ta8WoJScikfKWGsmGMvVC+V0hE7SZTayzXU9bktKWjengVZSIp1RnGYHvsiO7jdD0c4qp9pQki2IjgCK8zUrBbmtsSyB00FlFBZE72x7mtkJBJp4KJzuKdJiRjmIiq1SCd4ztFzClZKUuEUV7bCiIVYlAlhcjdnYeK6mMo++xj7Co5IbW1fioeuyNCMWOG5QIQZCoNAhiCa49Grj3aLGsPJ7UW6RfeDl5KGsyllKkSVFss9RFfBXn6FzfjW4cPhT8E/7tS0f/Oi/53oRaJO3GcSKFnlw6nykqhvetRTAqVmClOh1DAByqfAZTClqTYGyoa4OVxFJ+USODsjLnzHNaFTYc/wT4BXEV/trtuU7IXbd81bL9P1gzQ+qPxnQ/xFdvsq88+RO0NI2HQB8Nv4ABrK37XWotdby/G/133hfTZsLvw2Kx4dCP7av3d9TfKagG1MOAKJpFpKbhl4u24c3ImYpht7i5M10EWy4sflImV0Kbei6ljtO6vkDDAigtUHReoR7hAlSbZV85IYVV0kzH/LrI93F6rbiiq5DPVlh3kxO4kgkJvQpAgG2bZ1H7Sw5bm2a2VtkCf8LWwKI50t56CXM6B1Ba3mVdaCk8/kxFjkBxpQTrInwvU20gukCjzETs6EhHRYzCeWvK33Tkdd0yIdrtEhFRKG0pvWDQRnkG9Q4h7+oUgTnsS+aLGeSc0QpBJCSskW5c4vOs4Xoq8UrIC1PFY+LtpGCzEWFR+iMtMghcROdZkqZk+No0NqG9ggFZe7+pSZ+PR28LdGtCzVsbDhwZ8ZN4FsJ+o8b1y1X6RJSgmDwv3ooLa8aGjKWnhEEPqwJ633rcGyIVj6ZIYmHgkSxEIRKE8PjRlDwslGp7vaz59nYFmYbYtTEpdmDILP+DWsH8NPhF126W/oaZM2GO/RQYXkkrbRFToK5tR38IEDBe4Zv4zdZ5GQ00lZcUEzWgtoiKDOXbT6+sEUa9tTD3RuHlISBym3jsH01NGKKNKvP4EQ+y0WD6v6ug7xpskns/g4XardMHYM0Ew9rQzmhYKbzYZ0dbSZk1AGSYvxIOJQ91aL2PFR6Td5xJ1+IUYIBKGMFPdp3htlyCdw43jwemWRtRUlTM5XYi9udT+P1CC+uaLlI7xRlWNIL9gRlVhDX+frIggEci22/LiG9j3eSFKzlEqQgQRtGPzc6sg8ekYNzK2obGecoqlZEvlM9krLsyJsAzUw7vqqMSK7Tcyb4I8XTrCNCdRXNUsdht7UWQq5+4+gJPnLpKUeBFnO7/FsQOf4O8b97PHhE2LOQvvR5DdNET+cd+9MOG85n+2iX5UwvztsTsjnQIhgmxOVLLk79JAf5fT8nPJYqzbrhmBUSFap9/1XSV6d6a6fa9j2Xv5TBK2wWg04nRbM6ood9bVaNrTJwhxDDJFUSbXqkmvG49pac5o+96d+SrtRb+gla/9UwQFqKNn4uGJIc5zgtZDrGOxeH3pMmZhymhXiHPOj+nrksm5x9jxYzDYomlylYr5ww6jxne1eZSR5rOprQonvXRkGXvjdO1hrF72Oor4ubTpMefZ3+HmEcKTWt48/DGEiY0iIbExQI+MTOUEU1QXWonerWJBzaj8sh16sp28L7Tg0PY1WPnRF/I4QLDV5Hn47fSxNiQvfxGgu9HqlTdsbEavgUyWZrl2r5fQJPsomhqrKJ+txwiCU1qqD+CtF1ehwoJaocLEgkWPIX6o3QBHjzLfs/RrFOD23w9Bmru9J+wa6RIBArmiZF0njhCsGB6mg8f5JuR/sAJrmfi0bNHTn8Bjt0c5rHODQvxwQEZejxynIOCEKL+UjMwkPTqPSwn30WmTf1Diz9PH/b5Wlj7QUA7QwVM3MB533PwDEn8qNU3F3R1QNnI8yMfFkVGIHzfBbm4LJN52hwMIp1/NbasLkF+nQlx8AlKy0xCkakcZAbADRo5FNr0WrZsYp0hEVlIYTE1fo75NAr0IY6bxdBvZvHLmg+PJwt/+3M1KINZSu3wj9E+isPYYRMZQZVfG0Alow8MluXrx1zIjJTtReYkalk+Qp88VGeP0NZ61EHNnZEDn3SGCmMWnMeWmjwr+d13kYgXmWhzXZAnD3X1fuewiuw/9MMSrFkVHCX4x02OXMrjiZpiJ/8gOte5nD67S3nw7siIVELe1ls59b264xM19p786Z/62+A3c8/QGx4P5+mLYjTfiu++auFBw/GrhP3bg7lHXUzWOrdL//2ooO4SOwCiifi/i68/3Ys3WQhlFFY0nlj6MEQ4BTWXUt6kiB6tX74KNwC6US4us2Q9hSpyLgJ2xATs3r0Nu5Smagi5FGjXcFbfZldG+bNr4yXhoxiSMcIqtmlFX8jHe2UCzyehZeOHhcfY/U8T7hn3L8PIOS+hLLpJah6mzZhHpNkwRZexdIToowbIYueIFp8O8xU8iwqk/ujtSOzYuWorDhCZGT38KD6cptN4MEteV/xPLNxTCN3UeFs2IcKqQqbUOhfvz8Xn1Vzh1lpNTLy8MI9oqdVI2xoUPdtq/7z6Q2rhqZBbmPpCNEb6O93dHawU+WrsBhxst+FChZIJPzS/wcyJercQttkHDN20c/2gqOzQYgxXmA+DYnh2oyNmC1btKHT5W61Pxi/unImKIpVZcTLR+g5Onz0N9YwCChw1WZsCyoxrLFq+UA+W+lFkZTy+9U6gpF3S75X5TJ+HZJffBnVeaQ2P36g8mlprOYAjbvfvNhKaaI/ii7F+ooQTLhQuAZmg4JfrS3XxfCSVuwqqnX0Kl8FabhUXPTKGzATdhvPi6Hg3Hj+PE8XrU8vWUpZ+E77vb2IdPsw+HdPd9H33exKD4SzuOiWfLWrgYU8TkpQmtDd+g+WQDjtd9jZo6JgQbT1lR5T0VLWn2s7gvrqc+7unXffwdzY9ztmzCrtLGy544a8EiTAkXe/yy+16rHWp2LsOKXKGsNHV/ejHShjiO787nNaF634dYs+OwY98xUT394fuRFu7uq8+5xMInAlBq8Ypc+Us1tFovnDrluBDTxZPlNCMTwxzmHzR+3/5PYPxdGOfmuW3ZxiVYe1goM2V7nl2CZKdbgh4By/+AHXVCNQ1cY8xX5BpD7gSnl4469tFySx85fc1qM/j/7MMId+gfab+a7byO9/M6Jgt+8TPT4GIXFwfsi4+M2P78EuwX57euzxc9fSHnrnrnL4lsfn7xanEtNnnhc5ik93Lex02fGCs2Ysnqw92fnQjkJ565DyNcFLliy/NYXXiK3TkTix9OVtCcqZXriRfE9UR3FUua9RQ9elysM8jGXrJkLROpvpj17CKMc7o3uzti337e2tROJrVC56k/sCnMxla0ewzBEOXc9FdUk/aydVi6tpS/0XL9+4y8/v3pzG21GQvwzLRwsU2EvjqjHoLBLsYFS6OZGK8pLyvHl0dr0PItJ+ye/ggfMw7p6XESyNGyo0JeW8m6++iEHvdMGyfN3y3lMrfj0MfvY9N+aS5s+VgbnYWH7pnCtbTlEyW+diBn2WLs4iNVT1Dbwkl2z6cOyodtWc05ruNDTZ86HffflYbLTiEVVV0zyjb+lfMq+7pokTE1HcN9vdF+ogy79osrNJZaj4XPLYSCHsNubcmfRLJGaMGG/W9gzuIuCRunpg3Dk68sxbRoZS5wnIp7/YPetwBp0YuWbnBc0Iq/9sXMp3+PZEWPaB0o27kRa3Mtg5RcbW00Zj90D+JcPGU62jugGazs2ZKxoQSb396ASsc1OuInz8GMSTHOCzwGzYTJt28PE4veXxBXc0/6n6z7KzZ0eVhazqCmh8EvZv/cLqjMb0ztaD1PJEGXYLvlN+58bT20Ci9skq81SmMtfnKKc1+4LKAt0aPLWognp9hNKFzu744PTZz0/EGc9IhnJ4176cJMBS1Qe24T+8CrsGd01mzcMyXOcVLKz5sq9mHD6h1W5Lx4VAbwpv7ifmRG9NPnmxB43bgOu5iItt+ESemDnJSK7Cj7LxT63haQpSn4s8/AEvc2cpG4RFwkkj34BINBYmRFSG58gxtD9VDgUKHQFv5hxarLWY7lu8TIKqYS6JDZQzDYbOrAmTNtZN01SskOSqMdr2t0nF/YJ3x+WJF+/K+I/l/2BykxKATjljAY1/1mRofxDNpONqKx4Ti+bmBi6ivnxFTWAiZ8XEVouz+w27/paKpGDuXeDpXWOfYRS+arT8Ld9/8cMdakr5uKaw0wCuoOc7DovpguBTFzLGiAX7je+XlM2ZJ972/ADoeklC+DTYuuAGzR5XTX7E8jtixZgkJh3qdNxVO/mwHhVjM17MMfXt7R5axqxE+dhRmZLuaDXfbsyz/NTfvw7Et2ZSUwZzKBOZPsgDkd1duxeOV+sVjxs57FQ0qNGPfQcA0F6/DyViFw6bgJTNxH7ktzmndIe7ViHYPspcQd2AcGHY/gxr86avD60hU4Zo9nEYojMHHn/RLJetdRu6aCVXhpqzAvZpBoKYNEvGaVtFXvfB0rcx0DkUL5DGR0zWbg0uVq0FyH5c8uh/DU0099AgszRyipSkA7pX+WrhbL51AwX659H30QccNcLwbrmPReLia9o/HUCw/DRTrH4XDX/7jeAmILkNn6+rMvQ7yLyGxd/OQk1/dNP2suh7kt1xaZrrK2/axOLotLdYnlf1ghjxeuQc3m9hpse/ddFNY5Bp6iyaZ8eFKEy8Mq4cOSdUsYYwLj2IsQ42Iw72gow8Z1a+G4PFZj6hOL+ll/m1GdQ6brri7xTodOYL0WPotMBapmOBSzD//o9zJolrby0ydiDlG4Y24KgposYC9NAAKpjezjMxiGMWmY8av/xKJFj2DMUBd3geUg11/7bQtUU/e/qEGmb1pqoY3HvCcfp3yTwmbdlvJZXz1F0zRnH5cWlB3MQ8lJFUINYVbzbeFnntScV/qm9rPI49ib2gHNNaXYu1sweA9FqEW/XKiMhxpO/s5KqKTpOD5Yv49K1lKQdcG0BKhO9WyMW7d3BZa99SGuWK+4D+qrGT4CJ/MKJO8WShEU1qowNiEM3dg+2UpkqsdHO4pFWZCE26ci0qK1b9vD7e9MdR/jjVzBOFLeTtejQxuBqGD3aiRbinO510s3kGVWVmmVvmmh50fe7hKoggwIs/Oj8AkMFanuOlLdSy1eTxaadPVZjAgLh1bRbBoXLdGtKXMV8nMkT4oIelJYnEZcHEEBH3WggB41gr68YfrjuDNCpqZzkbj6b5L8kZrswUduEYImTH4u+yPe3VuEC/beFW6uRXtDAy75+TnIjri5SD/+9ERNr3hznyghqI6fjbkTgns8psrDE94aP2iDKNcXGYPE5BRkZQsSrDRupmnw8MBgTJh8K3R2cnA9HvAafVm2+VUUNArzHi0eeOxyEl8qeNLbyi8gEMNDDYiJS0Q6JSSyszKRlJiA0TcNR3BEBm6lh4hb7zGCNlrbTVQFVMOjlwXxpBdgZFwy+ygTKUnso3GJlPzJxG13/AzZqbEIdPtYaMah1a/iizZB0EKPub+e6uTHYm7Yj+deXYe9eSepPR/nKJsqyBF2kc/1TX0Ad8cFXqMr60cc1liFTbvLKExH9tB//hrR8hDYfuwQCmjeLjBVtL5mdIrTdTOaqce+l8+4djM9onyGIED2YfsRJfjRP1V5D8Ige11/sxE1lHATJEiCDKN4PZ3BxmXrpDmUgjwWr7TifpTdzEyKIEBqIHyHDUdsYjqm3E05t6Sb2Euut7qct7G9SpgNq3H7rJ8jxM1joFMpPQOQSCnisKBB0NzoC31ELCZMIovr3tsQ4t9NrciGXblilzi3VcffgRnxPT8fnM7ZBx9oDRzT6GNyo7cGg4bp2VcTMPW+hzheD+/2WV2xdQX2CRJoTLtNmzXNvRKQrtrIOxDJ2SnQD/KFWjMEN42Oxy23T8MDP09HsKO2r+3XBGa+sqaQ44uQC56OKZTSdudmbGqAydsPilA3vFoNQZZCw8lL8FPAWHy1qiQcp+bTt7BblJris+lxgTXYywnG1SzE1T5W17ltuu5qn0E5x+v4BtvzSmU5SzuZffq3BsnXqso7gDKynNPS4/p4ueCzJBW/hRYZ2Q7ebAqpFkE8y15YhfL6b8U5U2xGpstx2lP0vxPkYs2Ui62V5NCZakzk/D34ssGbvq9rAxlQf/nb29i5eze9QA+gthUICqFXKIN82jDBTy0KAzpOoaGxzSpPKpRSa0jFLxcuwNjAbp7VfV8VRZzxJ8OsUURrXi/Ej2qBjrocvLjyMwSFhyF45AgMHzYCuiDqtjJwpPG6TMKFi6m6I0fxNWnHGOCL4PBRiBgx+EeVx10/NlHq6MP3PsDhLsiAbhkp7iroFZ1XkjraQKkje8CbS1bKFR23j3Y2taKk/DQ1bsOtLI2OpjJsWb0WjoQbX0THB3Fhf0yspy5rARko4X1USNenMZvM8Oh6/3DB8zyZaDYOgy+ltO53lNLqcriyjc/L9FUl01NNqCnYgVVWCUS5Ekzczp4zg0i9/pCsp/QN62CTcbTVYQ7rENO1Dj0wUu6fSpq0a3Bil97t+z87WhvQ0EZJM82NGBo8DI7xVDMaSnZj3YZcu2uUZfQ1YOaD9yLZrVJ1PbVVB2VYFosyLBkLFmOazFCwysYwqD5n0TOIEcG9AmPvT0RTGZ2p7z2d4lp+x4XDIsqLnFeznR/+4e1ck7MRlb43485kvXW8vJbFvtyxJdSagLRzLf1obi3A4hfykUb50WzKj15mtnG50/XJ9+amAqL/t4rncs10FGSaluCA/22YMyOdclP9oVb20lIMB/tqMZJzQct8MJDzwYDezAf7pAd6fxITJaf+IEtOGSghOt9JQtTGWgXiiRZ/qAe0OMfGigoMGBWHboDnvS/YNdjTyjjxpUTWIlkiy4rwp1n9gv/CpPABlL58H13ng7rJT+DJScpB/3eH0qXKtiyv3R+RrT+805tKNuKlDZIclzp+FpY8pDzJ4iuuXUcd1r24HHwMc/MlG3aRlQ17xcdS0A/q9q3C8h0SellLOeBnXMgBK6i4vSuKsRqvv7BSZk25fpb37kBXaS8m+Z6n5O0pziumzvnhkthNh7YgrzOmx/XXVSpxrw5TvWUJVpIaqSfD7v6f/8A1hKkOG98tQeL0qQjvSYerVyW6Cjtdltl6Fc7hhkNcbm7rhiJdm1OSMbnx9XcpAe7ImLGcTEeZ/VmU2XdcHgtr6Q+xcmut3brL8gtlvBa8/jS2ilQvqTy6jHl4ctrlGECCXOx6HPachPluji+5asVWzhNekOcJXb93VgsRGP8djJd54EaNBl1DVV1//+/690+GWfPv2oE/nXoLJrnv4OvzJpoSN6O+5qhohltYkC+Z/DIzW3asFt9Qd914vhMXL6jgMWAA1J5yAILGdf5Eu4aGhSE0dDi0fnaGmApoJMFg+iJNb893dOBshxHfCUZup9rRcvIkvjlxAl/XHcOxY0dx5F8VqG5oxw1eNMxtFNBrtk1kpJSokJkepoxgEutkZp3OnT+Pc2fPwvjdd2hra0F7yymc/OYbnGj4Gse+OkYjsSOoqDiG9gseMNc3iAwVS63MxkaUFORCFZWJMD8FB5M8NAgOdkT1uzTGJTaipdmCFNDi7jnTEOhOEhRpwy//4XnsoxG9YbSdEb13MFJjtfiisFxGaJis5u6qIUEYNsQfnlbQkQkV2/+BNQe+EbtNl0XkpWhibelFJb3SoyUkClmZY6E504Aqyz3U2Yyywr2okFlqygaMCUaIrutQKtbBC6H2fSkzUtKignDyWBlaZL/I0w1V8B+TSQ8v5d1XNTmv48V3PkFJSTGKBCP3nDycOEetZEOwjFCUTJnTs1KgZaK0vF4wdudmakPlaa0yEVJiAW1mwM2nByGTSC4VE6PL10lIUN3kX+Gu0f7iniB/oaPucxTXG/E9DVsz3YwQFQpVsPJFVAiPHRpAVhbn40D1OYwYZUDAlSC3uChe/tZOHK0swpeqCKSEWeorV7uPX8yUX/qfbeXiWfVT5+KOUV1Zdibsef01VBkFpN4pxGQp04DUsdk6sGflCtSI69ZoPPr4RMgEButuHTVkGeZ8hc7mo2gZEo9ExRuQ8vau240Vu2utdTCbOh3mgwddzQe/43zQ3GU+aD2CEt60Y9srayASv8nCWPhAohNrob1sC9YcFFgnNJedNx/jtc6oQhOl3o5864VAv4HwCwxCd8Bzd9f4wqlK7C1pYGdehD4tRZz/tB7+EB9XtkCXMRcPpgSxiB4IDIuBR3UOjlqmufSA+o9HUh1M391dl+5QuiaRFSSUbgxm3TPWqT/dXe6rdf4G+mE99+Z+tJ/+BgW73sWOwuPyoWk+/eQdijRqvmzdBSmdZ/+MopNnceLIfrz77i6ckPszftaTyCYiuz9uAiDkzxuLcbbtBPZve5ceB01SNXxT8eSCdEXdV71uXyN9hBb9FaVCX/0rF29v3AORnMgDpM55EunDncfJXh/7KuxY89Gr2C8O7EYclZl3I8i8uyJWO6VMV/59G6qOlqDoXBgy3by2EoArf3mvTGyd041VKMjNw1mNHuEhAVcUd6jetgIffV6N4vwjCMtMcWKSXoXmv4JD9IbZug//+7k1OKcNhSHY373s4l7WrDdz25xlz2LdERUio8MUO2e4bHXNTVj33N/x+bfSQJ00dQ5m3pEA83HBB1Sizhiba1C4Nw8nvYJgCA2U2YbCWjoG2dnpUCpR49K5dpRVNVrZJcb6EuyuOAkd2e+B3QYq1AiOTESiIeCyTdfnOzCB/crfP5LjSmroo2/CAEpKd1oYTrJaiDmI91mQsBYTGP9qeKs9e82k7/M6KeCEAxRQhqtQhIuozH2XMhcfoLzJddbV8SRheGHbG0i80fHT63+5twU8BQS4Pe3CrjjnzxvReKxS/If9dl9wmaTVjcQIfTBGDKeMR1AghgaQjeOruaKJhf0Rr9p7St+sWvwyKrup0w85T8aMZJuJ+A85wFX4TR0XcMtlQ+OrcDiCnScjVaEaq2aa7xUf+pyMrVP49jsTbhwaglExY5AQMcLaDyPiJuGZF5JRlrMNW8kckkYgIkjn/dql9uhVabNeHqTs/XclX5PSHXip9J8ORvQew8bhmedCqIW/1qaFf74Ou9Yuxy4eX6vT05jeE+3Hj+GU5Rrmwm+OApEcTs3hNQRp9y3E+KxqfLh2DdE4UgUaS3exHfYqUie/+zqQabd2g10dnPtS+K1mRBwefmapyEh5m4wUE+WelKhdLKBuVuyygxKJFT+Pyv30t9q/Gxn0BrhznMzI8PDFuGkPI35iHT5e/w72H/PCnNlpTk2lnA+8ED6aXk519M44thXbKsgQLdoijwnRmGVvHMlPy76QArSREcGKqELc9Nn4mrrIFragsW4/VizdT138mbj3zuRe+AaZUbD+fbm+eszIcLevlREfr5O9J9TxuN+FZr+xYofV4ypp9r2uTcIJTICHcpKexopddmWe7oKF0Y6PVskTJTIcHkh2reovrJ+UUyvKF+tvRoY2184g3BfxBl8cOeboF+QwH7S/c7jo02ql+eCwQD3GpbjfJLfp0FbJv0Uop4+fi/ZuwPtrJbYCjSUwNUKk3dnXiu/bseONleJxDFMXYn6mu++rLsWz+1MzlP5bKOQY0IgPdlUjZkY4Sj+TEP7h0fbjnAdGhFCyhV5QSbOewM/GBCvWP2BweBoWLhnvgrVbiiWLvsV0esWl9VevOLu+c3jLQPk6eZ5/uFB6Tonfq6Ox4OmHXY+TDgdQ5h/CnFh0LmNwXXyVixnN++qhcf3U76/1EFbtl/qosNCuVr5JeOKZGRiszK64TKkYYF8vsf9PdemrpFlPYYZET77MMa7t1yMn3o+kRq4v6qT1xfnGw1j5wuErYqSUffietEYj6/ruieHXtsC9OLrH4LGYM/UENuw4LIdjzqOQcnqFO/WY/vCDSOsNq53X45rCU+LZdBnTEC7Edty4CSCQTbKJlWH6PS7K04Hd8jxx/4Y9GD+uP/ggXcHctnEXCr9OxYyIfpqI/niD6JEmSG9mLXjW6ql435NLcEtFDv1bd8n30HmU7liN0n+S6fYLrn/7wTNZn3Yfloy/Bfs+pCfhYfk521iK1S+VQpdE+c6fZyqSQd3d7WysrZDVMOgX/hT9wkVv0K6KJ6eQu/Zl5PYrxZPuatw3n/8EmDUXsf9vM/HMm4dw8qwV7nSZ1huM7Afugs7ND5DLFPLf7GsNosbrUbG3RA70+NJg6r8wMyMeocMDMYj0uBtAFgfRr3KCVm4fal8b29BMs9yjleUoKTqI/Ly9GKAApkb1jtew6ysZ5n6lvcmggy/r7Os7hN5LARg6dChGxtyJuyaEuFjsX+nBf8T+7WV45a29ol7wlR+FnjRqDTT+vhgyOBABQUOZWBuJO+//GUYoUDu2oWAj/vT6FlTW1KOxuYWsIeE6q0VlyUHkUmPdhgwQWkKNoDDqf2dn0dfgVmTfmYVwF+jYK2+zH/MLM++Xk3aoDbOVPaMZEYYQLSduZAxZtPDP1tlQKsJZO42nxTpbEBHwjcfCZ+4TzYJ/TKmuyW/Jvqgme6up9TRMKvoyMMkkbB4aLWJSsjBW74XaiqOQQDiyTn4efZNGhGKk1kfRKCoPTaBYh1g+sOpKWQexZra+9GJfhgp9KW4SIyWTmu0pY0bYsaPkr93+0oSNf9sMiScjmDZPx9jhXjhe0yiPKZ2oLy9CTskJaEPDEewnISdVan9EJmYiLSUZw5UKKZfb1m/wABzILxfr01BahMoW6YmVMW8hErU2ml1dzmp8UNnGX6npf5KN4QoYA9XURY5LF3SRVdRFrpHRUUBbfaXoG3Q51KGp7lO8Jifiomc+gokhXfkefXsBtpdswrqiZvGkSQ+QsRDUFYnbhE2vvC97T2Rh/j2xLvT/jdj+33/E2vJziBgT6eAd17e1sZytCev/+r58D8Vj/uxkpzI3FazB5grh2qLP2qPzMdrfOSVjrNiIP/71Az7HwmWEm+X47nz1RmRyGGpziyGV3he3zvsdHpqezXs/CXFRozFyxFAMGqjG99+2yOO5XXmZVLPMB2u+9kLGpBg3I8rJgHrrfdRblianj4r+LPYeZDU7bTr6Mxf80qUHSOuh9/DeF9KoGZM5BZFun1vYtXnXt95aDKjORdVpNe568G6Oa+dRsW8vfby0uHXarXZMY/p7fSj5e+lT7kCcUqGv1vp1w9qlV1xVSQHy6BWnHxVOFqLzvWY9RD96Y+5oQf1XX6HZKF28al8d/UXuxry5t7vU1O8fVTOjtfFrfNXYAqoDc1NDF52M++c+hknR2v5RBRelNFP7//iRWrKqbX014Y4H+WzI6AXAwsUBFfHRJXzbchxHalvkNT9R2vGZmPWr+cgI81NECT041sUkd11fAL1lpAhSpn/bLLFY9GRdT7Wyrt1YPZUnAkNjkJUWC6/2OhxtlgHQwjgnsK1rybYO64ltTSnTt/+OL0XGpAFzH892MwPPjtlKsOGC2eOd5gSOzNbHXDJbYea9pVLO2G4/t02dO59ri57ntvOmRznNE4WrTBgHe+sN6J6r0jZP8E2ajUcyhjsUwycwzIV/K5luwjOZHnP6yNFXpgzgcPQ++kPwJIxJoSeZDvZxGGPjURSS2dbuNQKjQrXujf31silayIA8WHMaWrKo70+0PFO7mTvJiieCL7fBoIePTc6ll2f799mt33vWXGzYjslzltl6bNgY3JYUioG2T7q8O4fT54Zgzm8fxU3d79TlN9f/7KsWMNXto7a3jISFAU8sne+E4Gqv3o6lK/eLRVJrdcSjnEKjFfrPjw0zsXR+spsHNhMKVj2PrZXyRMeuAZOmzkJi6CDgImXcmJQZOHAAPPiq9lDTVNeDAF7+s9tfSW9NlJRZ8vIOZwKULhWz74zDjSz4gAFCUmYg/3mIJsFqytV5eHgpCZh82SY1VmzBktWF1v18tVp4mc7ilFFCUFm+8I1novgh97OdLOVx+cpERgHRW1sP2yHuuKNan4pf3D8VEXamJsamGqL9i1FxpJGLdCO8vHwxOEiHmPETkBKjTC8HU0MBnn95q5zEkFpArY3GjIfuwbgR9ihl+ibt24LVO0rtmkmHhUufhF5xN1wHyvaVIzA1uQuqRvJ+Wk0Gl/3mqi/tv1fKe2Fxupg+G+eJvZ75NFE3Q+SGp6HpIUp3bLJHhbLQ2ujJeOi+SUzmKqUGvSuHsWI7x4/9DjtHT59D+UAdBlw8g6rCj7BVrqs6eiYWP+zu55VDUeU/yPzZuRlrcyVUvHUPXzKE5na9t4Rv27FlyVKJRcBF8aJFM9jLbtysPhmWMvgidfqDmJoWbmVFNuQsx8u7pHFx6lNLkSmiwCz7S6/tJeuwdIN0v9n7EDnu1Xd/1eUsw/JdMgKPp/U1ZOCX994J/WD5XqLMz7I/rBCRhsK1tYTXlvPWhFVPvwSxZ7VZeO6ZKdY2cd637z+xjRPCufWYt3ghuoJCq7c8T119Ab2rZdL3Dgw8WYev6+vx1fE6SuUySfXEc5jkFsauCe2t3+HGIYOlNqWfYsnH67Fhfxc2oTBnyg7AJ6t3iEhE39Q5WDQjxrmx7a9jw3TObdMUOz+0Ft7UhJIjFzGO/k+AzcfLXo+96dA6vLRJuq+mPvUc773+hZ4ztTqydi1116fOxIN39YaFaPnF9dfrLXC9Bfp/C3Sget9HWGNlpMg1UnfHSOlAzrLFMkM2mj5lymRzdDRV0JuVbAWJKGPtpu7Y1lbPMu4ZP+tZstUGW3/jjjeth1bhhU3SHNYwaxHmj+s6K23A60+/DPHpTGbrcwszXcyFOLddxLmtNhUL58+A3t3rEaq2vP6sXGYk0W/xPidWau/ntkeoZrAA08YJz2olbjY/P9d+f3ZlJqNryQubHGIBgg/Z9CeeQZpb5oJ2ZbuCt00ObCH5h8I4onAGbysVJU6fKsGKDYXoaa3kau6kTpqHJfdFXEEr/Xvt2u+ZNZ1f52H9LkmPPOPJV/D2s79ERmoqUrv9l4GJGYkg+PX6psAW8PAPReygkyisFNCwbTj4xTmkpEcS/2TZTDi0YT11rgVYlAEL/99C3J6ehaysTCQnjkH4yFHIzBoHfxuA2fLDPn71QEhCJpKof3y8vApiceUSNB6tg5cuFjfH3wR/Px9oyKDxZrLGk/47HiqVslH+fqHOfiAsO779GifOaBCXMh76QH/4+LBO3t70FKIOJZNPrFb/2agh/NrftkkPfEHy4fdP4edZGUjPJGsmJQq+F06hqkHC/ZqaK1F6Ngjp9AtR7Eb2TEhMMjLH6nCm1saeMZ9uEP2Cqs9qMCoiBIIthdonACGGGCSmpCAzMxPp6SlITIhBSKCfMq9LQR/1+fUy7dbWA+bOFpQfzEPJCTNCIwwyGl5AjMUhm4gxFRFjNUSMRc98HBNHunvmbSu35Z2x4iP8/f1Piao5QL3oEXZ60awDGVzZaVGswzHWQWLuuepLy7GU9Ko6dxx7CqowIPou/GLCSFvRyIYaHsVrNCkMncer0XBaQoh2ttTg4N7dOKHSIzZMq8xr0FYL6zt1YCSSdGYUldZamaAtVaUQPNgKCos4fpyW9qU018Lf3AF/RY6PZAsaEpCVEoFLrV+h1mKGZHJ1bwH26P+sR+chxt0PYZUG/l5nUHHUogdNH7iqYuQeqMWg0AgM96rDa2/uEdlDvpQM/OUEe4kmuSu5KF7zP9sklgcX8vMnj3J7oFzj54tTR0oh3/q0capHUX4Oas9pERUZjOrNy5HfKNw/Wsx+7H6XWt0Cq+tjot8EZPn0xx/BTT7KugBVPiEYG9SO/DIhKXUaJcXtGJsZYw1ICMmcv7z/udhJuqxf4cGMSD63IhGXyDEkK5tzFDJbB7tnEmhu2MuE9CoUtAchK4bzAvopCvriWUkRMDUdQX2bNLaBEqtlZEpKI7gBjz1BDxCxRo7/VVOCZk+DsBfNzxfORrBtMuy4o5L+IlI0WNQjFwpl8/ES9NgPVJxAQ9kufJgvexMxsTtr6hi7Ob6SKtJ9WSysXUfGK6/WBrIQ888hLSvSJZK5+yNe/+Z6C1xvgf7bAp5kg/fASCHzbsSoCCvKXwAEvpUvgS6S5jyGmxXKLPT0CbwCtnUrNi5bLzOVM/D4vfHuHQMJdHj9lY+twfu28oNOLIVeM1v/RWYrn9m+MWkwuHluW/cpVVtqpZkDCMsp5rUVTFan1sLq7Kjg3HZfL+e2Zs5J/BnbUIgXstMAcAFfFgjMXEYEGy8gifNAb6d95A80g9FZshdC02jJNOoUZUFMqDpYjygFeVGaWiuwbeP72Ladcsb0466nEdeQEaGQhSRgYQsFqehnUyMpA0Bm8Fao3O8D6rL56VX64l/fxGflDeLX32kikd6N/5Zl7mRTPPHFA3PuRlC3HevyjP9WH/b7ZI3qUgc++2AvMZ3Ar37/O1Dt5vrWz1vAZ3gcgmjKXNbIEbezHp+f1CI9LlgM1HVUb8Mbe74Waxg/ax7Sg6VAq4r0VG+NHwKDgxQgU2LrAO+AECQzkaTXdKKiqkEO3ElBo5y8asow2UsY2X6n6Hddg//fSmyTTiFolJcD++C/ouvRTeE6vv4M24vr+a0Oc37/GCJ9bYEsD7UfQqISkRk7CKWFleJkqLOhDCoFyO51Ux3rx67ltITgQpUocXR20AhEDA/oNwFxoWLVO1dinzCL4xY9eRbuvnUMbjhVh0ZrsL9WCvabg2heHyQFhDx9EBaXgpTYWMRGWowIxUMo5r+K3e+ivFlISNsFmDlWDA+QZzOefqxDOtKYJDx5rIzyF1LRhb68wZCGyAD3BCp7asCmQ9vxcXkzjjc0w98wgQlOC0Xa9isP7wBEJWdStk6DhgpbkrulcyhuVeRiwoSKnM149/2PcKC0EvXNZznR1sGfiybvQAODxrHQnGlBVaOU3LXVVGANZeHx/7gbOuV1lX0xGWv2hyEhHSkRWrQeKUeLHGvubJHvLZUOEUONWPuPnQyrcyP6f/6kcAWMIzQXFYIn7AMvjglWOQ9TGyqL8rCbkqvSbaPH3P+c5tIAt+ZTe4mquZSocmgat/whjOOCVF2sToXqUnupunJKbO1GqZioYTdQVuUOV7IqXMivsCzkkx7A7JtdJKncUjPHk3oHxUB/rgIl9WQnmxpRUOuFzMRQJssoLbZyBWpE0nI0Hn18IrqK7ancqOuhGngRJbmU8z11A8ZmxVkTTCpvScoxKWwQmqorYcnZSLW+ALNXsLPURfshLFtfLM4bdZSVmB6rQENZoQLmDjQ1NqLxeD2aWs5SitSTUqSWrJIHdDoNCg5WifUwGVvQ3CY/sJiAmvnkPIQpQALS8err/V8+gaFOMiyGKT9HSqir1Fvvj3t9z+stcL0F+mELcH1hkZZur7YDVRAcVyyDKiJGmrHtH1ukpAY9W+ffNdq9SY1eNLNfUBjSs1MQZG5FGaXppM0kyRYfOIGgyHBcKGYA+ktprivIr0b6yWzfXhz/muxCwM5Qxl7KrbEXm3y0Rj8KIZ5HsXx1gShZ7Js6Gw8mBjkXgwmft5nwUdLcVuMfSOBlBRolXW+YBOBlfi5jL4MQFTUMVRtfx8FmYaKuwy8fnw479WVr/Rzmto8/7FJ+1bqzW994YkB7BYrleWCpXTzQuVhnUbIrH41m1vuPv8fYjhKUiECXNqi4Lo5SwLpYUAJZ8tJ7+LrlNDpNJqrrdaKl4SgO5u3GSVUQDGFB8ljgKUrri8DMkwRmiot8+lo9ONUlAMu5Lfr2k7o9q5BvTSAKodtqXE42W6Pl3CkrBRERSYgcdj1T01OP9ftkTedXn+JVmVmT/cAc9COmW0/98m//XVBMPMwVeagV1unN5TimikJymLkLamOs4ic4UkcyaBQS5cxIYaZc1NUUEDdhREVo3DyxucKr7qcY/BeaoP7QJyjmhaemBNP9Nzvqo1qayMNnOMaFqVBYXCMGIDpvjEKKwd/ytaJfXQUXxKRAZTFyKsxISjF0j1xRVM2YqP/wExFxo89agPm3xyBAG0wNaWdGW0ttGfLoM2TvFaD28VHk+NHRUIL9BbZFntjkQoDZhV60Jz1GEkSPETM9RmrRqRD0v9NlQgbUylc/JKNEQgl1NpxDbHaCU5DV8juNVk5ykxlRcvQUpj/6sOLQ/4xQ4tCq/w/rDxyHsbMTxtNtaKw/SpYDF03tGoSNCoHGy4estkRkZ6ZwERWB0ZHRGJ+agdvunI7bb46Ewu13LN0hvqr9g5FAxkKE1oQj5fXiAlf4oqWmFHvziqXFrBLR/4IeNJOzgh50O325muUFrrVy2jjcnhnpPOYRKWZZyGu5kL8/MdD6EyW8EdB36dlpDJ7Ql8waPLGVLOG2KTAEWALmts9L1r2CItFHiQvaX3Mh745pBxlL6/77L9hPRGdilATEsZXQ9k4bGQev6r1kUvOztqM4Yg5D5PefYdU+Cb2XNHseblYaHI+JopYD+WjoaMb5oCTEdCmfd8BwJJK1GsYgUjWDSFLu02T1k7MBeMzY99YrCtL+t/WL/bu6Q1vwyitrse9gEUpKy1BaWoyDBUyGHqiGarAOejJsPP1CkB4bhFN1tVYPFF9dPO57fD7GDVF4ttq+st2+t2O8mofgttvjnMeTbn/bt1+YGSA6d94sMvn79szX8mwmGI1n0GG6CA/KMLsxV3tVK2nqMOLM2Q5cvORBlQJ3DNRXtTo8GD2DGo6jpf0sLnoMhIZS2T/VzcJIiaX/X7WD/1858vYelBI1ArOVc9twhTFbu+8TiW2dTYUJc+sxB7Z1WWEeDh6VEjXq6Fl45BYlyGp145UhsBS4ntqdVyY/fw14dKFrhrsSma3OzASpxwRWZ97uHJSJiRoCGKc/iknhXaEs3NdpbusiSdX9RdDn3wTcRMZ4bpG4xhDigYdOqBAZEUaPE8eiNBV8QK9GYY0ZgKRbkzFqzGicPFAAoTkGDouj/YCbARRM/L35pzWy3yRTaQYDvL5rg8UXuLmmjICrCqh0oQgLlPtNAGaKYLlB8Nan4WY3+3U1le3Eu1sP4pz/TQixW1/4G1K7rA1tiVxtuM1/1rHHhL/U8Pe/nqhxbhfHT/p9ssZrkB++fPcjUZ/7QtAtmBg52LGG1//qpy2ghmFcBI1mi0QJktM1B1FSUYrab6WlrSJQG1faslZGit4BFdFfJIy6q26PwX9RcoaMgH40GLf+a5+IxtDoxyMzpvsAnWdAmIj8FRAfxu8DkZksoH77y2YXXLCT04KxlugIDbISQxSAjL9cW6pQW0D5HxoX/3zONDvjYsDGaKMMUpVFBqkTNWWF2F1yEvqYGFLGbYypy52pr74XPKH++DIRd53CGbVInXw7blK3ol5E1TClRvaaFZ1nCIZaroJfkIEyfWQLJUZAiTlf86ka5JCJJo3eQt1aUHjZsUFiRmRnZSHET3l91XroHbyxr0mojNPmZDBLPzI/fy0Cg4KgDfDvx0EKFfyDIzVNwZcAAEAASURBVCk1lYRB9KWorJcW55YG0GUR/R+jTPS/GDxJyXJipAjs3Xwmcs9pR8IQ7C+Pe2YUrH4VZZQnEDxTfvXYVPgrcnAn+o5SdU7BE5a6trirDCTHj4YcvPxRldhdhqlzcXu4mxav55rwyadF+IZJ2/jsxG6TtmA6PTQxCifyD0LILxlri5FfIiVqQK+d+ffEKjDh7g3NxWoUUWausaytm6S0FETKzBwLTWeDTRbRAuChibP/2TJsKZJkcuKpKZ8+XHkL2hp6Pr22vdxuXLeMBHw1nebz9iABIGcROz4KgwgsiEvJFCWLb2MiceIEMuiV+LCyq8IVvxUCK5GhikzUmJpK8ObyV/H+jt3YuzeXgUqOeT7BuIlsakUObb1qfCMKNq7EG6u3IDcvH/l5ecjN2Y2K2nZohugQ1I/WHfbVba/ehxXLXsXWnDxK6uUzuC/0VwXaL2mg0weJksX2+/eL96Y6rPvTUnywvwhFRQdRkJdLA/CTlP+5CUEW/Z9+UZErK6SPS0aKdAxfBTNbe6wlFSZcsa2l31B+deG9DuuxHo/VF192E3uxnlobg9soper0hFU4s1ViJqRB59WOI0ebReCotU4MgsdmZMCg7Vqr/jK3tdUEHv5IiFAht6hG/NBEeexCymPXtqvo+ewF1fcdOFa4CSt2SJYYMEzEzGQhhjEA7eW5ItjnwqDRPcZz7M52zd4K7JNdIiWcjOKn/oh7MpORnpUGsyzdJp3YiJpSxik4NupCDQiUM1Jq/+EIG+6m+bqlReiHuXzZJpxoa0ZV+QWyYqIktRLxe7u1YQfXhrJVALqRzbYc8vpr71qg3ydrMEALvW8JPio6ifoD29DoOwajhnrh7JkzOHv2bDf/zmEAPTWu29b07iK5FnsZm4go9PazBhtdnkMYoCk3lc8gnxAy6TRKoT7f+Fl4OF0JqA2Xpb7shxZUhLPWdf+VoxKCKq68NBhdpuRMPg4w+CB4h/hbosuXbSX37aC60Chq5ZsaS3EurGdJqfbaAyILBzeG4RbKNHUBevRxJcxoqjsJL3+f3i++ZTmtTKJeawrLJHR8WxV8YhkgVzLay1iBdas/wdETLZQy0iBhYrqLxYHAaBNkkBgQO8OAWKNIZOdA8i3CJkzEcMVJrzRhzXPvyKgbAxYs/g0mRIYgkqiapAhK5xyxSee01ROdl9MlwMyEgFKBiioy0TIpoaA914hyS4C/t2OD8vI0vK87kLf2fVEbGTQdfer/PIEZUzIRFeRJhpNFmsoseaRQ7lKUXLBI2PXxqHBNTid4DIk+HGHosHoMGTB3fjYUmFdzaALXjJROOzmPaPieysGKXcfE30XPfAQTQ1ygEx2O6uY/LMETSgu2VrqWqosO88au194SmYhQJ2He3FSrRFefl97TG2fFBSqTfTqyznrS61f5IWGsFgfy7ZMCkteOUhHJ/iO0qMgtplY+/Z1ODqKM73DX4AchiCR4dY0lgKeBsiayuaGZSflyei2Jm1YB2v8uLhBz0z48v7ZILmM85jw6B3fdfguSYsPhzQV6LT3hxI06/4WHbJ5DgmSxIjwMzWRjnG5H+6k2nGpvx2muFy+azBig9v7JMDMs3Wam8fKf/7oRTRYIr/CFmWMe2dSih5e9xKrlR4p/NWHf8sXY/uXpLkFKJnXbGlHGdUdedTt9QkYrEpjTXfN21OzEc298iq4EUJiNaCTyOp8JnHavERgd2n88/ECh+i1/egmH5SHBUnezsRllorekiuvDMEVJmFvKeHVeXTFSdJhLZmtA/82UwhXbWk/51amRylSZsMRebF4Zcu+KgB36gzpIgXN8eevvime2irEXerFm2XmxSrUyo7bEOfZiqvsUr/Wnua3cRR7+YUgJ80JFscXnT/CwqUFpMRO/BYX0drFI89HbbwG9/YQcFRncOzZLjJy4rDudWM7yofvopQMH3t8urhmjp/8HpkYPks5rrMbmnaWiJLNOr+OcxDJvaqbU/l4cqD4J8kUxdHigXWKkj4rsdJoOVOYcFAH0iEzBzxKGo70iB581eCEsWE4kif6zgkej/dqQYReLbLa9JL3T8a9/0F0L9P9kzXdl+N9PrRE9a4RKflW0Gx9s2oQPPvigh3/5SJh5D7PR3TXL9c+vaQtQEmfZ0tewM6cCXqT7hVrofi5OKgT5xgadZfBcRlNyn/SHfgmDwmMnTlUxm2G6eAnCKtASe+yRkZJXi6C4BCIPLXs7HVERHwiSCpf4ILEuvuXgf1cvDdEEOY8sCLMOCYZAaxsoohJdCuHt9R3y8qUEYX1xNXRJKQjsCk4Rf2PCv3btJGrDDG3Cbbi1GzO1Loe/Zn+am/bjuZff4eL7BHqmnToXwcOHcloRZiJXJNPfgIgJPQfQnA/Rh5+YRNT7vmNNsucE0zX6HgJ+VlSVTjTm9kidh3vitH1Y3t6dylSXj/fE9ldj6lNPYexg273vTVRNIiWowgZ1oLrSIp1jCzBfaX/3rkRXey/ZaJuG9aZGm9G2ZWw4YdbSV4hsoat92mtxPHMjcrcLrE81Zv7nr+lrJZzEAy51vWXJhQPV5xg4MlgNZq9FsXp/TD6PzKofHZRUWTyG6EkxZPxEjBnqcqDsfbH6bE+ZkZJGOQ/qQdfKzDUBBVZWmIu98jgImp8/9uD4/nFNsu3Uft1L1eXuzpMSNdwvY+4jGEsDVvdtnhhopucRZVMajnQgKasH01ihkN7BGKc/h7ySernIAzD+tkkIcmcVemo8jwBKMkv1MzVX4kuznjKp3T9zxCBScha9urxQW3HUIVCrTBa5GYc3vYVKge7kG4+nfv8Qwvw0UDPR4UM9fQNlB4XFeisl0URFFsFz6MQgZHFxb3uq9dSA1+679poSbN/0Hja8vxW5+QUoPHiQSH+i/flaUJAvMjMOVNTizPkbMEirhY9SERC9bqJWbFr6Br4WEG+UqUzKysboYZfQSOSr+JGdxGpoGAFVCmQcu6pqa8kGrCpolr5S65FxWzqi9ENwkR5xp+WklPl0I70cDkETm0rwkZKi4ia0tp6HRtMV3tWEt//8rhQMY82is6Zj0s2jMXigGc30vRP7i/83Hi3BoZ6SwK4azI2fNex7C5vLJbCUNj4L02+Ng4fxazTLyelOIuUPEil/kv53hjAl+khyvmTifOnHXkIyqELwLRsUlYaxOvcGMoT1u+pHV8qCqB+LQZeGIGMSfRrdPcgzsVlTXopDnx1Cyb/+ha+Ot+L8DQMxOEACMrpmpNAfVJACJ+NfGx4Fn6bdWLlHmm8ohdlqbKrB4YOHcOBwCSqqv0Kr8SJ8/GSmvuzFmkbgZXt1mazOIKkxCF7CtQySR93khU/+vgYNAu5ZsXNbM6r3bcLKNR+g4MDnqKxrgeegQJElqQ4IFaV/9YMITK2pd5gnicObWoeZC3+LcUHCjWrCoXdeRaFosqnDtPtudXNi9AK+LNgrzsHHTZ7K+ZI0mJSsl2SJ46cvJFN8Cv2QdWjitWvxBjWdbkbNcT9kUqrZ7dNdATiVNhYGsvnvnBgD9cU6vPW39SguP+jEBLKsDZPCNDhebuc/60KS3o2Ppn5z6v6frLnQjPfW78LZK2pyH2Q/cD1Zc0VNdtV2NqNk4z9QJK7gjDhKul9eBdFPhlHderZ4B0UhzEyDMcHAhlstPV7Gpke5DxXa67Ywo65kD9a98zY2bd+F3Nwc5DBgUlHbSvZDEIIDBLdie0bKcdRY0IjmC4i+JYPoAHfPepwra26vwacfrMfqtZuwKzcXOf8/e18DF1WZt301CCPIl0wyMBjgOEJAfKjIQkgURlauma2VlZu1We2uuz1tz/Nub/uu76/nqd3e9qPt2c1ta9uy0iy31tIsy0BFCBSZhAUUkCYQCQRBHAIcm3yv+5yZYWaYQTRljvt4fj+YM2fOx33f55z7/t////+6LtIOlBjr0HciCFFTCdHnGDRCS8N2mpOaVFydomx+VARG4dLefahpF1xUZlSXVmCIGTfudBHNRX/D+io5myNn4WIYfMqTY8HHq1+QM/3PEnbqF07YcF2xJNw8GJTgUQB+5NNwfrcMNG7G/3n2ExrPMxDtoLQ4Tv2WKpicFJrbqqlvNaRBghM1mHvJ7MLc2QZl0jSdOLofO6rE5ECLggVXejAsVYiISSIF1UwM7S+D0FuUFtv9PhyQgIx4ZWa02UoqfQjB+sTZQlfIVWi7y0S00DYjrNp4GKhzoNxFBN6Z1XWgFCZcidtuSHRD1MlZlAUMSp1q/5zPqcRpR1YgmcIuICkf8T4WXm3b+Tyeev4j9mts6xg79deZtngv9uxsQmi8FpMjYxE7gm7hTM/ng/2ZXCDRebghUuwlKbh/BVLC3R1q9l+V+ml3nnimqkPcAjxwQ8LY0ZfnqZqhkSGo22HkhLsdn1OL5nT9slqTiASVTC8mtA9qdh9Ban4alAoADY3Xo19o19AxYjYZ0ciATdYoARvRzMNOpH5UC2QNuf8fVAT3v/tD0IOyd0oo5Avk3PEA5nhARonJehrt9MPMxJSspK5jMJCq09eZ5Mb1f8B2ziUkx7eaaNQJE2BlMpXzYjH3oLWpFuWkajKa+hEZF8f5yYXWD8g1Mte9jzerBEqLSSAP/QILZk2HIWk2Ejin2m2bU4k9paQJSQA9DPppMZIdL59Bif8tKH9rvWSrquPy8O+PLsNMPXn+DdQ2nVtAJLIW5s/tDksLGsqbkUDKGZ+a6E7N2MtA09MvvIW63gAYZsQ7qGstzaV4u4oJU2oN5q/4D9ySZUB0NNHV1L0roBCz9tSwuLsIAh8MYH19rcPgVC/PqwOofPc9+V4lL8Ev7s5HDOuUJgWng9BWN+zI6xT6d+6aDZ5POq5be43r8V9/XIveoDjMiNWc5dhphrGsDv4x0dBoYhCv9W2gBujAa4/9Cu/QnxI3YzqTiGTn8Zk2rJnB77reiYhmYDvGQJ1GH7ssLG178Ltf/wW7auphamtDe3s7Wk1NqKkqx3FqfqRo7P04fS82REpAbwua7L4XBq9rd+8YTgxRBLJ1AGXrnsGL7+5CQ7NJqlN7Wyua6qtRtvskcguG5yD+TLxMk3RMVU4of85X6CTfUSTbI+IeK9W2rdnwW2oSkp2AgcTBQTN6OlsllKRgZ5nKZIKIQDU0MYmk4CpEdmYqki5PwRWzSFl/7Y24+bv5uIxzKyvRvNtffQ6bG+RJsqD8LfQV5a/jhTqJxjI5WHPJpVfI+jnUDnrpnc9gIdL9B8tzJRo+v+BIJEcPodiRmEQU+U/uZ4K6j18sWz1U/kHUBg6XWJEsX1RgoxivxEKUpEAC1R0JQPzl8Q49Vq+U9AORFwjdvlw9X/+/8IM1qlOIvDQWGeRmzMvNRe5p/7KQlTUXl18ep9hJnq8fivN6fYuJwbVP6QK3LZwsWY8dohHjJMrswWaIMMyi0KzMPQlyfO+lrsZc6mp42NV+Zh9/cnBd8yRe305D1Jl6gFNEAdGvrSpjkKof09OSIPmCJEQKRZCTtDhSXwP/ufdicarGx3UYefmB5iI8+exbONjpSj1g5aDaJiD6xSXo1yQgyQaJlLQ0HPRHIbj/pwsRrowxZ2TlHFtU0KbweTOVo0nSLKBQmqCL2FZBjtQedB1qwe6P1mNLlU2vwrAID8yb5uOMUT+K1blm1DhgpyotEvRaN4eyo7JOKyeY0bJDCvgETZuDuT5GCgHd2PDsenSe6EPtgQDk5htsdQiEQTj7vVCDWak9Mc2hPeFUPYWvnuxuxA7JQAtAUu5c71njqiBcFtKPHdXDaENRta6mSvTqKGjtGQbmk9qbSe1T8WkZJxRGNLeb6YyMYuau3GvLQtsj0UIm6hxsq+hF6twURY7RHWUv4VfPb4Lk57JcgpQCOoE89GkiKGWYPRfZCRq0H6iFFFvUzcdd180Yw7t4Hm8XJwj//dIu5p2Jfq1SziSMT2Aw9Mzyttp2vo5XtnBSu81ER9hsxTjCzqblhhEpp3Cg1sSW4SL169N93K+fTW1sxwg6AhtVnaWjEa3SA0gk2I/vRawSAFD+GkRbGXwx9UlaNL2amUiJFgks3pdw/WyEHS6VER3WTpQfVCE3y9f0o97KG4ikWTrUlVRL9m4fAzYVhwMwKyP+NBmSwolE+s7smciaSUoxJRq5Aya8XyRTd0yjDlRihN0B5tYWzMRMTgpg/98kLF9cykC13sce89jZmYiblo4Ft9yC7xbOoxO8AIWFBcjPzcIVifEID/gaR9q65D6A1RnsaeP8RHZCGFLoWPfQ17vVWlFfD5a9j+q2QaiTb8W99sAfhY5ff6lYor1NzpsP3VfNjkzsntZ62vHbYKQTNz4jCT7OK/DSliL7upi2qg4r/vdyTHW7J4FMhkubm4ugw+VoEOgv1rTmqAYFadFezjeOm9n2L//3Zqntze1NKOOcSdCazSCtmZ/5IIqI6tTl/wB3ZrnpZarkJJD8BL5PleJ9Yq2a6qHJzJcpf8axCmd2qZOo47yidTAEd/zwTkQ7mRlBmlhkFeQjLoDakgxOyyFTu2ZDL/QplyPC19TZTvervcFIbSRBa6unuPboY5V7G/Ua38Zf3ilCWVEj9Awc+jpo3VL0Ej6gfobQzK0q5bvUzyBtAoO0bu+Sez1cv3dg/f/7K7ZXlaJRlYAsvW+Txawde/Bf1NRw+JecC0uH+PJbM0bq0hCREk8kqDsixX6o75GtZJJ48Vd4b7/HWiHn3uVI84CS9ojyt1dKobatuW4jnvuw0V5KInWZlmPLoxjWa+VzapCfU3VgMAMH1ALVRCA0SC3Z6gPNm7Hqmb+j2ZbMGZK+BP+2MEkBdvwptO2Vk2F7mjqQVJgFa/WHKKrvQsjMQsx30ke2HjOhmEEQIfnwi4eXYroyB2H4RRiQO1OHftMBtNt4O82dTSh3HtOku+lMSW8iJT2w/KFlIGv4xWWMLfAvEKwJRlxiIhINBkKzxvLHfRMvBmrG+Hyc+91ID5GoI62ZcDQKo+2ErSfm6ghRZper+yE+KxVHSsrRyUOs1NU4MERqiUTlBTREsZuLXsS6iqNyDTTJnBBmIVkfhVODneixdWoi+l+5o46U7aTZshmwEiIlnxkDSsz+J33d6t//HcekWqmRnJOPrPRkRAWdQmfnMES/jZDIRmbKZjnqINMfFXJw8uTUlBvJt/8HzL3oHyAzaIDaRg0khI3pMLd2oMZk50K1kCO1DSaTifB9yZ1HDfhMPPKTGxSh0zCcUWNlRo3JRhFGJz6DaGPKVjPvx/qtNZKTIvOGhd4dMON0q9p2rsWm/dQ04DL/h/ch0c1gGaYGs5AarNXmXBmEqZYOaONhaOOnX1DCpf4BJ1BRItp/kFnjh+kAz/D6vpwabJEo63R5K/CThVNQahNebCd3bP5cgyKC2C071+B3az9Bk6mN/UMn2kwNqOSksJGTwhmOSeEwWihowEloOzoV87+jQCcsJ+4vrf7IaTLYhyMWUggmar22ueD1lijsgiYgqeBqTPW1t4+ozUEX6i9mElaWUFfMSt74aWPTFeNY8PJfP5HaQZ1cgJtm+57eSOoovtU/gUgxELkmEClWzLnhOmiVENT4VnUCBMJBQrKRYss6JRfXJivHZgpnJq7dpmuvLUM/g81JowabVYjJSENvRRnaxRDc10xbI4H2km+dRF5vkToSc2ZqSX9RI70rlq4mBjdJ/xtnQLxmdGefSh2kzECNqKy/P7psqKHgqJRREZ1+oTpYjMKxDkSm5yLJg2PJa/udjx8YxNSIzFBSEg8vpDiijlJohBb6pAzqq+UjNS4EfS0NsDMkCidEGambw5LSEBN6oXgZzNj99la08l1JvPI6ZNi0t5o/XoMiZhskL3oI91ybwcAGkyZULahqlu0t0S6DQxq2Q5oCGQzozK87iC9qa9B+SSKum+eNQtEfsRkzoTLtp+NuENbOIY6/s31vq6tCEKubgJbqZpsdIdOaCfpiy1AbWpnUctnsa5AR47l/8AuPx5w4FeqMQhvPgm+mzkTGaYLcw8+5L9ZUdFIWEVkTgqzr5kIzIvhMR54ITuenIuCoE8LB3I6w1Gt8zFjA9qLG1sneg3Qw2pzlEq0tky3PBJFC7YzX/3uTTG8XNxeLc+K92ovjdYf8Tp1w1f9oY5C2SLBIjB1t3VL0KgM+gt5OjasXLfAx1SDpHp/+Kw5JLqUQFCz/Ce5buhiF1+Yj3aBDChPgpo5ChTg8fx5GpKiJbL3PHuAerxvjdp3uPa/j5VI5MTQkeT5+spKJvDcWIjczBVOnZuDKK6JGeZacUP7dRPlLgxk1XVZS08UpaOp2SR99JbXqu+vRIBJk1elY+Z//jsWFhUzK1FCv1ZbsxpJJyQTiOdXwOfWQlOnv/zXn0dXsGTXIW/ID3H9DigICNaJJ/RAVMSQlZBoW3YdrOBYf2vMRjEykCJme7ZIc27W/FOUNTBj5OhJX5yX4NrnvNE+Df1AkUpiwk6pTjRzTRGB7KgPbdltXoqTPJqVbDqInjhgITnOl/9k/X/jBmrO4f0NDQwCh786m+lmc5uIhZ9kCgZFJiBuqg/FzsxSvEWOrjhM4s4RAGU2UORhpnPgaS2skR7S5V81s+yTldWQDdVj9t52S81idvAj/+ZObkBhPbR59ImazU8smJ2VfY7Utk400W3TMJtExq3Rh5sb3X8JODiyC93rJI6RTmJOIeNYrMc0G0Z/A7LVmmUO6z1SFI2GpSIvxNdT7dA+pGUUv/gZ/e7cIpaUlEl953WErouPotAyUdQ0KslMxecJJHOs+CjOdeMIwDdFMxXeuuxUP3HEVwnzckZi7ezEhKNDRn9nRTFrrMGWCoHNrJuXgtroj0MUbEBns7mygmOJLz6NW4pA24OYl2b59Hl2cwaMZzMLZnyg7WAcOob5N5sWmmt2FJ1yqJp3UkQrUCIpIaxcq9xxGXFqqR3HcL6qKJcdKQMwsXJs9hzSRjaSJZN0HA5FRkOFzRIqgr/vtW1UeX74+26TQRcyTaCG70PZR01Fcc+cSxPo0qMEA4J4KNB9TISoy1PFugY6WeN1EGqXUlbDVrq+1Rsq2DKBR6t0By+c0Vq8MDTJn6q+DFKOXWdpIg2OC4LY+PAYByJoNf0aZRGWq4cTv9n+tDCkJkZLkRafM4yN9QWwM5OQ2Sa+cQI3caMFISQ5CaXmDlFXdVl2KI6TgTIsdLfgShJQ5cTKFGk+iTc6RKSUUehdUQVpkZ8fhMNGFUpI/e44mo+zs08ZO5VisOK/JGFoyEIOmEtSyQhKiU0tEp7fIpqUZ728h3R3POm0WUTgOGpoxXOY87NKxZw3+6+V90CYmQDvCDrJf0A/BzPrPIJ2MqxPCjHpS5PRrZyJJ69mZbj+DMj4n4CvSAtWyr+7qBmbmkD5a1YFNL35MajodFn3/OpvznOPTVNISFsv3Sa0OQf49P0CaN8SUDyvXVvYq/vzWDjlYS22KqdlElnh9hQIRd2m/hFYBLsHleXMR6W76jntdVAiOJO1jYS60ql7HnEnopYlAjViOW6JJERPjtWRqzj9OMADazLF7KITUuKTxVORi4RyEqIuNuwVVziCOByZ576v97AgHHTU3OD+OUQJjgWhVNWJTBPKC5Wo5gE57sqUNkeKafOT5LjRveRnbJN5i5SBb1RGy/ofLM0ivxZjR1uY6vPDyTskXE5J5B5Z9R+e58uO0tde4ERuqZf9D3opHsYDvhIjHqxhsC2YQXuMxUMN574t/woHwFBgi5E7EjkjRWKmLNz8Pvs0t6MAGBvmkdFGi8n/xw3mY7C+c3Cr4B4ZCGx3hMVAz0LwVq98+jLTZ8ZJ/TEL5Z8yVqKcvmZqLqxSZ3DKE6k+KJE2X+T/8KTUVZWd+oC3ZLSHMggOOpEw+pyIp05M+LxNkcsiwVHjjNbicFM9KWvxJ5Zuq12NWeqzk+zx2sAxVrYMY7P0aCTlpEjuBtduI51/eLr1XmpzrcI0j6VlJNRlZFvuYpuOYVm3zAxK2hwabrTuVVIsaG0zc71vrZI28/r/6ln+dYM1QNyo+3IQPP9mJCiEW6eGvrKwIb778ezy7+kOkLbmoWePLh1uTmEZ9jB2wUUpCX3AvFiarYBT4OLFI2SulqGD2ytQZCcOizIFazNJbqe1gQuYd9yLDDkmRj1LE/4HW3fi4qpVlScbK/3UTJruVSk1OSgHRVzWWo1k4x+mYNU9OZSaVkgMbHdj8SrFkNCQveRgLZEXt4ZoJiL4+DdlxVnK9yhyWnc0nTy8cPHwGH6wJePFT2HJwwOXa5i46LSXublkDZeLEYHLxpiA7X9BlFMqUGXOzkBh7ttzFLpf7dl9oMP/mqefwgZFBGCILh4MwThk1TroZDl5RcmVPjdUhVIjnWnpR9ubqYX7XRffgmjjfPosuzuAf3upAntkby2ruwCFzAMKDbNkZwsGalIV8ihoPHqpFm5twqSohl/QrPp+l24vv9VOblujINBeTdyOfw0beK61WgyBiwv2+Fvfqj1hXdlg6R+YCBoLpUInQTmA2US2nWkNIyMv3sUOC9HVPk75OlJDIs4cefRjfu7EACWHdqKyXJ1NC/NEu5hlGbYcYmx6RENpOy85CtE8DNWTzLvsbVm8sR331blj0uU4oM+FoiZccLe5Gqd0BO1VPo9T+XHq9077/QaL+YkZ1gsaJ+ovF6rIJQHrTDrJ2lOEP79ZIFYib/wOOBcqaEPm+ZS+W4ExaQBUcy0zxIQdHfGdDJenCrEhMNjh4r0ecjxRqsxKsRBeGYsX9cxWY/e9WYrWGQfRsBDllaAv6mepyItqYQDEhJAyTwwXaw+04BX8NC7FIdrgoYntNKfUc9Lg8NmI4sG0ru/Gdl1Au6f8xCeRWHyeBMHD06nNb0cextcZodeH699bUshMiG2H9B5kMIjvT22rK0MuATYriAzYqTi9qsVtkvzOBJXp2AWKOV+GN8iaOzRm4iaLFDqvIegwVxVUwawrwn6uIZFZgoAYYwKfr/yFrM0o3zEJ9iUaMlijxNbUAi6X5WBAyrlZCsMb+pDEZjHOmwlxS9BDp2mzPmuDP1p56NwSy/Rj753Hs3V4qBaxCps1iVrbygjXC6fjbJ17A7nqbpgGL3tO0+7TJIP7S/LhQ0jNQUncolWtEBjnBnadDpPQasXpduZS8qcm5F7fPVNK9Gn4GrWeItrYLozPVFvf+eJGPad0oJk8d3SZ2c2rDEvzwOr39RRn101y3CS9t3w9T1W4EJc1FrIO9gWwgnE/7NlDDWVJLKd4iLaJIkF36k3vGSF/bjY2r16Khg3RUR8KQnzaMehfU04mjJsKM2lzn8UeSpJLd5IuacmqxanDNgny45nQQ9e5IyuzgOGxDgHIcr91dgiGXORoxLET++jiH1mtbBUdESIEascPES7qItCHLkKUTlaQOa2yswTsflEuBGhEkXnDrzYjx8VzYU0XMLZQ8qPgMpsOdGLwkCJrwIFt7O2lwO41pwtY12lg1kpJiHPX3dO6L2zy3wL9EsObrjl342fd+gjcrjKjdvx/7vfw1Nn6OI72COyEShXfcBF2A50a5uHU8WsAf+lkJMBVXStDgzqY6XLbgp7hvfgL5D2sczlaLlL1SRPHwYZ5Kf/IkpuoTkJoYOTzRGI8ij/Ea7Xs+kXjYoZuFhdl6j5kP5JGAfvZ0mIrk+h/3j1MGn7K3Og604yOKAROwiXnfu8FrJptaYxgWAbaeQHz2KNob3q41TtsHGjfhhU++kK8mqOpyDPimu40TeXlTTysFz4uMhNte5hFuO07FHOUyVuxZ/xz2iXRd0ut5EnfzqJvBMwqu7N0Uz91Wsg3btpWiodOWXm9YgEcWX+HlmR2lKOfwJ2dnsI7O4Jsud3cGW7DrpV9h3QfFzMJOYhZ2qOPqfqT8SRohXKrB3OuvGRHwcRykqBWiB9lnHK6qQpftOezjvaosk1Ff24qd7pWuAD+4UUYW9tYVo6hWBEJI4zTftyg9a1sl1lGjQJpgPPxj0teJBlbh68P/RJkjWCO2caGYZ32lCMr3IjA8GEGBIQj0972ZfbRe9OHyO2HIvpZUHFY0N7Yx2zrc9m44GaV0wDbb3h/JKBX6a/1B5P/2vdiq3Mjy/966rfiHcYB0sc76VcPUXxpLB2pbbZMg9vSSdhCDwFpOWocz0Afw8UsvyHo9SMd9D+bBt2Fd5xo6rVsHSLvXiIMHv8CXR4/B6keKI3JaX+iLmePTwYOkADr8Jb4asCIgOPSCcvB7a381Mw6z9SrsrmqWEDYWJkzYea+nUcvB4VB2OoFfuIGJE0qkaXIqpMuqnKGdTV3CvoMNRFYLlC67QAqzNlRXooQ6IRV1jWj7shO9Pd040tGBgweMKPvwXazdXA3dnNkcw8avbxQ0vfsqdqJ4BxPg9lThQGsXhr6ZiMmaUIguWtjhSUGHsZt0HWJpb6hCUUkdhkjfNjHAD1/3f4nyt/+K96plOuC4+Xfg2unuY7l06Lj9a9xEfQUJHQ7kkev/ijF749RMBslGqqYf5bWyVlx7zV4EpM5FvMeM7XGr0mkvFBoXi8NF5Riio/jO2RoMtP9T1sabEIernYI1A807sVk4jiZMJWNBokIdKv4wMNHNa6KEU/au3DAD2Pbaa/J4FZKJm65VYL2EXimz3kW/0H2wxoF0tQcBXBDItrvdsecfeGefnPiSeYOcsHPaB2E8dyDt12v/9Te0erjm6ZJB7IeMX09nv6Lrp3gf1u08gjgHZa/8uz2DfGyIFCvKXv8LaiTt0zj8YOUNXqmNXa9+vr6RSWLN2+i+dBqpHJ3soTNEW1vaivDH9xukQhoW3Y/Cab62Ak/gn9tl8fYrblyENG8oT7dm7fpnsRzIptXRsO+44pJLj7caUVrDBOaQ2Vg8P2lMfbK1+wDe3S4S9xj07axHny6bOqZO99qtDZTwtbfmbfzquXcYqBGlmYBkJhxqPRVZSsokkwuTMgcO0VYSzpqQHNx1c9pILSIFVGyguwWfle9CWfle1DW34Njg1wgKY+KlbY7rr4lj0vYOJm2LwlrR1ycng4hvyYtWYsEI34f4xbdLi6A3X0daS8oBNDc1oLqyjHafG92ZtzFtkNSqcxU4Bvu2Scd09X+BYM0x/O3BH6O4f0z1te00G99bRnjjhDM55uK+57wF/MKRkWqnwOBgWU7hvWsLcWWOO//hSJ7K0IhwjxP4c17GszjhUOc+8k0Kp5cOVzlNhkacShWOpDgKhXOCZB0IIXJjbIPxiPOMx4ZT/ahmYK2PJsDE2FEoL1iWcL0Opm27GYQbxKSEbN9zlHtpH1PJJokvFJocPPboHUg1JCGL6BlXuO2gDLelBoqGGijRzgaul/OO22bLQbz8VqVklEnXJPLCfHi/w8klCZbaCmPXzXCtG3+U/UXy4QbCrB+4xsdZys7O4GTc/+DVI5zBA40f4K/b5WmgJjXfI7e3XbhUp6Kj6PKFmJcwHNCxNYkCPswwFn2MXXur8fmhbnw9MQyRoYHCC4aM/HwiHoDDTSbYWBdcyxuSjod+dotMYWKhWPAfN0tBb3X6PNyc7lsR3b4v9tgmGN/Bkvm2zF1LI1587kNS4Wiw6KFHcR95hIfaDthEz+mw7GtHvbESHWHpmG3j1Xet8Ph+C5+WAu3EAFyafB0KU6fgK2bgPfPKP1BcYYIzEgjCKE2bi1w6Wo64OFoaqG9QAeFomR7jmapgXGtE58lbv38TtUyE8KhfxUlQ9AgxepaQQeCaciGurUJ8ih6n9m/Eq6Uy+jVn+QOYo8BJYG/dZvz696/h06pq1NbXo7amGrsZ7NxGR7KVlArTPPBcj+u9OJuLUTtt4x+fxrqtn6K6phb1tbUwMhtUOPgbeW+00+LGpjV0Ntcep2PUEXoiI3X4srLaRhcmazns2GZEf9BkREVFKlfD5QzaSB0qxM8LyMWuxSVfdaO1a3iCbjH3obOtFU0NDajns9vU3Ep9PAaNiTT3j0xHyjihrztIKfPkn99BbROv39WDnp4elsskIQ1Vl+c7dCRCYzOQENSLSgci3ozWhhpUlpfRQVE1jBYghcvP7pzpW5u9ew+eJTWnZPLELcCPbkg44+zb4OgkJ/S4lXR2xzGzIMXHNtNpHj5VMO2JXOQkUduAHvCTxxqJiKL9ZGnl+JQgUcUMdRjx4uqtHJ+5UC/uuizfa2p4r5VTooSX7F1JE+9UL3a+9t/4+HM566Xg3h8gRWloIdpuLz72a3xAJGHSzGxcVXAt50uncLDWrjnpikCOCuFvu9Zh9Xu1cvPwOX5g/gyfJld5uk/d5f/Au7YgblzeUjx413WYFnYSDU3ttimHt2QQT2fzxTaBTlhDOh+h42KElQl7rnbD6REp05MMmNj+MZ7/6KBUgeQlD+Lqy3xLndi95228trOaVI4lMB6mTZegh7P81unR1tSF1qrwwfMMxIlcJnUmHlz+HQU4yk/CVLZDQtwl5F2PxPCxYbJC9bOhOSLTRMLajgAyMBgUxMBw6NP3ZR9FSAKuG6MWqSooGnMdfjUmURwjpaVS+nPSIjZ+MQBNhPN70IHXf/+ONH+V33QLTN0BSEuNR6CXiK3QYUzKysdMXRguy74SeueH2BfdhYdrCt3q37/2Eeppw7VTs7Wddl1DbTXKdhRxPkVmk2mXkdlEDX0W6TCtvTC1d8JiJcW+bhquuWUFbpkd5eGsvt0k6PV+u37PyEIIJiQb3VkcEyYibHRnwtbNoK0rxrT62nbc8KP7YQj2clNHnvXiFqcWuOCDNUNN7+IXbxrlKl2xFH/609N4+I4MfLphG3qjluKtd/4b93//LlxtGMCmHful/a5Y+QvclepOTuXUKhdXx60FBAVGWtgRW8Z1H6qqrcjmoKTxxOlLt7TgqdxHQdm5iuTclJstQHUMxbubpclQY7+OGVORXtvz6IFdcmBHfRlFtxQcrPELQI9RNobaaz5HXG62G0zVqYoceCqIGBLJAtPmkKNcaRMkW1H7D+5FJVM5Cu5egVRHGb3AbUkhIeC2Rk6q4qdP4yCrgAHHT4P4AFK2NfWAYz6sJ+yRF5tgKbMdXOkh7HXLhn5KCAIo9haq0SDOkIqCBbfijsIrxpS543Snz/mquYbO4DLZGZy3/IeYPcIZzEnUs+vRLqqqycPK2z05gAbQWGNCoDYSMaSZSItXYKCGztcNv3oaH5ODt729Ha2mJmpXlaKElDiXUlNIGzxREjvPLijAzKRpiL50CjRROuleXXXdQtx285WYzPmI1dyM9b9/Hvslf0QIbv3BUkQz3uPL5eiBMuzmMwnLZGTZMt9bdryJYqYPGRb9CIuv4NjrH07R81noryhBm+xLkTKkVi6b4/NnUGo7Bi+0vA8GidaHAcQ/rUWreObsSCDTECe6BoeD3N/JKHV3tJxMyB/z5PF83TfLoUrSKXBMkhZZv6qkrpd1nOZEnUj8EydBkhi9PgwdtfWQEkJ5jLmzGeVF21BSLb+boPP1hzddrjgnkaVtJ/7rxU+cY9C2OvOD+gYmwXPNflGTnIFohWfEDxd8AEXPP4Udbfb+ffgXsdbHeyO0hkxDnBglas/YAe16Nt9+UwVGki7MLXOeSR9tDdUoZWDK2HgEJ05+jVOqS3DJJSqcuuQUTg4cZyChCZ+WHUC4IZ6aHL6tw1ivHhiuRWJGNgpZ39TLDYiJDEdYWChCwzWYMmUKdLo4JGTMwTXXzsdi0jZnXDY+2cu9dRvxW9L2OBYaF2qrVX6nDCN1JMJjKQ6enYAJfUeIMJRSRB2HihUDnbUPLc/1cUCD2gSvPIf9UvGoufjju3GZ8zjJvqFxH+1BJk78s74RR8xfIzhUUI+OfJgEejxT14/SaqJQ6OBrC2CSjxJtDOe74OcvBWrEJv+wiaijfS4CM+317A+3bcOO8lo5UMNtBcvu4njlCcsmjlbQ4i17V6KlYnC+aAeabPDk9EUP4ZZ0Zr8obOmo2IAtTOwTSMKOwMuRpZ+M0GgD5pIyUWNpH0a62uyOItbJ2CQj2USS2SMPXe9zzcyRTWrFZ1s3SkLhOUsfwd1XzyBiOpi2BvuJ/JkIOG5Ck02bx54MYmTCgcGgh1cJqZEXOa9bLESHr90l0OFiYWBJ2A1M2NMyYU/rnLA3CiJl945tpOm0UcAx+/+Hd872sW1rQSUF3AVVmFSrrmaIMh5R6WDQO7OU2NHWbs+gaAfSVG3bJiNYxDny7n0A6a58VdK5x//fEPZvL0Er5xK9X4UgJyN2jLapinRnl8K4o5q1A6LSr6ZjWTl9X6CfjSbrm2+gozawdozGjfCrXUr6vRpBP/pNlGKQko2bfo+X3t2OksNBmOu4R8FIcEMVWrqaGCSVk90SmOw2chSWn7CgyBgm0Crnftmfe2FDPfuOTBVt3+b8ae4UzCZF6A1LYgKOhuwFadTdtVHsZ8+GPtI5mOV85HisD2DPxo3oDIl1S062oOS1v6FZyujQYcnKH2FR3hUI6PsCJhuFp2CWqLLRnUkJE9KNU0ljWn5hAWIvBmrO+gZe8MGaE51GrP+wmg1wBf70yv9BcugEvtjdKHrjIxyJnI27b07HRJUKk+OyMPMSIz6qPoIjlZ9jzu03YMpFZM1ZPzjn8sCgmDRoeyms3c6RdtCEOgY45koBjuHslWFOXx3uvu96H/Ojjl57v9AAG7KETq62apgC9BRVjPBwUC+2vbpJclaGpM1DYYr3oI6Hg8d5kz8mnmi0QYaJCKg6goQ5FETzME52792CDyS6Ix1uWJynwHs1gJo95Ns8uA+mnnBcRSG6ETEBG9xW1kCxwW3Z4oOcVB2drIzsf/EAhMenIshUhjpZuVh6JkIYuLEIvx6zHTzqaFBfKCKaYtNpacjIyEAKM8C0Lpku0mnG/x+z/9f/YaMspsirz8y/zolDWC5O28612LifgQAu8+9/gBRbIzOozMJQev19IggOIyE/QxLtk49Wyn/S1732W3zCwJ/7YiUljoxkCEC8IZ6TVxWC6DSKoa5LYmIiErlNGxHMicgAytY8g9Xv7IKk884TZS59GNfqfWnkybWZQAeWlLlL1Zo2FR1Z+onY9feNzMRTo2DRAicO3gHs3lLK+x2C+cvvxaL53yFHtDez3L2lxvO7P6bNTMDJDickUE+r5CA/bNVguiHaNgmXjdK5hZzkWruJYqFTRWRwF073OtkYr1r4heslh6qlfbgOVnO7TJ1ITSTDDDq5nV4lwW09uyAf+qBB1DYQ+elSUDUW3X8PpinO8CblzfN/degZpC9YhrsWXotZKdMRwr7QZHckc722vBJhM+c6PYsuFVTUFxHAfnmXPUiWieV3L8W8nFkUzp6IntZWB/Kup7UGe3q1yE/RKqr8Z14Ye+Z8KsJ4r5pJv2V//gb7OtHcUIuq3eUoLdmBHcXF2FFSSvq0Gpham7B3gHSyShXb9tYQKn8EM0ATw+BwUoo8JotxOS0tBYn6WERGyLRj3g4/p9sHGvECBY2l+TjisOyRn2HZTfNRwIl2Ju2ErMwrPCaqCLpVfVqWFHiamc46zMpETt41uOGmRci+PNq3iBo2kAsaN+duF90IS8ce/O7Jv6CstoHPUCvaBLKpnhmwdKY09gZhRkrsiMzxwMgk6K2NqDL1oa/pKBIKZvuY3mj4KWjeuQ5/+PNabGUQpqSiDt1fB0EXpx3OUiaiP1E3xGBT6/BBtrXkBSuxJH3KiO2+38AEnD0l2LrlE+yqqMC++i/Q/40/wphsFDZ5OHt3OFHC3mNwCF70CO7L1fm+Ch5K0Fn9iSQwHZK5DP+xMHF4D9roEtKVQVDnMduxQ/pSPPWjAoQq0VzC1zBVbGNQQIPrl14vo7/tBWeCWHxKNvJn6nDcdADtNtj4oEgGYeCgV5OKlOjxCUrbi+Tp0y80fqSWEBP2ak6DSHFFRQ2fueD+HyJljGiP4aPO9Zof4kkR7V7GzuZqL2hr2zOYyWfQyfZ1lEpCJ87wuW0rl0eNE52yD8nS1YBWBtBnjzWAzsSxE6SRFk5ovykpnK/4lqrT0b5c8T9lRklZPay0g2rKvkRqYcYIpgnn/Z3XJwf3y8HCENpEpJ7y4Kpx3v38r0vI1n2SLRduYB/glMTsjMAY7sNdUYV2XdPzX9BvewUztr6wzpaEqMGCB3+KHyz5Lq7Jy4L+0gB0NA+zZbTX76b23ehMNd+2NGd6vLnuffzlfaLNRF/HIHo8g+hSPMzyBT58r0pKwi548FHkTyNleXAEDGdI4Xmm5bm4v9wCF3yw5mRXtRysiboBK25nYEbU6+tObBXBGvV03Py9LEdGlyZ0EGs3VXIHFWYtWKRAZ4N8U/4n/tdyktpvLIWgkx5kgMOlA7NnUJEXKCQxh9BH3xtz5C1Dx6FWtJA7vuuYGd+oJiI40D4chiJJb3WIr/Y0VWEbs3LCoqMwRXK08g4TDrr1L89i1xExqVDjpmVLFOE4GujtQOuhFnzZcQyDllMImhTkyMgL1c/AUF2pzCsqBNF2lOCINZwZoIKDU/b0ddRsxu/elGGS6vRF+N5M5TmOuo0b8PyG7QzUiLYfxEldJjK8wBFkDRTCbeOC0FbXgL4JOVi5XCHZ/1JH4YfY2cnDovR8lr5zx73ImiRE+GSXi5J1NKQq2P4NmHbi71XDDoSG3cUSXFgOWnAnUmm9/MInkiNJnbwU91011flw23oH1v/uHTngo0vFglyD741U91Kaa/HyO59J9HUhfEf+/affR94Vl2Ho0PDkVWTelPP96g3QYkZ8pIcsMRU69mxGvRS30mD+ioex8AqN+5V88t0/bBI58ndLQZiFty2E1q8ZH24x8r5pkXfDlU7BWzGpF8gaCyLnLMQcHaOMCl38AgUSKJ/URUScHCDixIYG6jJR14o0TVZNPHWt7AguIU6aQUqnJGTMTPHo3PRFNYVD1YGaaRyug9CvKqO4ZW/QVMyI1Tg9a36IiE2SsmGDBtvQ0CanZArH0rLvKK9fx4AJ73wodNU4QRLvw2wGO4ODEa7RwkBHssj+t1AYs7VP9PsW1Jd1c/KbNubJry/umbhmyx5SYQjOEWpUrXp4EaZS2yk4NBzR8dR5KRC0nUw+qJcDapb2Ghzh5G+snO2+qtOYrusfjJjEDAYKckkXG4VJqm9w4sQQzIO2l89+EnUIdNOScGUBEYfXJECR8V57WRX+2Vz0OnaYhN1AQePH/gMZU+w2rQqBoREI9ti43Vj3xO/RNXUO9JogBFFHKTw8HKHBQZK2je+r3I0NRON2itceBtz/0HWw99SM4uBPT63FES+F7GtvYFDwMPTZGXCAr237RhhmoJeBwnYrkRHRynjnmreuxgsfNziCm1aLGe3NFAN2014MjEykwzwO4Pv0jX8Y4mekoHDxXZifrjzqFTCJZx1RyB/ua0Yn6fj6+vrQ09WOplrqOXDcOqLS4nK9FpM9IVJoUvTVlaPCDQnr5XaP6+beZiN211CflfOQkOk5mJs4MqHP25gNvxhc41UPdVyr4XoxK2ndfvVn1B+xcIQNQupVcxFp70Kc9vQLikRKtqA7D0BLdZMD1ZWaPx96TxmATseO26rd7+CW9T/oQKTQruBzN1w9W7KOGypKCN7fNy9WIUENz2VkWimaq8uJ7PeEtvZkN3J8IDoxxhmdOG43xvOFtLoQlJTWSn1fT9Nu9GtnIkk7luS1LpT8o1yaMyZfcz2DWQqahwRFIdhUynmeGLy6UF5nRWa2YUTygKcW+bKaejyC4YDaZHk+1yBzRrZyDKZ208hAs/OzyWQ3JulIixc2A091VsS2gRZs+ljMQ9RYsFIOaqgIGPDzD4QmxkCbPZ+aa62kWJQm72iv2Q+tgrSdqz94A/W25F8RRJfRd3EcY0PweWk5OoNysOxmVxaW0YNtR5A0N83D/VbE3bpgCnHhB2u+ZLDmIyJr+s3IXHITOPbTAO3EP9Z/hN7+NlyxYCnoZ5WWb47ttwVr+jElezGydFJo54K5WRdaQa0DZgydmgB/QZR82iUQSbPiUEcRezFVbCfPvGZmPqKdxlqhuxGv9X2gpqVsA36/+g2UVlahuroa1cYqlJfuwLbGAAc3qBBfzXTOXmNWTn1VOYq3laCiogxbtjJYIDmNhA9mBb6X5mNHq7kR6559Fm99XIoqI+tUbUTl7jIUF5UgIIkiqhKCIRCJc1LRv69cCqoRuoFOOivLdhSjpKQCZdu3YOdndme7AT/86Y0KRDUQCv6PYSi4eCy7yCPqScTT+ZGVNVBykZ2dghD/sTzPzkef73WK0s/UoIKGqoX3pLWmA1f+8GHcQud9675aB5VRX5vCdDTYLNaBXvSd9KOovB+lWhJHOMPtQYv+MC16dm3CXknIXYNlK2/1OAlsKXoVHzQLp7LI/r8P0xWX/c8s35Y9+NjI94SCt//+kxtIZ8b6h3qavAo6u2oUj6CzE8+TClEJSZiWlItbbr8eMzQKmjWpQpGcqsHJyBxclcAstRNHsZP9+iB79rAZ5IS2eb06ytbj7zXCINdg3gIP6DZRTYUtgeFEnFDXSk8HeSMd5LLbWNBk7JYC8s40GX6BoV6cm76tlISaoSaSQM00EjUj14HPWoNRetaCpuoRS6erY2E2bGxSlpQNe5TMPzfcPm+E49Kxry9XSD+6t6gKluRFuHeefkRJJMdX1lwEEInYJE1+ySMtIb8crtsRx/h+gxX7PtwsZX3Ov/c+XD4CSSioLamjoVcxOaRZKm4n+/8kZvqPnAz7vjZnVwJ/0nVGw5CSQYrcfBQS5ZGffw0KGKgqKCzE9fOuRvbsNOhJJ+ExlnB2F/0feFQvPnn1Q4liVFdwLxanjnQee2qUlqJXsLmeFGhVVYpEq7XtfAWbZP4zFv8rXJaUTXFt4WIlwnXdH7Hb5pjQZC7Cj+67DfPzOUZFMgO2nhmwosLWLlRVDVFT0l0YNxCx2n5SQ7ZRVyjMYfuLQ3yxWFqK8NsNVbZLh5AyNRpDPX2S81IkJQkK6aIKai9Ol7UX/YI00juVlTUbaSmJ0IYryIZwNCCdfKSA3HVE3qCmIPO0yEn4ikLMUuyN/zubP4c+N1+mZXZHpNho0Cw2JKyJSNiEaUTC+tqEtzTjhd++iv3SOER/avAM5Gd41xqUx2zZ7qiq71IoshWoeftP2PGF2WEXHVPFIcvgfW4bHBmPbAbjtdYj6A6dhzvzYh13Xikrnh2R4HPnTf/PjkgRIuiDmLt0gc+piUe0pf09cUPNnBZtLezGgOMYvOxa3EAbX1FLYDT100zYLekFA201ZURGBiB2mmAo8F7S3poPsLFGIJdDcPX8QmgV1Q2qEJMah8ZiGdEAs4nJA0LMPZY2+mi+sA78489bpACUZvZ1PkcbOyNb05euwNwYp/mF+62Rnk0m6bihCh19+BD7cMFm4Os+3L3c9u8q6jsLGQBNPpYvSHRKfrPv4IdIPanOVETmSr4Kzh8HdETEK4NZJyaD1OtxZAeqYxBdHmTZ13FuuKcWnQOcLaoFrV6Kh4Chc7DNicLzkijkz0tzgCbsrXDx88xa4IIP1gSoB/HxhmL0gzoZB9WYm0OY/qSTqHvtXXxOk6GqMwILr05EAI30j9c8h08be9lCUbh9xV2OIM6ZNdnFvcfUAsyweX7V7/BecRGFfStQt78BzYfb0cvJw1fkHP/mEj9qZkyAn3Mgx1+DOUkqFO0WTgcLavceQWqBsjJfGzc/65K55twW6Tcsxkyn6JKUvZYZh8FDTWjrs2eDWmFhJrl9ictbhpULknybddNbg6d/tYb0Mbae2V448RmShSULrxjumClWmkSHiY4G2wGHWCTns1ZmUtkPVxuw/Of3YYYCHeUEOnuAgo8VbusPteICNbabRUN1FnnUheNAZEkZK3vxHVIAzRVZHC73Sq7rCKF022nG94NaIM88idc/rIQuO1+iovPsDLeijbQkDVKghrmx1D25YboHQ9Vchxde3km3hIhkZwLwAABAAElEQVSD3MHsf++T3/Gtp+vVTh4zSai7kLRCzHcz0OyTV52ql5k3nfKBhMBLdHamAMwlWsDOVqVSh1KoUVCiKW/xC45GYqyNToDvTLuUgQyYqnbg8BBRQdUf4o3tsvCq4F5fXKBABBSbtbejBe1H+2D5mgG1ILWtn1Yhgg7y/IKZCBoYRpyQI1GmyRDQcQq+K0LXyuujIaNm8skh74yaEdSJnoQixWlENmxaVpoiAzUDzWXYsPUzHOpk8G/KFSjw6vhi/z97JlSmajQTHtU3GI58JWYoS/eNAtnkjt6zv5N9mgY51+VD6yXp0z9Cj5naIeytaaX78itEEQUWO0Z+c6+PiGJ/YJYiA9zSHzMWlbFYqQOyHq+sew/bSdNUe7ALEydHKdQB7qXFBg7hfSIwxPiZQV20sWkNWvH53h2oFdz4tNnraywSP/4ovjEvFz9/mycRWTdwkAgGyfNgpbg2xyA6kTNIz7lnc7FMQ5y+BL+4I4fBdTX81bYM2MKZGKJoriSkbWnFBGqPGdyojNSaAN73KpiHLkVugW81J5u3/10WoyZ66MHHH8H8bKIJCzIRNiBQ1nIWL8VRhrUXEwwu4uLn7w6c/ZktLdvwwjZZ90NQtD1yVyFmZ2WjIDOMWfSkB+KpdXl3Y4ENVSwlCNLZp57oGQnbI5Cw+wNQmB1/9oU6B0e2la7HJ3bxEJ7P0lWLw1YtnZDOSA33C8l2hwhWK5X7/+SJ4xSSbrUFa4hqMhmxzSlA6F4j+TvpzolEzk5Tpr0ul9GLI5JzLe+IFCGCnqEw57/rHVDZEeNCo9AT2jqAaOt4N7Q1tYcyRgnAuV5hfL+Fxs5GHOkpjaSnFEsfUeOCXk/o8kyLixzh4Le0leHpv26XA79xN+COq5SCgHJqN78I0o9qUVdaY0seEDa6ZxSUfNQAdr74DD6VAsFqXHfnLT62BZ2QrdSZfeDWmUyldF2692zAKzu6ob98mI7ZgSp0YzPoaa3FyWlEWytIW8hem15SFv/6D//AUbFh8jQGnAxe5+cR+izoqCtUTdvJYg71kAxiP+v4fwZpGESn7yiOvqM6u5/P7rekllpAXDYM3hBo9kAwg20DLZ8jYfFypCnwXo1/q367K17wwRpMvBSTTJvxKZXFLO1GvPu+BbcvvQbaS0rxYXUvLK0VWL+xFKVv/hlbakWgRizZuPdHecNQeHnjxf/nsAUat6zBdoq3S4tw5A/14PAX5IJuqEd1VSWRKCUoZiBHIDJqHIGcr/BNODOnhvahXnAWWDs56AYhf7YyBlBJC2PTfrlOIclYcvdtuP7qHCTETMJJ/2Qsnp88YhDyC9TQYMtHLjUPLg0PoYCsBlEUjk2dmY3rl9yJwnSdbwM11Hfa8Ovn0WwLtCTPX4rbFlxHgb4ETLoESF7wXVw+ApbOzAAhFkm4d8LUSISEhiGUjgl9QirmXrMAS2+/hplESnGieHqovRjeFxrc1q1qavKoxw3VkTKH7x0H1MojGuSnTZWFPXNTEdDbgqZO2ztpq2t/nC+NHn9802Wkg+EYEOtMI+LFGW6r78khIFo/HRpnkQ2a23vWP4cqKUtWh3t/vMiJbsutoXz2lVmiqx/HX0sZpOD7dkl4Kp3KWg+lGdZsUPU2UrRZOMKAqXMKkKMfW7azh5Oe100Wcze+OHgQX3R00nF1EgFBoVA7okh0fgUfRjkzQsXS1doMU7s8mRLZbEt/eo+PJxOemoYTnjX/Dy9vItKwkuNVWQmF6etgvXQqDFobEkNlR5wwIN9Wx4C83IkK6LiSdK081c6xzYGaicNx1qHdVgfPQpGOoxS2wjHsDy+j+rCsbWLtGoI+f/Yo738g/Lo+Q6VE96RTjPiqe6N273kLaz6ulZznIjN+IGR0HvYgatjUSMLhpNUxXImUEUJs7le4+P1ctUDNht/i9V0mUsfS1h0cRF9XG2oqS1HR2I+pM6YjItDRGZ6rS57785w8SpS0HKyJy7x6jMEaCjSn5FA3r1QSFAfpccOIiFdSoFA4fZKYDBKn+hLGZtsYxEzRkord+EIK4Ghwx49u94DUDUIi7XNjiSw+fYLvX7bBloBgb31VGKYEWXCJ1oB0Q6QPbfkBfLrpQymwlLnsQeRNtaWHj6K9KOhNDpNCbDr1bJSapfzFrvep6UKblfoYj9ya7mhf41vs7yXUjIFzedLaqayo2fw8/vDaJvRPy0aKzZHkKfln0f0/8HmwIzQ+C5nUFzxEnSTbkIsuk0BqGKHis6RXAIOE/RE/k8/QaNLrXeABwlHr6+SIdNYSGg2RMur5FPKjA20dRrS1AzEukP1e0NYKKbenYmgMWXTkD2Efg4Y2twaRAdUoIUuIqZfcE9YTROYdQ3PlZjz3ZqltH7I1PHQHot2jCJ4u4IttgVpk5yagn32EfZ5hf+Yq6g5j8IQFJyxf4djhA9i85gV8atND1eTciztm+1aDTOjMbnLSmR2BDmdi9yt/eg8tpP7ee5z6OikalxYe0YeH5OHeW1xpuFwO8NUX0nW+/gcbBbsog/k4AhPSER/u/aEyH9pL3TuOb+o4osXdkbu+qoj9un7QCD+fu++IP5uMJaijnp9hRqyL1qn9SPEp2V1kMjBcDNQ4N8tZr1/4wRpMgCF7NkxvvI9W0QwRV+B735uNyxJT0b55Ez4XIAZLL9hHO5ZbfvUUrp06CgzPsefFlbNqAUK8X1qzw+ZkkM9gtY2aTFzjYDl8VoHIMPf1oFOIekrCsbvlQI1tF2tPA1qC6KSI9TVVSTfe/t1blMzmQvqin6+6i9RD4eTED0UkeSgz0uJHBGrErpY28ip/4Y8Z03Q2AdkUpKRQnDQ+BuEKmMB3lK3FO3Vy1l3mssdwV44e4aHBCI2IJEVCGgcaTzmSAzAW7YF/vAE6bQwMiUmSGG5Soh7RkaFeMwlEeyhq8WJ4u8BtE+3i4YoqudfCaBLToKrbIdHmWDtr8WVQKjJiiUIh/398WjZyU3XobayG7P+Pw6Jbcn1KVac62Y5SQtA7TZeMzCzx4gy39LXBWFaMxv4g6KfLxoKlbTuee79BahfDovtROM0D8sZrq537H0SG5yl/OxJDPr+l5QNmiX4uBWrEFmvXAOI4dnlLUBH3TJ82F7kUzD5ydDJuuTVbgVBiM4Mav8EL72xHVXUNasnBbqzcjZLibajjhGFKXKzkqAyOyaC2Rj8OOCaCbAAaqEv/7SHM8kRqLjeZz/7XbHgG71QziOi8WM0w1XigOyOdTBKFWyXouJHQcbXSdK2cK+F5XVDipNCwTuBkvZL3yL70tdVT76ACQ5rpSHRo8th/VcinlSjPveWQkvulIvWgqrhiVGrL1t3bUNNJo/BSg5T95mmU83Xtjh+uY4DThq5jYQQP+6jaCz2N2CLEaLlvav510I+gTPN1jXh9Zvkb91Sh0XQYxy2nEEJtE6WCVcfaWiKJ57kPG227qxGiJnraZuOKsaqqtBim/jAms8QMi7yP9eTjuZ//SRzcJnP3B/C9yNBrHM7x0YuhQixFme00rBFJVyqL918qvAoafYY0lpp210oiuVb7TdJkYvE1XgSYGejpN/L+iXyJqHSKIrs6kgQdaURsIlJ8GqgRFTwJU9kOllODG2+71lXUnb86tBcZIGhzDhCQyunghATSKLoFocQpFbD0NlZIwRpNWgHybJoulrYi/PH9eql0w5Q6KjoyP5UdX+EiqOac1GJL/slPhVY3C7OmTx7jc31+GyAwIhZZIns5iNnLDe02p/EgmmvKSal6BDqDAZGj8Ted3+Kd/dltAcKCTEED1uhglRjsIkWVCBASQTSdCCLvLsyzv/R4HSln/c+lJsop7KsxOYICw/p/05FiR5aPV6G+9XWItiZiPIcZ8SdbKqntZzuhE9p6+hVJ8OgS+NbXPrcnEEFDGVV4iKhCR0XQ024i+rMaRqMR9SY5cC+unLfiP3CVgjUzpdbxZ9KBNM+w6efabQxzF0xNTIJmnYw1DeiSc/sY4J6PR++e46SpdG7beExnc9GZpXYTkUvuS+N7L2C7EKtm4t6ty2/xQhlo68NzZyL1O2mcMyswGVh1Caz9LU7P2yCaKktgPEymhQS9RxTrwdJt1IcR85AkXKdUhL9H3xFjUdTz86x16n6HL34/Fy1wySku5+JEPj/H192o+HAjyjsux4/uz4OkRvM1eRv/9Cxe23lAKt6kKRn4/s9+guuTL/V5cf/lCiCCLgPsbkOEaBAdkeYWfLD+New6yKixY1EjOW8hrmFAwO+rHrS3HcLhwx3o6upCZ0c7zCccO7qs6AoexMPXT3fZNt5fBpo34/EXdvGy1ML4+ePIvXQsmZJmbH76CewiJjKHgZDFaZPHu9inuV4vNjzxFPbyFoWkL8Wqu2adZn/5Z+GceOLVcsE/QMHjhRxiL5DFOoCOti9xtP8rFngSwrSRmHrpcOl7qSXy99fehssjy9rNX/4TzEtR2r0bpc0tFPn85WrIJFMUuXtoFfKnyu+l/ag241Y0TMjEvDQf94UM7D77yxcgGIOTl/wc92R5L09340689foWtLj0EyHIW7IAg9vfxF6BPVZn4rEnboNv71YH1vz8GdRr0rHigaVImGzrKyg8uPGVl1DuWgEkz1+G2y5ITlcrjOt+jTernft4+xM2/BmXsxT3L55FKlKxWNDbfRwTiLwJCXJ9JoePGKc1jlE1X6qRluAmqty9Bz//zdtyIXgPl9yQhJ4D1Bvb2+JSME36fNy1eB5c8j7Yx/SeUGOyC+rL5bBx+dLb0ohDff0YGhrEoHkIgycHMHic6Ax+fvXVVzg5cBL9J8gt308kwIkTcHmlPJVQtwBPPpxvu4eedvD9traarVi3tlimILAXJ8SAJXfeiiw66OzLQHMRx/KPpK+GRY/ggVy3+2/fUQGfnu0oUkHmLcUdN85CiMMMMWPrs0+gWHSkSOfzexe896S+qZi124jf/eZN1/vD8TVzwe24OT9B0c+W9xazouzFx/HeQb5BIel46NG7IIba3hYj3nvtTdS7dI1irLobN2bFKTahxbhmFd6sl3uD5CWPcDwe67sxgK1PP45ijsE5K1ZhccKwXeW97Xz1C+kF172ILdXCYBCLDg8++TCmexyOaCOvoo3MJhHJTLcpzoaXa2AZ6Ebxn34jtX/6UiZdzRru7+Q9nP9b0Fj2Ll5/by/7fQMeeuoBTHX0I877+X69WdBO72KnRvqcVY+KucbwnGp4m1xOxxyNTsonV867sPoTSzfK3n0L77nZGLp0MhXcmo8oj8+m7+/PWErQS4rSN9Ywc17uVmyHaDB/2XLOP8bav4zlSme/j7mtEaaeIdpLZgwO0l4apL1EhOTAgLCXLLSXBmgvnaC91E8LlvaSS108XFdTgMcfvd63yVXWXjTWHUL/16I+g5ItOEAbUNiCAwNfsV4ncZL1MQs0KP9OnLZSQMHKJ3E99SwupMVCRonyHdtRUl4v04g5FV4Tl4nv3n4zUi69sOok5lEtxl34aNunOHjUxcjgHJiUudcvxgIicXxdq5p1T2CtND8MwfInVyHFvUC9e7Dqqbel+Ycm70E8unC6092xrQ40YvVTG3H50uW4OiVKIbaTlfPYL9FDWYchepu10fG41GaMW8iGseWN10fM89PnL8fieSmOPqFjzzo883a1VMn0pT/nmO1ji93SgbKPilC573McNfOZUodAcxnplakHNzdlqqPdO2qK8Oraj1zteCZeLrrnTuQ6zbNG3siLW75NC/zrBGu+TStcPPZbt8BA80Y6QMqpJ+Hq/PDoAFfrMP/WJTTUprpc10qDYeCr4+wAe3D06Jc4crgNze1BFFNcLE2AXXYe5y+Nm5/GSyLqQgjm46sWOjrc0YphadmKX64utu0SgmWPrYKi5nocBJ9+/CWp08178HEsnD4WtNnwpFxUTJOzHI8uThmtGRTwmxXNO9/Bmi1icuq2hMRh/i2LGIyxP4vcd88mvPF2ucOwO10Qwe2M5+WreDcQEOAYME93EWtHGR5/5j1bfQ1Y+eQD5B893VG++V3oQL0kJuScii/9+SqMbrPQ0bCTjgZP95JnGPtzfP7q2lK0Gqs/kh37Cx56ckSgrLuxjEEn98kr+8TlS/kcKmPyOpbWERmuv/zjR/KupIUU9IeR7EJ6WvZjV3ExWpzmEGqKvq+6J9fnk4fhepE2b83jeJuOyZC4HNx5502YbguqdexZQyOambvqZDzyxD1UuJMXS3cj3n3rdex19TrA3QgfvoaP1siDvOqpN0f2dWddHDWWPvYERvX/nfW5z/WB1Ova+g7eLJYzr+1nDzEU4O5bv4Ovm3ZgDft2aRxwOADteyn306MdRR2bgmV34Tu6AWxby+eyXR7dCjiWXz+msXwc60uKiDWP/RGud8Xp+mKy9/3bkZvg4wmrU5HGtjrAhJzHpYSc+ezr57kkRVjpUPkAr725y2FLSOdkAHHp3XdgVpzyAhrWjp147JktjqrnLX8MC8eSqDJQR1vyVcmWVOTz56jR8EpHzWY8s3YXCh5cxffF870YHsvVWPLY48iyJ14Mn8bHawMoW/cnvOcIPIni6LBo5XLkxo0WsOFuRLk190zC9Kme6+7jikmXH2jkvPIlJoZxEcHDRRNL8NTavdJ39/eteePTeKH8KNRMPHtijIln0onG8d9ARyPKy/fhUNcxWAImIXraDLISXIG4yfLcy9Jdh3fXMvHI1pfLRVMjc9E9uC3XgyNzHMvu/VJ0HBMNtNvIrP5jA6QED8IU3XRkzJmFlKn2Z9A5QDh8Jq8O2uFdzv+a0zz4XF3Mk91/rs491vPUbXgCr4pMzHO1GJbgqQeyxjwHPVeXdTkPWXLaqMUSETEZQQF+Lj+d/osVA6SmOv7VCUyYoEZQaOhZnOP0VzmbPXo7iGafFIHQkKAzbl+rZQDHjx/Hia8nQD0p6KzOcTZlPt0x7raEJrkAd32vEFMdGUaCFvyX2CJNlb0nDQwHfDRMqnjUS1LF6Upz7n43M/j82ojg80jfg+d5fhwWLLsaOLADW2yBebWBc+MHfDs3tnbswe+eeds1AGNvsmS+9/e4v/dm1HCetdZ9nuU2l7af4uLnt2+Bi8Gab9+GF8/AFnBkNbHjeYodj+swOtIBLjXaBTRBd87wepwZXmMJa4g6tux8Eau3yBgHRRimUsPb/hGi+uwvXyKqgU5yBpLG7IwTmQ4M8sju6DgGAlYqNhAgajocDHCuvNs6UUI//+lCOABTUqbbWrxnutz3GVIO9AkpVjQaaKfqEBulRWRUNCI1EQij0ekJpdBrXIen3pQzN6Cbj8cfnjfm59atdc7vV3LWrn5steN5WvH4SiSc7gVjFsjOv7/J7FgR5LEt5DV/amW+W99j/3GcPs10Wj0hO61CMpdh1W1pXi7sJeikS8fypYuREnW6BvBy2nHc3LKVQali9gJqZpQ/zoxyl07firYaigMT6WAPkBoWPUQUgz0oOo4F9XAp94mE2MWQtwR3LMzCCQZrfsNgjbcgrWeElw4LHrwP+V6cfh6KcJ42cQL0LCdATq+F/ULqEDrlGPQNYNA3ICAEalKsBE2ahEl0rgQFBSIwNAiBEyciMDAQE8lXOmliMCZQeEjNSWSUzZlkP5fSP70hUuzlFhPH5d+/HlEuz6z9V6V+CjvqAyYSuDn/HcUVAd9lDPgqL+DRUfYinnlPtoOSmWH43fQwtO79ZERQTc3J3j13LmDgVKGZBY62FitEk5t7sONvz2BXuwYrHn/U87jFDOc9H/wdb++S628/hRISC+xlcf4cDlDIW3VEEC656WonJ4vz3vL6sI3l3eky8qjzt8VKpMmBAw3oNn+NwJBLSX8Vi6lRIae1DbrrdmLvscmYETURbVXbHA4VMZb/gmO50rqLGjpk13pxyIYY8nD3HTcizuEcO3/tfU7PbDEzuBkCiaSBKPHVRInLc43hq4ywrYiGfYJoWOGaTmaW8j2jZ/wMn2gc11p2ruFc0HO4WsNkgqV3FDruVQefwzdf3SIhzqUiKhXZyvuz7unV8AauVtOeXbrs1mHkgguCiCwVj6xCro9hQ3vW/JxJOx4eBNpLaluSXLDdXvKnvUSHuGQvBdJeChm2lybSdlLTblJPDEOUE2ODhzOf900iWe8xJuuNXDiHlM1A2oDBXFfDn/bfpPBJCOKnsP1E3SaG0B4U9Zk4ibYggwCsV8SUKK/6FCOvcz62CBTrY0SxyudWq5n5H3UZ4mIvQ0xMFLSRWgZxPM+Fz0dpztU5XZLeyNwi5viXTY3jXwyiorXQTmEQJzQEZxybOlcFPMvzWIkwef25l9zQxeyfC8gkcX0aJpCt5pcSWw2x4F6QJc7Pcdz8lVg5L+4sS3NuDuuu2YDf2JIFXM+YTITqPW5zYLGHl3m+7WBhC99JtI1PrV36856lP88+ZQyhpvZl5Do8dugg2s06rCDqOMFbAc1t2PrOOhTXH3Vpjvkrmbik1Oxgl5JeOF/+ZYI1Xx8z4ZOtH+CzA104IQZMr/fgBPpOTMF9/3slZkhcaV53vPjDmbSA44UPYQbaKmageTiYk9ayTW/gvXJX01uty8T3l92MBAVDUR3BGiJrVhFZM/ZcNDM2PvEEysUs4gxQOR5a79xvcsooyly+CreljL1WvRy07BluSnU6iAZzQTeRm3zF8kJET5qAr3pasY98ocXOzn5NDh57dLGPKbRG3ua6DU8zQ8p1MBy5l93I0yEqKoaBnCjE6iah+o1nYAN5kLVuBR5emDDyUAVscX6e6DbHilUPYCxMKgMdddj46quoPqqE7P9htIbIbh3VyLG3uQg6vcug0167qST/oMsk/cXNyqa/aNn6LIM17Rit73BFeI1GN2NvkPH7NFNP7J1X3KmKdEhPPoFqGp+j0/mMNMI1BSvx6PW+nUyI1jO31WDTurV8J1zbMi5nCe5enHUGY5fr8Ur71mbcjHVb9qDfEoBgzWXIvCoPebOmu0x8PCNSmAW3/BEiBuyYKQXVTFAlMrPaeKhfcqZcdkUmrrk6j5nXTrMl4fynHfW2mx0lOMp/fv88KNGMamTW+0vlRyn35xbAHmhD0YZ1+Mhtsiee1TtvyoLigAxOj0pvDZMh1tqSIfhWLVtF5PQoJpS1txkf/P0NmRo4hLbGKuXZGvbq1RHt+qqEdrVvEU6WpVhUOGvEPekwbsAzb8poB03OCiKtfWtjdOxhed6WyzNceq6pZXqY+aSH8ZgKwaSY1aRkdZ2d8Dgi8B5jgpanKY3L+cf5i5XI1sccyFZqb101HUdrP0W1M6SVZZIoExeSMnGcy3d2l7PTnKmRs2QFFpMycKCFtJWrbQhe20nj5j+I+/Pi4edHOpovKrH2hfdsziZlosjNjZvxxEu7bKVXQxcXhRMdLThqz2ThLyOT+QZQV7QRr350gHPqJzzPqc+ukc/RUfZ7ZTtdiA5xEf7od6uX+NUdoTfQUYOShkm4Pn/6OSrL2Z9mgIjp952QqfYzCRt8GW1wJY6n9jJ6/SQdb13pRry5pdqRLCXvS9Tdg0TdXYB0Ra5BDa815w9qaHRRmCoC9NQGjibd+ZSIs0OtjHaVc/ObhfShv5ToK093PnUIgziXTUU0/2KipiJSG4EIBaGDPJefSXvGbVj3phs9MQNtatIwS92fV8pAsrg8S2pVaWqcjkdI7etTi52MBU+QsUDGqjExatlCpNDHcqSaOn9RV49Ole8puZQNZqCde8uCLB/2MU40vnxvClY8gusT7JYOkWgDVgZvneYe9ptM2Qum/TkCiC5zaYXbtvYqXGiffo9zudAK7V7ejoq/YvGDv8anxv34vLUVrZ9/js+9/rWivfUErlp6E3QenkH3c1/8PsYWoPiZ1VSKhp4B1B8KQEFW/EgRRwoPxiZlIX9mHAbb6ig8KCukWc3tIwTDx3jVcdsteOIxFFea6P1vxWdHNMhPix7jtdXMSu6VRNTJt4Or53oRMh3j2c7pbv4B6KooQRsZttqr66DNnAtt4NiuEKjV4khJGTp5C2Nm5ilQUFbUw4qKdS+hoY+rUiBmCaYGB0pZQsHhkTCkZaMgMw5fVhshNN74UKKS97ZgzPdWXOM8L0Q/vbC2jAPj6RaKGg+a0dXZDlNzA2qrq1BWWo5mUXfbYm41op+B0aTIMd5k+4Hj8BmoTYGu34hqSWiwB8YSIwL06YiP8B52F8XyD45E2lyKu6fOwvQpvq2XpW07nnu/QWotw4J7cd30ULeWGyBF06ewaC9DuF0g0S8Y8SnZyE3Vob/lADNZ5D5RCJWWl/UjtyDJtwKRbjWQv1okqqlNxQ0QspBxc/K9vv+q4FjM0Qfgs6omkYeOIH0uEjXKkHNXh0YjI78ACRoLDtS22t4xMzptCp1dQ5EoyIjx2AKUbIYmPgUFuakIYAZZU2cM7n9gHkIVoHupDtXynSik+K0VByl+a9cb7WurR8k2I6wMbEyLDh85PnupqRI3txGx+seN+zBIkXArJw6DFFltrq1CcUkjguL0iI2Q3bGB4TGYzXusD2Nwrd5+j4FWTrC2GQ9DGz8d2tDR+5hxqz+dxS/+3+dR0zPIOrE/twyiq60Zle4C9ZKAM+0ojl2Dh4btKPQ1U/BzG46odDDoIxXVb/S37EWlyYJblt/hKiDrHwp9xlxkJ2nRfbDGIY4rntXSohIMadOQqPXoWh+32+L5Qm14/feb0OP40QJTtwopqXoEeekDVIERSJydj5lxYZiWdSXiQ5XRDzqq4LQSmZiNVO0QamuG35kuUy3vyTY0Hu6FmbpXx7oPY+9Ha/HW9mbbkcn4EbVCgr3U3+n05211gE7xp9ZWeD6/dRBtDUbs2FaHAF084iODXfazfPlPfLJbjFPDS1zmIvz4wWsVF6gRJTTt3ISqVmJQ4vLwk5/diYxpeqRl5SNTH4ZDtfWwTa/Q01pr6/fj2e+HKrrft3bsxcu0K4TtPhg0HTkp0VCH65EdZyXN1rCQe18z+/riIhQVFaOsqsHmQKOmxoMPIXOK0t6rXnzw53XSPIvRajz0f3+K63KyMLcgH1ZjMUzSAG3A/T8qtNkPwkl2iogHNSL1aSgsLECMb03b4RfCaa17z3qsr5JF2pMXPIj/dfeNyMoS9Spkf64jyx7tWdtD2FpdiYCEbMTb1On9g7UwxEc4nc13q/5BGqRkcw7BTHBTXRNsJjgFtJs4nlagP2gqpsdGKA5VN2qLqfwRGZ8m2acqarY0d9rp0MxoqCpFhWkI8XoDwgN92FmPWoGRP/qFRiHAVI4m0qDJC/Xu0mNhPtYDmoFOC/sOcx8621vRVF8LY+VulJbsQNG2bagw1sHU0koawq+giYvxOlY7new8r/pR78SKkir6lmxLSHI6or8ZQN+g80jEHpH2YE9XJ1qbm6T5/e6yUuxgH1hSUoGa/SZ82dkB8wQNYiKU1FmoEBptYJ+QDY2lHbWtNouJNrv9lqUvuhWzo0faeOYaBqrLpEgNcpY/gDmRvrTTyVjw8h9RK/lTdEzMeRg57BOCg4Kh1SdB7+JTsaCj+QDq9zfhi45jUAVNRmhwGOLpbxLz/F7O8zttnUwP7dyy4hL0BkzFjHjN+PcxvXvx103/lO5F8qJ/w5KZU+yPIT9VHIM8Y4kb3/s1fremDUkFadKYZZ9L64NOYVrePBhs/bzTyS6ufssWuPCDNUP1+D/3/RZHzqghJuPGO26C9mKw5oxabfSdVYjR+qGIkx30NeHLoFRkxLpOhuzH+9E4SsqSjaM2Gkf2SUVfW4MijCOhD3LKz89lUuMXHu4ITlg6a3E4IAEZ8eH2Ko36eeSzbXRU0FiaEIe8/MRRUF+jnuZb/iicPypmojmfhkLYEw6jvEEY3IOoqTyC1Py0sU22LW0opuNPmIDT5hQgkRlVilssJvxjY5VUxry7VyDdQxlVgRpk5CTAVFwpOV6snUNIKJiNcJ/asLxXVt4rUQY/DWYladBNo1MKKDkaOQQ5C27DohuuRvoMOv/DwhBInPQ3J7+hA9PVyHMcwpVvKJiebRjbc+t83HisRyblQNO7D7XtYvY6iKaqEtT1BsFweexpjGoVghiE8+1ixgfPv4xWUXQ1EVz35ozI3jXXvY8/v1uMypJ9iMudC+eYhQg6iQljqk6Flupm6Zk1fPcWZMe6B3x8W0txdXPdJtZjjyMI4BeehCyD94m3OtiKz4rl9zBmltICuyqERycivyATYcx+qrdPJlhPa1c9Kg5bMX36NITag2vuze/PYFvaXBSIPsOlb3Xfcfy/h2o5SSrMhtbajRqT7FQR75WpthJFDFRoGKiIVkqg4gyax9K2kw7Z3Y4jNJoQCuja+jxrH50RZShp7EfcjOmICBQ3RYWIGNs9HjiE+jZbBHuwCzW7S2A8rIIhWY9gn96/ART96feotPlURBZl0CWDDieEmNSVFlVgKCwehhg50ObHsUu2o4LQVtfgsKM6m6slh7SKDmm9m0Pa0WjjtUKanDW/ewG76o/QCT4B06/MR6yHaIYIMGYw6J6kOYWDtfYAoxVJeYXQK3LiF4oEBpj+P3tvAxdlma+PXw3CBPEmY4y8yCCMIJCAggSiUZRpa2aWlZXby/ZiW2e3Tr9z6t/+1/P3f+ycTu1bW+vu1rabtZpmtlZmaS6GBAuKTEJA8rYThASCIA0Cjs36u+7nmXdmEEuZhz0+n4/yzMzzcr88z31/7+/3e11XPwNMXdZoqLmbwTIGmAaCdKM694I0MQwQKtBecnsmgrWex8X+7g60NNSjlgGBNmtgWyBJVz31ABI99K3bZc/fR+oivfqzt+QAmlqPu//Pj3Hn9dfQoTcDmklD+KKt2+ogMqGJwdqSuj7E6vlbkPzi+4XGo4CO8fzcecijqO7iJdcjb1YcfG1ZeGswk7FCCoDe8PBDSHbydQVGxCCHgYCEoCHUNrRb6yzG/f3SuK/VJ0FLCkwlbqeP1aNIJMUxO/ffHi6kdLO8qTVEDuWnQHX0S7R02xzPzjXQkIb0MVwzIkHG+Rgf7Zv+jm17qjn+UffosR8hxQpxMrcX44/FcqAzY+X9mB8TBHOnAS/+56+x4+ilWJg51oRAX9RrECUb35ICTUK39F8WJ7sUQh1Ke5Zr/ASVEVUtwkFrQVPNSeQy+ciXLleXQrp9CNLEs3z5TOLtQ3VTl/VXMwO8DAxWGBEWm6AwR7hbBTx9pH2aIDmJtehrdJqryCxRWVoE47AGSXoGRH263vVUcE/f+SM+K5V+mHIpSVQgaGbf9i+468bFKMjPRXb6LEyfHo0w8rxdNHSMwQ5bOMBxLVtCY1tLEPIXOcTeHUeM/546Qo+UICP2N8iBDDUp2f/1h3dgEcfw3JxMpMxMROylYaSju4iJZE7Zl9aiimQlU3832tuMCLpsAdJcAgfjXx+Pd1SpEZWchcLcJJg7DqOt1+Gj6KotQ93RAMTPjHeywTux+RdvQ1q1kML9oRtmjn8gw7kipDf/83s1UiJHxsofYmG804TrdFwf9Wxe+tXv8NH+atQ3NKChvgb7mWxl6AvDnDQGB0Vyqds6X4yNHU0Ga6JZChPNxm+EbN33FsqFbxIZuPe+eSN8Fk5Vs+9aesrwwps1LHUX9h+yIHe+3jqmc50Vp0eMIu11e/En7M6ED9acqH8Hv95dK3VAyNy78dsX/xuPkjv+7rvvHuXfhUDN+XhiVaHTEHakFPXdFnQ3lGOYWfzJo0wcwjgSiwpdwNeoa+qwLiqEcdSIhIICaHziPBnERz//D7yy+wgDF5lOgQs6jZndVWzNgOhuqkTjQBhmJMVg9OQUEz5+eycEYECTdS0K6Xj3xTbYshP/8bM/ok8zG2lOWQzBcToMG0plJ7OlC+WlRmiSks7oxOup2oFd9WIqjcZ1yxcgwid9dYaWPNmDfcUGuidDcMX3roHW2xzoF46UBFvfnkA0s189OZTOcLdz9nP7vlfwzO/exLAulygEUjp6RADwPWmqQc2Xw1K2bv7cdGRmMauN783CQjoc5uVgTmYGkqbrMDVSg+DAi/CN/wysuj3f6Zk+Z0U+RxdSISptPnRc4BmkBR4DAx0M4NJJORAURW5ijaKyxZ0r3WPYhs2V8gJvwb33YTb7zXWj8fnzt6zGZx5uWKD3WJfgSGaRCgd7UDQdRsmKdBT1ffEZyuvljCdRx35jlZtz3LXmOPkV38NqKbgzbY53FI7bWeP7UaAVxGIiOwHmLxvR1i8vJszdXESVFOGIRYtEvdaro0Gl2MWuGlp9prRIOt3xdxiJ2pA2BipqrYGK+KQETADfsf15aCl6EwYJgSccxD/Bzddcyfql4HRPM4xW57Glvx1VXCS5zNF2REoCESm1dmTvEJ3sIOIrxTl6ar/bOO30fYZNH9ZKi0FdIamk7lvGAKI76suMtnoG2ug40sRzjg6Xx5ggTZwHO8qElr9PQj6TQ3zplq15+0UUtVBMW2pGC3r+EYv5KZFeGtWRhRlGOrguzXX4/oI4L8f6/msHgk1FBFuLNXhN2g/h3JMQXjO48Faqq3+M7WcbF/l+BZ8eRk9XF1x9YCFIzbsO9z50K6b7ElLD6gw278NfDG3c02DlE48iQ7zPKj8EBkcgLpljoISCbCUKUnb2OxD9TNhJibI6g5hNShrtwEC1nCwzxmYa38PMqCHCqbqpgciFYMy9Zj4iR7zkfnScpKCwYDaCvm5HQ4cjQN0TmobcBOUl7JhbD2Dr7gp0iTkqJAmFdAK5VEtC4eWiIHcWpkVH0q6NYZA9HXkF1+CmW5ZghkaZ79pgaxk+MrSzTvNw63W28dgpuYc0ez+8ZbZUV7/TvdhXQlupe5hZy1mKQOp6fLbNbXh/p5yAk8fMeL2XTJWIhCxojlagtoszAJFt05mkNPJZ9XgHH30pI1IWcqxwQaSYe1FvRaTEEpESMfqi30dl935bgWTyhLaWUHdFBgwTba2fEGjrYKTP1sJQWsP51owmOsU1ZASJZdJRUGg4USpxSE5JY9JfjYQ65EtHuqrbMXfaVFwcdBEniRMwEYaz6JGHcZmXZ9Z7K56/X0LjMvmeHJDeE3NXPQ4NRGN+KoNogcGI0GgRl5CM9KRLYLCuozQZS3Dn4gyEU2fS76KTONFPNLZuGX60JMklyfj8lfjbXVmlDpf8FQL92dlYD1vMxtRFJgkrwmQmESYdRa/hfYkWhLpWD9zje9ui9W/yGI5U3HbXPHhKoWzcRbT/tnI7Ms+5hYY66lHVp0VBmlb6Wl7n50Or6kNNi+w3ABPNImaP7/r42OcV8nuiz8X1WXFjenZUOI2vqiohhnQMGdGvzUb6WCl5nBvlwv5ZtcCED9acOlaHzR9Ws9JT8f/9/j8xK3TSWTXAhYPPZQsQXZMUizo6yMVyqK269IwBGzudTAHpZI7JC6nownuxJNl7pva5LPHIa53C52XFaCOtSkRGIeKdFqD+zICYFXaUjkp5cLVRdfQRJj2DjmRP8Yq67b/D+43y4rDw1ltcrjfy3ufvm1Pk5S3mQvbYP6LcqH0CkZyThCNElkhZDJZeyYlXwczkWHtmslu5yN354ssfS84Jdeoi3JzljSrI7bzx/uh/Cq1SFg4pSgajOVF6cxKRTivChpyyIEQ/j9kp7s728Sv8JMKFRV/1qaY7ldmBANAQAWCDE1tMXcwOL6azvA/auOmIFBmT9Bz7qwMRTOM1MioGCXoaepkM5OSmKThQ42hfDRd42aTO+pzUWbJrWQRwBX1JBY5aAhEWPhnhQS7LeMfJvtiztGLjr3dIGb1q/Qo8dG3CiFK00vj8wG583odEp3HFdnBPzS7sbr6IWdlTER0XpZhAjcU8iBODw7BMohgpgxLBMWlYyCxXy9EzOMeliplRRirCTyVYWDSW3FTg88CuhaKIhyr2YW9xOSoOHMLhtk5843cxn6tQqINIVSRRyQSRSsaBVug2kmNdUIhpiWzQejLVbb2ozL9ikaTPIt1UEhdCh2vtiyQRqNhfLKizSEuSoHV1jimyKoP423sfSskF2av+BYXWDDeVOhR6iU7LFYUoz9HuiJQIByLFwD4mZ/b9y3xLNzj4ZYW8GKTj7sf3zLNnqnlEfdFxVFtZIqG+4on6kikVrbR8TnbUooceRHKoJ6tk/Dp2oKcLVUzEsW1D7dUSokFLREOkFdFg+83+l1mYMaTLna8kOlJ74UbuhGoTRiLYJIQX6WYah2lHTTznnnstxfsVl5wuURwV5Ocjf8ECogmvxaLvFRL5S+Srbx8zqbhtf3uHjgdaDLprcecVHhwPEgpSUJG4Zpn3t9eizBiE+XRWKKAa7k0/4rOp8QP85q19Voop1nfqbKQ7JWC5nOAXhLg0mXr6a6OBNKsZ+OHqBWPKoHW5znn/0If3XnwZBztliw9DJ5FckOvRVvBTB9OujaNdq0dCfBy0mnDJLjnvRTzDDToN+/B3/2lMtHHN3PBXDaGilIF480WIzc4i1bQKfUzu2WRN7ln0gNM4bW7HeyUi+fQizFyg4MAGddOqiJYWIcBYImiSR3F8R6Ul4kjpfnQzWBNEp2DKiESmMzSsL34eBZFSNeEQKY4G9Ia2bptIaOtALeaIxFnSIgqkeG3pEQY2Mx2BzZ4D+NXm/VLyb/SCe3HHFcmIik9AWnoWcgsKpWTGhMkKWj9K3cNExfR0e+KssJOOhJGdJsbGTkNtkVd/g08lCjgdfvDYLUjUMlidnIasHCL7iQgtpL7XRJi/RHUF+jOLiaUC/dlI9KctmUcgTIpKSogykgU3Q7Jvx6rLfY8wPHW8mYnaTAQJ0ePaAnd0oAU1W3+GDWVHpJ4U/+nylmHVrUuQETOJVHwylay5owc6zmmOJHR/UqiR5lKspYmc74i4Dquv1Y8pYGK/0Xfc6anfJye+XRSDq5gcMabnh5IX6XMYMC0RAVOga5DSAWMM9HzH4v6vPn3iB2u+qsbm3SJYM4ArVtwNnQ03/b+6W31YeX8N0u0oBTlgcyQggZRhZwi+CO0GwnVzZ6Vgzqx4qF3t3XGskD8u6quDgVzQnYNR1KbRutw7OCYds8nlfZBc3jLIlhBGOpL3ltRhwC8AIcEXk+zDD6eGu/G3bevx1kGZoE+duhJ3zY8Z14HYueD+gd9IWRmm7i5oc6lN4xyLILIkkxPQwOFDaLdyaZqtmcl1R4YRFHIJAi5mrU6fwleHS/C737wL61SKW+6/w5WD3vmmPt8PhKm5iDpKlBrqqB5dr2XQiA+LRPa/GnOvXog4D8708aqOv6ofJaX1GOzoJsLMbcHKTFcJTuyGALD0d6C6vJi0YQHQz4hXhPPku7RXYES8zHN7uge1dgonM7qM9agsK8Ye8vQ2tnWh91gPenuO4siRL/DZgU/w9hsbUX9ah6wEzXe5/Vmd2/juS/irlOnP5MET/kiYPdNKv2S9zGAdXvrjPsmw8Wp8ksJl46+2oIZZ2ZUDOhT4CIHnXPHOmiK88vLv8c4uBgNpQBczm9dwNAw56THwY5ar3TneTIo+q4/F7hwnajL64gF8/OffYFeDHKwW8PGCWM/wcef7ns/9TsN2PP3bt1Hb1EZKgW709najq92IWsN+qGYW2DNEAyNktMIIKpma/dQ6OUq0il6xVDKjtZ86PErScEmihsthJw2XrpYaO3WWjtRZPpt+Ryu89NspNPL9bxuKxtJbrxrhzPOGQhSIlM9VSS4Z5RIiZWE+qSaIGhjTKuWMhfvWB9gWg5rs61DonqhiQzeIMb+TqC9rOqJAfVWWNNNRkeNwVFjtqPxcakNd6ntjOIK6TiJLOYC8+c6IhuqyvTLF5QxlOPrPuuOEptAwA9inBbWseFs8I9jM/W1EeE00upnRW8PP31/S/RN85koaJ0x0cFWKhIhwPa7JifdaNluWuaAcrSXlqHAUWXobcNiiI0Xs+NkNo7ey9187D/1Vrqf1EEEj44Ig9HCqoJ5Oy11IpF0awqTn1cNBvvzKfBR7d1VKzn+5GCZUkQ5twlBPUW/stRc245ODPSOppIlqN+6hCDVrV/P5aeTmXYw3fy3rXYl14X1XxDpa3tyNCjrBzAynzb3SlSrXcZAC9pjc0msolmjQuo6eolZSsvcAoMrCObsUHXzRps9hYMeXCNazbDrbWOGu/zfxECnOFfc8VxHO5YS21hFtraTR3bn8TK4kLWJKAFHvTYI6rBv7PycdU66gYzKj6OXfQF5y6HGvXQfK6XzFwuBF4mwCGq1B0O76cliI+NaTvn2w5SO8tKdZqkTqivtw5TRbEMdWL5XX+c52hPL+yujPAoH+pF5wg42emLaVvEXj3oeXjbDxfVGPUz31DA4SHclg+mmdk+4qg9b7Xv8F3q4+bi1WCOk4n8Qt86gHFRwMDemX52j7UFIjEpZMuGQGz3Wn4xdrabK5+CLgcaq3WZZBYHJESFI64sZKYabWImq4TkblnIrEPJ/JO/jiafDNPSd8sEZ1+iu8+xeKNrP90gpvY9bGBWSNbx4lx10FAiU7ehil1W3Sl91NVdhDfmidEz+042jXPXUws5t9bCOEh1lQVN4Ac1cDgmaREsvNcR9ELu9CpwxWqQYWE2mpaiGJvhXvRTERHU02MnN1Bh59fJFH6KRr7c/jJ0bDLY170US4bEMPI+HufMh+oUgRXJpaFRrtlB6cXrrbUFNFgb7iYgp6FmM/F7dWvyyyV5Ej2prZfB5L/h0urcLkkAGUiEmWWzuRXgNhSUiycv47LmzBgU0vo0rK/r8My5ZneF94OE46f3uBk3GCC6G2IRMav/aMCJLEij0gAGRRTB8K1p3LVhE8t6RwWliQzWxEUui0tTsgxuTpFdz5Root1tfX818DjO0yRUvvcRVm5Y0XiohO70/+yoCg1cAklaBMvxSEhETZEWnY9CIqSQ0pKAO9GZ8tO/+EPQwQC9j+DXcsQ4xbdua5bNYzX8sCAzOF/rDrM1IGuB49adocFFqh3OIXyTlOrYkkak0cptaEfDjpmpipV8JsSqPkWKa+0ooHcGt2tOvFxvlTHwUrf/ZGueOupLuhkrv8Wb8MD1493W3B441Khmg2BkYNfRpJANnH05WjPm57fZ0taGpsRnPjF+jsNeH0xcEIDRQZhUTp2TVcqNPTLha8YiN1VnU5+nW5SFNq9qtlGO3UsmoxmRDglbrMEwpRh7vuX+hBi4yOZx8HakTLDzDpqLS6A0PfhJHmx3OGm02g3llAXL/sPlylc1+405mhVlDmqB3RQHHVxmq7xotEcUnqC1nA2TMyWbSNkjYTqZo2b/gT3njnAyLzhE1Egd+KOrphQxA7LRIXX+wZwSace6em+5hqT0kNeR7KEnC6S85+pWZm63A0spK9I6nF7QUVSUFuNOpIOyVmXpOxFdGKp2liLCohhwLuZ0YQempifwUFaoTWwunTDPiJCZQJYznu+moTiHqq5YM/oEigumj/lTerkE+nq2MEZvIDqcBqBG8MaWNKivZLKGzJHnxkuZN2IVHIr/0ONcKWDMnGDdfYKNM89eQ4fDfYifaBANoMniZIkdRokJBsFgakDxoDkJsV71RnR/ksnQfw533UsiU94VU3XKVYGjRTZysaGhsd9pJ/IEKD5KzG0RAphyxJmK9QHVCYTWhtaUDj4WZ88SUF6E+dRnBYqIREGx1t3Uzt1hwP9pKjX8/bHhPXNv3X09jbJet8eHr6xL1D4zNJu3+AtPt8r0xGfEqaqTT/Kry+T/Y7ZaxcTR0o5VAjtpdtwNO/KUbYrDmI8ZYd5BeBrJQglO5vkJKBjVWNiJ4djwOvvoF2sbiiltdDd8xlUOqfaBPoTyKpC2br8HV7nRUxCuiXPYCF00fatr6ouUBHlhAdKVaLbYYqMnzwkWv9FJtf2oxqyW8kSiXoV59EXqxrkpR6ysWoK7Jqts5WlmZr8GSVNTnAhIZKPmu5uRgrqcxFJ9tQKoJQ6hgUjEAb+aKX/rnvOfGDNcHhMJduQ3UfUPl+ExKuyIZusuvL8s/dhcqsXWBkMrNYA/ApqYzEHEPxCRiYTdk4QCemjk5MhyWruAqogqdCVbeXDiELGgzMlCpMx4gpw5bBOkuHk92taLdpAbjVRkOasB89ugyRPvfo+SFSI+uyWLpr0UeeyTQPPJPBWkHpIUQWBxh8ovPIrT7SR3U0Ft37QyxNneLp13H/rpMG9rAQZBZWnbkR65/6Lfnu4zGdHLxBmhQkUQOl0qqB0i44/8knb1FfDP+A0xg+3oHSLb/HTmv2f+qyOzEvbkRvj3Od/BE9mdkYdN4JRJBNu8ZTITwjAJwE6yiKGafxLZrBU7nP6ju/QGjjUyj+yczQ7BToYqdCMzkCoQzshoRdiqlToxkITsLs3Ktw3bLl1LBw1po6qzuN7WAzBdurmnEqdAqF5/0Rl1WI2boAGOua7MGk/nZq7ew1oG+gGR992ildV7/sXhqfHii0uOhdv6lcGic1eXfhtqxLx1aO83SU0Ez6474j8tUJ+y4kxD49IQgd7UG4Y/X3PGQ6Cee4nhobhHiTws9G0WcvniYLty7P9S16YbARL7zwnnU802HV4/+KVTcswkLWbXaSHpfnZXjXbXGhkuFiwoo+jJyVj8sTIuzVVMyOqQWbnv8fbGOGXg1FwBuobVBfW02hSyKk6o4iPHa6rEkmEBspWSggYmOIOj3tkk5PKlbccrkDqaGYSlGnYfvv8YsN73FelgvVziB89OxZo9BpyShEsQiMvkzofyln4W5rVnP7Abz49K/xIcd6aaPToU2lQyaRgd5MBllAPB86jQ55lydMmIW7vxBXnb/QLSFEaLzYxFWVrfHSum8Dfr5pH7rdItgWOsTam0jvRu5/VfRMJEQGYQSCjfR29y+7zKMz0/YsXPj73VrAPywMR0tl8enetmrUDZAuJ0U7OrWHOpIZ2ToY9xvQS5om/1jPdvF3K9m5P3s0BKG7ptW5v/t3uaIJhl3b8MprG/HB7r0oIlq3ou4IJkXE0k6d7FFfzdyrfHRaWGQoDkk6Gmyb/hZ8JjQnnLS5tOlp6Ksok9Al9tbTZOLKfD3tIhXMgz0o3fpb7PhcntwyblqJLG/UdvYLnM8d0i69/DRef3+vVxH6iOlRMNLGEKkelt4mZp4fgWZaLLXUnNYbgy145ZnNcnBKnYbvUdRdcbPwYDu2v/wzbNpV7movlZUQRU10V1QCYiTtMU+IlGjcdd9iDzbx+eybsV27tWwrfvG7LSg31Mhi5w31qGbiZXFRCY4Mh3PNRKplGhkj5ipeXrfkbs9rlbHd+rsddXoQhg/K8feO45jhzizhcmXS7memY6CiVApkmDtqUEb6cGmTdKAyFDXfdlcXM7jZgRMRlyEn3sM60Fo3VWgc0jVHUVYr6PZNqC4rlwM1/FT4wP1IGyv6wXq9ifJHQn+SUnE2Ea/t3ZG45da5vk2adW64wEhM6TuAGgEP5Eq9y9iEhpZ2h39MnYr7f/IvuIzBD/fNcvQzvFMuB6uvXlI45mCI+3XOy2e1FpP7mEgg1YvPWokRumzqJ4mBYdSNCZ3vbpWSVNVxuVhIKYQznTHq5S78eMYWuOg0tzMepfQDhqtw9ZInHKUMCWGem/fNZJqJX733P0i/xPsxF345Ry1Ax9HW376EgzJvlv2iumxyh867HImxk0dfTNnPGN8dS2cZnvrlu/JNdYuw9pGrR504LIN9aG//ktQ6JpyiiRAYHk7diXhMDQkY34KPejcz9q3/KXa2ioPUWPLIUyjQORnWI861oK+zHV92dMFkYq34XmkioxEfO0U5fUZ+2jXPbcNJZjUsunsFQuq2YZv0sKXi8efuoZKVvLXu24T1OwVd4igbs+uffjAfyuixQex4di0+kd6bEKx4/CfImeotx8haJwYRyt55E+8elDrY+qUGq59+EonKqNQojT9xfrKPDdSnee7BHKeCD6Ju3/vYsvMgn0f3LQNPPXcnJrt/zVydspfX4t1mR0/usgAAQABJREFUcYYejzzzIHRn6OYRlziXX5hqsG7dRinTGNGFWPPY4lHmUgtMfX3oP/ENLgmLIIpNfsgspDz64K3X8Umz1atuLV9q4UrcvHjOKNc7lxVxvVbLjufx0icd/JLZT089iTkjO8L1BOlTJzat+QNi7/8/LuNkZ10Rtrx/DCufvNU+vng42TdfkY5l/U9fgvMI4KkgugV346GlaS7jeE9dGRr8U5GfNKbG8XTZ8/Zd445n8Yo8GI64hy57GW67MR9TJtoYRxHcdc9Y3zX3Wql1WHbPHchPVF5fuBd15GcLxWNJ58jg9bHuEzAHXIKoaTOQnnEZdFNs9oYJNbvexsa99S6nRxeuxmOLE12+U8IHc2sRfrp+t7Uo0ViwZB7RnqfQ1VSHA9XNLuN9xsrHceccm+XBU8x96DkZiikhvhnYB3tacbjuc3ze0ILuvgGiJYXDgZS9IcEIj47GdCY6JE+fjqmTbX2jhBY/cxksph70+U2B/ZHiKRbag/9Ne9A+8zDZYMUdtyDnDO9R3dZ1eO2giYCGu7Hm1rQz31xJR5CKxfDBW9jyiUyTYytaiL4Qd92+EDofPXe2cjj+9mD7s8+h3G0taPtdk7EC/3pnjt3+NrUasPn1LXA1IzRYsHIlvjdHefoM5vZ9WPfCTvtYkLGC40CO8zhAxMCzL6Da/nDaau72VwHrEHPrLo53e50KRjYGtvtC93bnHPYs5zCXLg2JRmpyNIJOHcdnTmPjkh8/TRpchU3Slk5sWPtL1I802J3qTqsxm8/mrY5nU/zY10Ln7Qmi89KVkbToXOD2fRQ73+k6Hjj/Lu9HY+XjD2POVKc+sXANuacByUzYnOKb6YpFc/gpMlY+wbn0DO3LRKzn174CYd3btiWPP4OCM62XbQeP01/7O0V0zFNrlntYC7oWpG77s3jNabBUp67A2ntyXGx21zMufDq/LWCGYfsfsKXceXWlRsaiW7D86nSv/sEDG9Zgmxhgxtjv57cOnq7ex3n5GZd5WU/NnZtu8D4GONvDGauewp3pE3Gd4qktlPvdhEfWAN+g5r1XsLvSGlEXbc3FiHmUf8DFuPr2G4geUG7H/NOUTB2BNNLkpJAmp5k0OTakRn+HEYb9pSiiaHjjkXZqT5jw9fHj6KamSis1EIp3vYV3KwbIhav3SSaOKjgOugGDLL7FTKlyowpzs7xnsaoImQ7XaBETF4e4uBhERWoQrAR+FZcHyQ/xzDSUOZEtaKosR0BSLuK9ZmqoEEjkmpYi9XEU8oyJ0iIiNEhREfSyV3+Nun5RySFS+FShvkN+whasfhRZEQ5rMzw+HYXZSThtOgJjl/tqSY3Uwtvx6G1z7QtFl2bzyQd/6GeGobSsnu58M+rLDxE+neMdPi3K6AEBoFvyABYles/iGa+q9dTtw8Y33sQ7f3kPu6h/Utfcj6ApU6ENV1ye3RmbRBVwCnXMKDSR4iulMMsJheCPSGo0FLppNMgX7MLnxmFMI4pDFgSXv3XlIr6fXMS+dZi1frwZpUbxfkTj/idXIdrxCrm0S3vNLmpXvYJdxWXYv78cpSV7UcH6JaYkIzw0HMlZBRB0TZ2N9XYx+25jLUr2GGDREvWmDR3HcaQTH278CF2ErkcX/gDLZ4W71MXbh5Zdr2Fn81GOk1XQzJ6PKCs1naDPyZ1Pmj1vJ/rs+0EU/f4XqJLGQyB72Wo8+P0VuKZwATJnxOJUj5EUAxLOFf3MPP98mBoNyRp7aYMiOXcpEH1i6dyHn71ZbS2nBtmkOPTv74C1KujvECg2QaelQ2JcxARZzJJb/aXnUW+diqJTs6kx44+ObmvnTVSBenJ6b/35f+NtzlttpKXs7u1FL226thZZa8wgjYEcI0hBqBUUl7kUV+1phlESvVKjcPlS0s56GXTsT+p47wxiz4Y/QhoWmUH54///IcxNjEFMTBySKVpcSJrOsFNfor5N7ruuWgfXvFRSIkODfMTt21q0Hj97fQ81uozo6u2HaWjIujYaYgJOP7o72tFE1F15KVF3zCI/TbRorDZ8ArxDJux8/hls/pDvfVgiUkhtKzZVUAzmJgWgvLJJoiyBjUqrcRixM/TUkvOU/2lC2V/2SNnLcbMLkDVK1rN0E5/8Z8KBHdvw1oefoKqmHl0DKmiitTKanAhJu46hs6ZVr9C0KsIRavHMohaPp5qPX1VI8fXyc/jrEUEkw40O/Yz0BFx88jj6h+TvhrrqqRvEuVUvo1U9ZfwLO18SQ684ipT56U62l3xZX/7vFxpPPdMBUsPItMtd1JxQJVFEO9w6npFqOp2i2rqAr1FH1gJrS7gUWZOxDP92b75Xx5/Lwefxg1+IFtpJ1NhpEdn9YhuC0SpCr41PhDbUSsREsff5+UkYNh5Gm21CJtKwu6MDHV299jpmM4C9JDlMvpSC/q/b9iv89UvZJkpdxASWe2/BdYVXkIpKh3/0tdsZM4Y6OH+R9nZ+WpT9PRII13itb+11T00pgobPbNwv/xSSgfsfexC3XH8tFszLRmzIP2Bssgm6m1BbXg1tNjVsbcswFSmp9GQ+8elg4Ufb+gjK6qknWduHlIWZo1PIUyd5TkoA9u4X6AV5S11wDeJ8WwlbUex//cIvpnYVKRBpI/WGzUZmzOjPTmTKHDK8FNuR5JZL07HInb7efnUf7pDO0jx8EidPncIp0uypVFZqSx8W6fzc2g9RpGsrzM/m3DUHeQWFWHL99zA7UesVwdVXsxUvF30pFUd/3a2Y73PWFk8tE4iUvFkYOEQEl9VB2yuYQYoquKaiPTg10oUqepBsAL/+zQ6rLzcDd67KUeBa2FM9J/Z3Ez9Yc/wAHv+3VzFg74cQJFyWhJjISER6/Ef+2OAEFC5egEsvBGvsrXZ+d1QIJU3O/IU0XCku2P8VJyurgS6yKPq5mDeSV7W2tgY1NQKy28KFJReVdMiEpcxHfKhvFu+alDQMG0qpHSJg3i1czPYhaU4avMY2zm8jnpurq7VIp+CZxDVJU7qpshgDmllIiVKe63EsFY7LpKNkyFl3QT7rxJA/4pMSXKiNVIHkk08nZLMwH7Mz0pE5JxsLrrpGmnCzks5AlzGWwpzjY4TjITXoiCwAx6mxvrwMluh06EmzMtomi8lSf0inw+zM6RLUfbTjz/dvjbvW48V3KtFrGpIXb9QJMfW2o6ayFAZSleQxgOjTtcHZNgDFVY9TU8g41IvOi1NGQtq9aDQM9bZJzhPjsAZJpCBQq0zYvv41mRpD4iLO8jGl0SAq3t4hicZqFtyGZakOR76jiUzYt+E5bCxqgH0It/4o6Er2Fx9BSgEXVxyyxWI2i86JhKAhNDbYFohc9NccQwaDXG5SYI5bnOu9wQ58SIoiYYdmXrtkpMCjx/tZ8AX7uFYK/ppRe/g08ufrvRrlHi8x3l+aPsem94Q4MSCyem/Pi4PQKPDz80dwBPm8JY0rFakwZFFtU5sBA9SnSVGqPo21/Yyl76CKnnK1JhsPPbka+aSUyeFCKUXLBJAaWwKIoNOqwl5SXAbplE2nJVVrsAVv7RDPpJp6To/g3iV5SMvkQjA3idSXdHxJWk+0jvptFEBhSNDH+HwsH/2RNmHHz3+GCluatZpIXG0I/mEb93myPAZWIChlLuJCyYWrprhq5nzkJoXhdMTluCY9cvRb+OJXsxFvvyv31ZJHHkW6O9UFgzExyTmYFXYU5fWyc9PYcwkKc7yL3I9XNcKnanG08QimZs7DVVfMR37eXFx2WaqEjr7Y/x84zuCgzWls4XzWUlPJd6gOKgbUEyIVbBPS4fXhTsEDz/ee1LZ76gaQkJaECAbF/MPj6VBhEPCoLQjo+h7ppk0lDbPD4mgteg1/qRdkTsCCpTeO0Kgcr77yfh+R+fpf+OiwQLj3o7+3G21NpPxhgLovKBYz4mS9J0+aVuKaQal5uDx+bAkK3svw3X7pq3kbrxTLTitN9kr8vw8vx+y0dOQwkS87QYVKzkniOTQZ+90SYLzoq5k1yF9EutvvVqxzfnag1pV2uaXysJsOgB80IqGHlLFJsdGIIPVbZKwOGbPn4dplK7AkN9HHNqC1SagXqU1Ix0K390iI0NfsL4HhiMqxvqIeajJti9yUaEyynMJJ0zDMF12EoHAt9GnzcNPd92IBE3cUtxGR8eobFZJdqF/yCO67agadknQ0014KCo9EShbHy5QwfLa/XjrG3FGLHs1spPuUnu7MrfjFvjclLSGIxII1d2F6sFpyoPurgyQ66QJqQwUd/RQNQkOJNaupHEB2YYpPkmK91SZo6mQ0FlVSC64b9dSiKXDSyfR0jgiUOs+/DWWtSCjIUhg9HdG1ljpU0pbtrje6jQueauWPhLkpOEKNq27xM+nrjQEpikgmEGjdv+3eiXfeewt/2bFH0u8rLi5GMfWaJWpLQx2pzE4wfzQUGtIiOmZbT/WcWN+JxOzg0FAEBwXCVQKOiPLWDqhChCaUGa0H3sMvtxyQK8f1/SOrFKw1pApm8kMBolXHUG0P0Ju5piK97949MNQZqX3VAkPF+0wYqZLGQ1GxRY/8COm2ZISJ1Y0TrrQTPlhzgqLpf9gtZ11Ovf7f8drvfopbr7sO13n9dwNuvuFCoMY3TyoFm8n/mkUDvSB3NhLiohAeFoTAgCAEkWIrnNRhl8bEIHnmHFxJp9pNt9yIGT4dCAKRzIhz34Fy2aE61IHK4goMaxKRHOV7tMK37cNAbZqLYdPOTNAKZrwlMutf+E8m1CYcJdRdmBXQiPIma1YyKzDU3ULH8R4cUWmRlOCW+aCiMU69E/G8jZxwlVX74LhMJAUwQ7JJOBMsMFaXwXA0gKib+DNqgARrND537vUYNuHFHQ32RtWQdiWImXc2R/9Qe82EWADZKyDt+CM8QM786m9q9ipK7FmjARBi0yWldTjaXIFPO+VUlsIHHiIXsW+C0o66nUJzmQhCiaDGDXTiuw8GnXQaPYu9bXImojhPn7cICzKiYWprs+r1dONLf+oLJdjGR475cSkUIJyNoKF2NLT3I/vuR3C5dhwlMk8dQ1mxHKzRZV85xmCNClFppL1oLENTP91IHPunMOs6RmHZeo6+AwYpfv6RoY0O8Gz84PuXe1x8B0YkYG6CrF0mzu23xJHGQ+t8GcXtmz6vQCWfueWP/QhptseKyz+b6K+G1B21Rmk5yyGyHw1VpaiQMumnM5Pe1++Ul+YkWnc30SdB2auw+lq9/SAh+iuh0hi86DzsQKX1ttWjlJluw9Ri01OLTYmL386y1/Dmp2Ke4riw6H78+303YUHufGpeFTBxIATd1E6SY1BmNOz/jGi1PDtaTR1Ou486PUrcLN2H8VG5EPyl02jpPGi8PFLBMenQUH9MCvD2+yOtkEFrX3cUHanpFI1NT05AlDYSEREaJrFpiZTWI10EByXNrliozAwA2BDHFhNRyuUo4TuUmpl8RjvDJ31GIeZczikBXxvR1EF4mqkdVSVFDF4kII3oOvjbgoAadByutaM7xXtUVlwEAwNYfb3HUF9KZ1OFrM8maGZWzZ+msHfLgppNv8AHRsec62hvahPa9J6ctAllTSuRJPE1Gnt0uO/OXI9zgeM653uvHW/+YrvscCS16pP3LSC3hWMTc1ISk5L2N4gx/CLMXDB/pAi9k77a139vROJNP0DWWJWQHbcal73whCxoOQ7USIke1AHY34fZhWmuaBkGQ8IjoxiAT0ZKcjLixVpYiUKutveICVU9zTWQAJBsRdv66ijXV3rr+kodGsngTCbfywIGo7jGn5+LzLQExc7Bg8a/4UNhL0GH23+wEOEexmr/0BgmkwVQ8F1G6nWZpjAIH6ewMcL5sR7EgXc+lGz41OXfxxXTPIUz1YhLnwtVI1EbYsls6cZUpdm2qnAiY4xMVOxl8krNmIIUYv6N5ntXLb13vaiqZhBqvrKCUOHUeZKDUGJcOIpZBdRD9vDc2XtUFYrM2RpUlNVKSVi9TftH1bC1n3dedzrx6toXsL+dyQO2hbzb/cxDJnS1t6C6sowawUwKU0+GLi5S2clubnU424/m1o/xX+vfoCbUHuzZsxeV9TLCUrBU3P3kvYgdxyXv2ZZdPp661lKAfhZUpDJvsdmD/HHI1Iuurg4i5WV/hTg+b9UT+F5yiHzqhf/PewtM+GDNqWPVhMKLYM1U/MfPnwQ17S9sE6AF/JjlodHGQJ+chsysLOTk5Ej/sjIzabwmQKsR0WkFVIQR5zTSXFgaK2EUTjtOmW21+yk8eJRZKtMdcHAFFPVsiiAMm9naYZTVCGOVteo2MrhRgqOqKZiu0zLr/2yu5uNjLe3Y9ruPpMVgiC4VcZO6idySy9TdUoPiPcwUjXbNFDV31qGqgwKFmtFRKj6umXT78PgspIT1YX99h/R5qKsJ5SKrMiAW0+M1yjWAmLn24m8+lLMwmOW1+if/jqUUjJzPhVyK1oxDfPbEG9XVdJKZXQoUHh2l84NiYnG0pIzUWkOo/mz0RUGwNoGowlxo6VSusTuVacxaH1LhJLrvSiUsAE/hcwZrBJKw+2suSikaaN+IBNj0P7/BwePWb9if9z/xOK6dnUjHXzIX6EkwMhNOuGpNQ+EMxie4UukIij5CyPOzczErLmR8F7sqotKYnSbKFjAlGVkJMs2KvW5ed0gbmRCMEomK0IIw/TykKNRBJKpw6ngjiqs4nofPxGKigLz4lOEfoccsCpiWU8DUPBjGvktWRjbviH4wo/FABeqbPyPSJBjzFs/34ChXI4p0Wp4QKV8wC3G+3rcZ5SOqxC/E3FPRRGqwBiMCEjkeJo98HgMZvMgieighjG1Q3yYt1GXb4whmMivbk2PJ073G7zsT9rz2jkQlpaHux6NLU5zecdKaaOKk+mgHPkdNO53rnBUEWq1glOd0/Mo++p1Up8jjXyqcJQGYlU9H8iiL7qiZUagrEoiPf3h2Oo9+q/Pwaw8O7GtGaDxtOo9XV0lZ5MlEHBeSkm5S/5f2RbqFqK7yvXUMqs1hUM3baOLxouf9y57GGnzlH4fZ2fOQPysafa2H0WWy4CTFm52F3T1TafHp62dwytjC7F+roajOwKOPXuf74Jp7y5mbsWGznP0fkroMT/77fbie778LRZUIUBvKGFwbgG5GotU5LpIk0vh++d5Z2brrTww2iXdejWUP3IdED97JUAoPGaSEiiBkXukhWGNtF79A0mrnFiB5tJfQvQ198FmbRgojuzO8A2XGABRkxXudk31QxLO6pTpUi0wPdOZdXtZXZ3VxHx186hjtJRGs0WRh2QLv9pKKqI250QMoqabzdfhiZBV616fwUVWcbuuw4WdeRRS51wQwojZyZmOgooxztjJt2+C4BJavVLIpRJDiaFgK0mPs2TpOdXbsRqZlwFJXIlOWMjms8kgYCjIVJH7OINQMG7OJpQvlB/owS1Aqj+ZvCYrCHNvzx6q2GT5FGGmZfZc4FswAElF0wTOweNkyLFm0GNdceQVRuzkMzuoxlWP58PFuO70luEYWCI1iQYGtEclGo/ehozcn0h6pcl8kVa57ToWGNIT/9iBSJlJMg8wgCbQHC7JTEHGJCmZS554w/wOTJk2S0JIp1Bu/8wf3YG6sp0DwROqziVXWiR+s+eoANu+uZatfhPwVK6FzTtmZWH1xobSKbYFA6AnzjlZ9RYigNYN3qEuCg5fUHYE6ZDKmaMKVEVw6izYM0iajYJaWk38NeoXXnK5zYXyXMIP3qCVQguiHBrpn15/FDcbpUEt/J2qqDeg2R+OB/+chXL2AvNDMKqxrsPFCy5mie+qOIpoZpZHBp1D8yq+xY18Z6lRJRAEoz6Hn3nShMWkSJN9ISL6MH2JWZZOBBlAF+thXYaRTUFpf1Wz9LfZLUHsNVv3kX5wMFpEVn4zY4ToY2riIt5xEonCCKf9Rc+qWIOquWBdwXBSUNqqQn5MwSuDMk0aDuJwGtz90G6I8e9Kc7jceuyr01JeigYOBpbcexuEwaMNO48uqIrz4h3dwxGaIavLwxE9uxzRnlAkXIeHDBpl+AZHIL0jx6Bz0DyQlw3hUxfkeqktgMZainvXqbanC0bOhsgiajBOkQxMBrGlzCxRNGXaqz8hgjZGeyJOIIN91zCj0oQHmDuyt5LEUsi9ksEaJr95gyx788s+7GKgRk9MQVNNykebFSTcSkaLHD394teJochjKxAfrX8BHnxqlAMzQibBR6PVUiIjhHF1Iqs9BaqIQlZa68oe48gxc586P/rjtD7bivY9kqrDClSsQ79H7oIKWz2UA0fASCJbPaQKD996QKuNW9jPdKMCCBinYy8C8yIals87rMrW/GTtLhc7cZMy9knXz8YvVvu9VvLrzE2qFGZFEWhivvju2gYqUdGKRLoIfR6lj0y2N99Q1KKt00Nadqa3G43dzC17++asoLiWShhS+mTMSiB7i2Bwdi5x8IhhGTDBWKi2KZidpSbc3OAzTCVI1kY5VHaIhku1a3Lt6CSKVFY+SWnLwC2b/iwA8UvHQv9+AS8W3XiiqLP1EF5XuReNAGGYkKYQy0VSDF18rk8a6kOzbseryKKle7v+ZPi/CrhqRjKSM98a9fGf/WTjDycpQYWVl6G3CYTeNuLO/pq/PsNKZM1ioof1Q2ybSX8RmReLV9UkJjJHBPh705EKd8X8RhC8ViMkhUqlqs5lAZhNuGXnqRaZm7BXvoeViXFaQozB6LefynkZntTy/9vX5Y84oOrvirNYKGUmvTNuWWhrpRJVIiRJM6qvfDyP1tzJH1d9SQz+HiWN75cSx2DkLcPmYk7Oc2/H87QdqZ0Jz9ABqxdqY71F56RHSnWWSwtP7PdWRKUiwNJIOWKz+43DVdXNHncu9X+nc/KIKikRCQgzCgwPh7+8HP39/qAODEBoRibgEUoML9hw6+0MuMqGhzeozow1vZKJzSaMF6Vl6D/P0uSmbb67iD22yDoGTVAiefCmmJaThisXLceeyebh0lH71TVnHdle/wFDEsC+zBDqeCbY2tGR6chyCFZFJP7Z6/LMcNeGDNQHqU/ho615q1qhJ3bICye580v8sPXWhHj5uARUhgpkomK3DUHsT2q1iihZTNxqqKyXoo0StQE7pk0NmDJiOo6/nKzRzctr55oc4HpWGhNFmYx/Vzi9Yy0yhfEQHDOCwXfTSjC5jPfaXFmNPRR2OdHXjxImTGD4xgOPH+/BVezP2//UdfPjZKaSnUxfBR2W33VYVqEEmoffZ2bMxVaISIC80swoLnWkyxMGmLlSXU0i3pBgNVoTAZVctVrQD1lZH8VdA8nPocNBa+tBg7JJQKSLbusPaVyXsq696jxPZMIhhk+irHrR/cZjcsn/B3sYAZr1EjVtmnxAF/9U7IohOkoFFP8DSmSMDYproIFSUCI2NIMzKy4M24DQsp4VA4Qhvi3Qdpf2njkxC2BEGAbrpTCatUTGN0Owc/eiUI3SISRoNKaRnOVSLiwvuwrK0kZn141HXTsMOvFvRg2lJcVa6PBWmhJtlhz8LIChj9pfvRzUFSaVYLr9T6wrxxL8uhcZDF7VXf0zqDzPU+vlY7CshzEEGbj/vQMBkUgDanW8qTNX6ocgqQNpVS+0nXTb0Gu+Lc3v7Uwdm6y5ZByYprxB6BQuW+QdfhLq9IqvfhPr9LdDl53h1Fn/FBf1+Qa0YosOV85UZrGk78L6kVWPri47q/RKacAbRhPautf1o/SsjUsRckIlLHQ+A21G++2jpPIg/7XXQQoKOonJmxMcmJELjDb0gUQAJVBqFTUkV5q3uvqsV72ynGpyE1LwrR9H9IFqNlDoGjvuUuEd4Sr4C3ikz0TBv453yvyN8OkXo3WHFpCK56EgJasU4L7Jh64Yxe26yR2dDzY6N+FTQsIRk4oZrfPxeEdn6uz98zHbmFpKMawrHhrIQ9J3CntIMHEathIIStHVVRNjMt9PW+fJZq3v7DyiVqG5CcMXSxYgKFJMRHcnUKB0ZqHEuKelLtXFIy8phALQQCxcupI04H5kpvhbUdi6j6/6pHjn7X5O3DN+jzeCy2SmqNKSoqrVTVPW3C8rERiQV5vgYgWfBgc2/xSHx3nB9fvvDt3sJiJnw0YYtUkIEdFfgpnyFI1CEoPZpOig92EAu/cOQbtpcHRqJGBIuVqERd1aJIq4XU84nBgujkrOwsIB0OcccdDkWU4e0vqrrI03zjHh4m86UUhEVx41mK+K6veZzaLI5vnkxCb/+4iBKiURGSDqWFvp4XB+1Af1wkakRleQ3M1Nnt24g2gVp6HrqMZS+Vy4xUkybo9BEpMAo5CUFoKxSpqHrNRpQSn2yROqThbvP07bK+YUjc1YQA3F+uHt1offECtvx4/6XFMsUqFc17icNnbApuknhWWKl1x+5TrYVL4IIckHLHHTd/VgQ6+VBtR2sgL/C2R+XnMlxwkGBLYpl6TdSvN4IXW4WFC6XeVatqA7WIIFMQenp6UhL0SNKQ330s7rChYMvtID3FpjwwRpcHIuY3u10RppQ8d4hJFwxF9rA0zh58hROnfL27x9QBUy68CJ5fy7G+AspOvZROPKPr+G9XYKnkdRMYalIi/GadzjG6yr3MCHenmIVUzzNQE1bt4D3y5tErdDSJKE8qqqqUGWoRn1TGym5mHn0VSDySQ3k68CGrayuf/0RKUQvSfemDbTgSFu7XVME1Bfp7mhDQ30NDAbWifWqrqknv3k/Yx8NUCX52NliGURnRxeOD1oQEhZGQW2nmpF6KT6NcE5Cdr82HkYHaTLExoRKedMswL3LZnlEAFiPUOAfZnDo06VAlMb/JANnHfa+srCvutqNaKi19RV5s2sbSPVhQj/FMQNTChA/Srb9uavsID5a/weJNxkh2Vh9T74rX7f1Rqbmv2GPoBagO6mGWbJ7ioooTsi/e8RYIo8nJSUfY9euXRhOyB+j1si5q8WZr0Qavcx0K5UAj6YRWlpyBNHpqYg8w0pVHRrFIOlC5Op9E6gRdeuoYMC1/FNcpHe0rUyR1UeKLJlyz9EGamQvux8P35zjsS/BbOfNG/9G9yswfd61yIrzzRwwaNyDFza8h+qhBBSkONpWUFk4MtMAo6EUwqkQOz1+VJ2uxg82oKJduDv1WHpTrvJochwdBPiFIajvgBQw48NIWpk6BCUkIy7CbWHXY8DvNpRITtzovKVYoECqMFGtCD0p86ID0FrdJD1XHLklNOHekkYEUKMh3iuFpR8CFRioEXVSBcdJos2qvmbSTUludC5e22EoExnxQUhg4NSbw9k/kIKm4iJK3PwD0F1RIlGqNDSakcsAoNeEQvVptJaUk0KS5MUZC3yeLGFu3YNfbS5Db1cbagdjUZgWOaKFo2Yl4UgphX6F7WBqo7OBiNaAydBGTqZYveiVQdTtehl/LvtKOld31VLk+xix60C2UgiWmmipo8FqRtTYD1EpFEGnNltlk8iMNaP2IPXGfE1X2nMAL75VJSUPRBfei+Wz3AIYI+oxsb84PdSJvUwyGPK7FAVE7np6/4UtISiqkjSncbhWRuxpFtyCJTN92zbm9o/xm/dtgWkLqqsFdbSe1NGuq6A+wzZsqqQjnNuCW+5Eqq/haKM+MoPY9bP/wB93lFB0+XN0fNWLE6f+gdOM3Fysdhec5oX8NciaFYYD5fUSuqir9iACUuaPkx0+akVG/Gjhwuibb4ZxksizgUETTvT3ovtYH44dPYr2I0fQ2tqM5mYihA7X4bPPqmGobmaSLBEPXTaEjXxJU0cTysqGka/ooAbLyiB8iA3dT2uottSAAJ2edoWb7Wqqw0u/3S3ZIOqUK7BI4Rp/4ZdewmSIasm+G2pnP/UFYeYM2hVug0fd9lfwVykYH43FNzA47/pajng+fPWFX3g85vMdquY7JCwmC/XJKkuKcMSiQSI1YDzFbISdVbgwU4GBGlsrqom8y0XQkSo0SBBWC+n1K89Ar89El5xCpHuLKNourbS/Vgps4YfprLEhdnv5jNZBS1rsUQBtSqvJhfJcaAGftcBFp7n57O7n4sbD9Xh0yY8g53CP9YJT8dx7m5B1yViPv3DcyBYw48CGZ7GtXrjnHNuC1WuwNHEiETQ6yv6t9uggb/2iCc0NzfiScM+ugQGYiW4NCFATDhmO6LgZSEpJxkzdFI8LrW91z/N+kgWmznY0tdA4/+JLdHd3YeCkfFO1OhjhFImfoU9D6mVJmOxDjShLpwEv/nILnN3KuuwluPn6AiJsRjZSZx3F7oor0d57EsHTMnDzHYsx1YflH1nCb/ONBX2dX8DYwGfQ2Ibu44PsK7mz1MHBuPTSOMxIS0XKzESEuBnr3+ZuYzmnr2Yrntl4UD40egmefqyAbP/umxlFz/8Uu507z/0Q22fyyT++7k6qkil0s3Ri+89/ifJjjvLpF6zE7UvnQMkjYfu+l/HCzmbG01Zhza3pjsKLvcEe1B1uQA+H98lR1EZK1I3y/DCDdsN/W+cCDe5f+yQFg10vN16fzK278NP1e5kBuQBr1ix1a3+KNW9/ERvLXR+6jEWrcMOV6SPq13lgK365TX6ONQvux5NLk8arGl7uY0aLoRwVB2vR3kc3iZrUetGJmHP5fKTrJlvPMWHX8+uw16mKao0eV16VSyfEJTjRWY933/3EGvzQYfXTjyAxwMvtFPM1HeFF2/Ha7mqXEql1efj+bUuQNEXxFXApt+3DYHsNtm7aiHqncYMPLvJW3IEbchIVZy9YiFr74qtvEJUY6zFgW7d1HV47KNuDGo4p/8YxxdOUI1CXT/1yJ5shBKvWrEG6jwdJS2cZy/Ou1C36ZY/jwfypTELahYHEfMyJdSocdbtefuYlNFttIVs/iveQ2WH2j6CI+trHFntsI8dB53fP0cYcJqiJtvaenBF9YRYO2ZPfQH1JKIICPPWUXMb2fRs4T9RLH3SLHsEjV+vOb+G9Xt3ZZtDjx888iFjvxfZ6lQnxA2kFt778Og52ONZXGSt+jDtzYkcvPlHXB6gNEF14NWJ9PSwOtmPHxlfxSbOjDqLwmoxFuHv51bKNTr3Jl596Ac3iBx1txUc82YriR2VsPYZNeG6L6zzkXLIQjQ4J0+MQr09ALNdJl0bI75a5dR/Wrd8JeZTQ0UZ6xGc2knN55f0ebF33HKxD98ifv8U32auewq3pNpvkW1zgnJxiQXtNBf5mqENHVx9OCnvp0kSkzp2NzKRY65rEjLKX1+Fd50E9RE/Kn2wkTA3Dqf4mvL9lL+QpOgQrn/oJ5kz27aBjofh3KRMHals6pLWemuwYiZelIy9vDmymkLm1iHbwbpdW1FNrIjdzBi7xG0bTJ+9jr9XwUIZt61JUzx/EmPjiehx0s5cyFi3B1TmXYWqIrwc8z8U+07ct+zbhpZ2uY0oIkf9LFhciI3Ei+Y3OVFPx+yDKNv0C71bb5oRUzuP3+HweHzT1oLf/BM24b6RKTFJfgtCwUISGBI2wm8ZSS8UcwwC8oHv9htWaNMmPfknfjl2KaZcJWJCJH6w5UYMHbvhX/P2sGv9CsOasmsvDwZ1lG/DLd+UFnKBSyUjwx3Fk4qE75UWh2dSJL4+ewKRLIqCb6mujzUMFLnw1sVuAFB/Pr33FJVDjqJAaGYtWYvnV5C93fHlhb1xaYBA71q3FJzZbTNyTuhhLvn8bCpKm2EtgqtuOda+VS5/1C5YgLZTand8M4dQg0ZC0LIZsqMjjJzBt4e24OsnJaWa/ipJ2TNi34XnsdAlea7BgxXJcnZU0IqtNESVnlvKa57bRgSAWoWu4CB1jqQQNCJe6st1nRs2O32LjJx3Syb515okidGLDE7+EmJny7l+D5R6em3bDDry6xRawkIrN/9TQpc7BZTNiEEIgypGaj/GJ3Yueisefu8e3wUJzO7b+6gW3haq17CF0Dq9xdg6buCD6LRdELqtaW0XtfwtXr8XixAk0QtL5V7R9E3a71UtHiqA7bsiHj30o9nY9ux06lAx7sMnuELKeTYfRijtuQU7iWF/Ks7vrWR/NgPSGp+T3CvpleObB/JGL2L4aPPvMRqtjSwz7DKbdvAhJzpkTDHhsYMCjXngtNXxun3R+bs+6VOfshMGeVlLb+iGRgSg4BW+iM5Zg5XLn5A8TDLvexva99VbHq2sRBE3kow8txhSfromZ/f/sWuyVXn/qxa150iUg1lNXhI1bdqPDKb4UEp2Kwu9dj3ynOdq5ZnXbn8drUpA7GvevfcwnjmZnmyFj5VO4c8SE1Yftz7+MSVesxKI5Oqsz1rkWE2Tf0soAxno5gOFWZHV0Nr6/6sYJFaDuaz2At17fBteYjUDqroT+6B5skZ4rNVY8sQ45DhPRrebK+NhTtw+7KxvQ/WUXkfrORq738qlDojEzcyZOfLLX0adEnD+x5lYoobqtReuxfner9wp4+4XBj5AA2oEBIQimTo3/JZfgEtJQ+wem4HomKvnWsujBjuefg9UsdauBuz03CMP2l63PoduhTh/zGIBa7uMAVE/Ndjy3UV43ORVN2s27fy3tXUerD7aW4eX173pZI1vPZmLBGiYWKH115airBS1l7+GNd8utCUeOX0Ki9aQ/I918vA7aiDDmUHASPjmI3u421FCvdvaSxb4PYDuK67JnJt3lOxv/zOC806QsHRECPSl9M2cmIzoyAmGXMDGE28kTvfh7HbWGJ8/F4jmKTWOUyurpv7odtCesL6c6dSXW3TPH02Hn9zsmH+3b/R5KDM0wuTe7/c7yunDuvLlOAV77j4rcGexsRHl5JT5rJJvMMfeKqaHRTUPSzEzMyUiBbsrEefMV2djjWKiJH6z5ph1/efVdLhDHHlU3U9R52fdvQuzF49jS/0y3csqGUqcuwxrSHDlaXziK/khHkey8k6odnYfHf7QcU326gHXvAAta6STZTbjwlx3HpIW3tGBdugz5SnGQuBd5LJ/NPTiwdy8qDxuZdaPG5FgdsnMXYA4zNP6ZtppN67DRmp2hz1uCzIiv8be/fuLigACiseTulShIU6gxQ2OhjLRfh1rarX2VSPoY5yz5CdpjfAbL3nkT7x50XQDKmfA30NHQh01PPAcpl4gOu6fpsHOMHxO0ztZiewsE6KnjkD8nA9Njp3gI3Jgh1v0h454ZNkh001oZ3XQW2eByBj2JwVK16KtvtjtnlZBRLrqhccezeOUTeipHQ2SJDOT33sK2cimnd5SHLhqrnvoR0n0aCaATct0zKLf7hkKgIT3YgHXeWvLjp1HgIY3aROTGXz/4EOXNktfWXseQ6AzctPIWpCkSVsh5uaYUpRXUYBDooeDJ0CWmYQ71yHRTZEeEZ0SKGgtWPYql6cqc50Q2bPGej/FZx3HJ1ph8qQ5pmXMwN83mVJaDAFsYBHDeQvSF+OF9vnb+s0SDdVi39jXZQWIds/1MfRhUT6bDzlFic3sZ1r3wrksgQzhRLkuMw6RvjuFQebXdyeLtuXVczTd7Lbuex0vO0DQGcrOXrMT1BU7JHwJR3UQ065dH8DW5WUIjtJiWnMLAlO8Xv87IVvfgeeeBTUQLSjOvx8YN0S/CYw9e7cF518fs+2ek7Hvdoh8TXcOg1rhuPdi0hjaD8D14CfI5J5At4ph4tYcxcVyL/C1vZtiwBlukaCanMCI1pqp70eqEsBGX1WUvw2035tsz6b/lrcbxNDpZD3yAN7a5J0nIRYhesBqPLU0cx/Kcg1sxacX0dS+Odh9F55et+OLLNrR/2Ylj3j1/LjcNYZ3XKKDONdvXE23saquLgqYy4e2atGhM4v6kSWr4qSdB7afGJDrBA/wUtZh3aVeRvV+0nnatvUp0UEYHU8v9mDT3uAc1bCcP0mFe9P4HTNJx8l3wRzUD2ctX3EqUpSMQYjtnPP+aGndg3Suf2G+p1mhI82XGsWM0DDWLmPhwtYcAGVHJ+3Zjz1/L3dbGTGgsvAXLF6d7OMd+i/O808k55Q/k6LwLN+foRiZ/jHZ32u81pXvw4c6DjvXHaMeL34jce47IvfO9iXlofWUYVj94A2LduefOcPO+VgP2vL8TB1vtxv4ZzgCWPf4M8pXlXDtjmcUBNduf5bgjr00WPcL5WudkSI7pCt/tIEs7Ed4vCIQ3N2vgWdDimJxR0vKv1v81yFt2PRblO9mBLr8r4IOlBc8+9dLY3wmyLiy57nuYnx57du+fAqr6v60IEz9Y87+txxRQ38GWXVj7Eqlm6Ax3ybJj9uXW//6lZzg1qRieIxWDMjbvWTfKgG9/y1bqq8Pzz7zmMZNGZHw+/shiKCRP91tW0Haas+NgNR0HtkWeMEzfxxYacM75BErMRrR0HsDPf7nN46Qaol9Ch0mBB4eJrf4T46+3bKEQ+rPkpEQ1Dc21E9LQHLUHRMB09/vY9omr49V2TogmGhGkSAwnDeeJ48fxZWuH9LwWkkJy8ThTSDrTJWjy7saTy9NsxfT415lex/kANZ18j9PJp4jxhY7lZ+lYFssAbxRAtrIL/uuK4n0oPVAN1ySkEAqlF+L6Jb53iDk7j/WF9+O+xUlWw9qMnp4TmDLlDK1Op1Lf119T58EPQWegPLK1i2/+muhkeY5OFufR21ESTWoh7ryV2ZFWn0l7zS5s2mijKOFa3CdOZEf5vO25O1lcj4vGIiYUXG1NKLCYWvHB5tedqIOUQvckMlo/QNGhY8i++Q7MmfqNFUGpQeGqO7GYiz3bZumpwxbqGLoBoGw/S38zVjxOSieFJlGwhD2N+7DxlZ2utpSayR/fX+WCEHWplBI+mInK+KkNleGKqrEQSblWQlLKBY1OzcPMqZPQ2XII9c7OIS+BezPt/p8Kuz8kjxSTy8fVPmnft55UbLL31WMghppp63/6EsQRaj1p3x4cSfumhO45YxnYf+vZf6IeurxVeGi5TCUoAu9vj6BMVNN5dA+W5CdOnGQXKUniDSZJ2D3pUpMo0UY/Y195OcBiHsTXDOJ0dx3FVwziGNs68CWDOK5OQGH7rqHtO74OSi9FhjdbXb9gBW75Xs6EQq06B22j81bi4eVzrO8H7aDOEwgl08eooSYpCPc1TlpoLwWRxu4sHe7e2vg7fe+CttNh1RMPIN3KeWYmhdMJv8mYfIZymrno+pqOaD91kCLonZxpU5cw4FDwrQIOFvS0HkZdTR1p4YzUr5UTb21trVaHYGpiMi5Lz8LcjEQPiXK2I8/R3z4D1jyzRVrPqfPux7rlSd/qwqJPmz6vRl39YRhHBICJaIueiuTEy5CVNxeJ1iSmb3Ujn57kFFT1koBxvotnam/FiUsuxdTJToFYaxC+rakOhyoPorpVDig5ykI78H7l2oGmljKUtQciJTkOEaGkcSMN2smTJ6jJ2IGmxs9RTS1t17UuayaQ/HcRyW+n03bU9sKeMlpgwgdrTtS/jht+9Jp42vDYa1uw9AJc5rw/WYMtOxisYYYHdQHWUhdAHuZ6sP3Z5+y6DYKXeHnupTi04y0rtFOHR8iPP87Bcw9tIThqf0qOWutPgsIt+VKcMB5Es9qbvoaHyyjtK6KdNpD72eEeVjMf9KRr0CKDcNM7fQA3PedtZaPa8uLIEvDW7Vuw0xndxTIIPZvbbizwfTbiCAq3kX2loaH35Lc09M55c4/pgtQtefkpbOtKxap7b0W6zaPKcztJHbHlNTfHl7imOg9r1y33YWbXmCr27Q8y96Gucj/KSivRLLLfRtkEqm/R8ptpLDGSNc6bcyavjsGARxgM8LrRmbzj7fdxiAsIQYWmiUjA3IVXkz5HWY5XZ2qPsQShRH3Ng4M0aqkgziyroKCA0Rf0XhvoHP/ARfp6UuII11YIx+81Yxy/+8it/8x24Mdr7/Q5H/RYW8SOiBInMKM8I/YSdP+9hXQzjuDNgtVrqYnntLBirqxhx2ZsOXAJnqCuleJwNaYarFu30YomEZQKM3GJuRstzXKAVmobD+hCQR30xvptuFQR3P8je7DnwAY8t81hbVCIAqvuXo50J8qzzsYDKPlbJRpaWiWaCdlxkomF119NdKVzH468vk++oSO55QsLqdBsT5EXrSQFU1FZegz4+XNbnJJAyCLwyMPI57zSSsTQeitiaMHdT2FpmiPIO9hZg43rN9r1eDJWPkGaMVs72HrDRITfOiL8NLibumRp49WFtJeeJeWtFHz3YsPWMUv3NSlL17sOktBoe+nTcNxz941I9KXYoq05Pf1l0OlZBp2OeaEadA9QS5cgzeyKe24jZaJ7f3m6gTK+M/e1YOcbG1DuFpifeIihsbenCOL09faiq6MVPYhFAan6lLZJQeo/01Z3TLksInXUlt0xQYKCRODZUPtMenuaSW9jCYcNErWy9pWvsHrtg3AxLxTSQZ1lL5N2XjgtzibBTR6vu694BA8WKOxZcwpKR1MP8jGf60Gem452zLETRQ9yjPW2MAGxtAMpBdT2HOMpYzrMxMS6dXJinVIRQhZKOlQV7xqRfBmdvQIP35ozpvFlTG0xjgeZ2htR/NeRKEIR3H6Qwe3xMu3GscoT/lZ+a7lN5Fqc6q7G5g+rWQUzLDOW4Bp98ESuzoQo+6meehQb2tnkbbBoZ2GaXwe2/uJFHDwuF1+/5BE8unQ2HXlazLj0BPZWtfGHSUi9Yj4i/X1bxb6at/FKcYdUiGhmrv1k9VJkpKUha/5CFM6Nh7/KtXwWwiK/of/Oz8/tB9fDfP6pZvOvUdRllsqRumQ1Hn/gZly9sBCzdMGke2uQnEWWriaEzS5ATJCy6zJqY/Y1Yte+Q/iiwYj+kGRce2UKzVe3zT8Y8em5yJ8Vjb7GanSRpkRs/R1tmHZ5AaICfVl/C8pe/RkO9splyltJSpG7bmRfFSAl2h/N1S0QxR1ixkd0vu/fF7mUZ/7f3PoxfrO7hWNCN/qnpCMnPtR+UnBkPHIX5iNa1Yfqli7792CAsbjCiLDYBMREUCjkn23zC0RknJ5jSwEKC3KRcRlpcmbMwIzpiZgxcxZmzZ6DeflXYsnSG7FwwRzEhI94kselRaJmJcJYVAnxSPYbDagb0GJuihYe3xJ1OJIzc1BQUMg6FSA3Jx1xGuXNueEJMzBQUYp2DolD7dUwDBDCnhLluU7WVvbz94c6kIFTf79RjxuXTrHeZND4Cd6V5k8Nbv/hLWObP+nw+xPh/f2WLuw/NExqxeSRY+R4VmIs9yIa6pXXy6WxT5O9Ev+xehky0jORW5AK455y6dkUNBYPLpohB9EYCO0bDECg+mJEJWdhYaEv6Ty8V7Dm3ZeZrCLmZUGn9ySW5mUgMysXSao67G8RAVw6X354H6YHy29bX08f/IICERweg5yFC5GmVea4qJ4ci+CT7Who75crP9SFmvJiGI6qoKe4NiUMEKyJIdUbx4rChVjIuhQWFiAnMxka6hooYmMQYP3/bMEpzj9xEUFo//hP+O2bH6DkSBDmZ8bxOfNHZEI6FubPgop2R4vVkLCYOmAo24vGgSAkkN7tDAnN41pVVVAU5hfMwnCLAW39NFz5RjVUluCIKgym+kNoM1kgEkF+cIUDCSUK6E+R6qy5WhhKaqR3cPBiPeljI93KTiqkrw0wtAFzr5wPzTh144FNz6OqW9QFsHS1oi8gCjPiNY5gOhFDL75ZReQg37LCe7EsLUI61uU/9vXv/vBXIno7UGtJQGGKxuVnRXygU6jRaERNdRNC0q7EguSR9QjV6jF/YS40dJ7VGrvlYlv6UV91GLoC9smokAFF1FIqhF9gBFJyCjFbx/euroFzlVy2/o4GlO0twUCQDolxEY4+Vk7Rv3VJVH7+CAoORWRUHOKjwr/1dc7niUEa2uqFtNUDaKs32Wx1M9obqrB3Atjq5tYSbK40somogbT6XsSNafrswdbnN6PL0ouq8qOYRVtCWRbtIEr/8hcYaS6oM27H3fOixvQIdJZtxls13ehtqkSfdjZtCQW5YE8excfFBmmumXfjLUgIle0fE2nAqo/6I0ajoLKOqbXlgxpLd6Kec1VI9o24Md02f5Jyed/nCJoWBZ+6Hs6iHu6Htn/yKl7d+QlK9hig4hyUoP02bwgDqaRS/YyBaj3nb8l8UEciylKHKj7cpsCZyNUrb1xUqYMRk8wkI9qBAaQzbuqSEy9NHfXYW2ehzIAeYxpm3BvVh5/VoRqu43NRkJ2AU9S4aeuVfYem9loU1w1j9txkTGQ3oQ+b9rzdesIHa/5x/HO88b5BaqA5196MPDqnL2zntwX8A06hgos68Xq31ZSjuMwAa5wAIjP7h9ck2gtg4SJXDtbEoGBRFqxzsv338d0xYdfLWyQHntBX+D/35rs4sVR276TgV96J1//0R7yzay/27i2iCJkRfpE6xCvQiBDcm796r1ZqSsH9/NC1iVZno4oOkzikJwyjWHL4WRCmn4eUSN84hb97XxMV9ecXsauqGZKLiIGBybMLEefFrvMPjkQ6g3ApWhWaa1owufAhLJ/lyCb97uU5+ysMtuzES3vo7eCmX/JjrMqLtfaVH0IjE5Ch7UNJjQgmDiFIn4sUzUToKxPee/FP8nulzsbD9+Z5MF6cHV+tdHzJBg/MvXQ0lKLCOIz4JD3C1faXUGqjf5b/VOT6Dg6NQKQ2CjFxcYiLi0FMlJYB7VAGB3xcZ1U4MmdrcKisVlo8CcqVoroBJKWnIHycHHLnvp8JA5+rQyMXhGKsGKIRWto4jFQ6i4MniENLtMnAFwdRWkunCQWJl1+TLC9wztRYg32o/7QK3WKCHmpDR9AsZMUp2y4aNO7Hh8ILTJ2hH/1okd1Z0r7vDXzYJMKIIVjx8F2S86XTsBX/+cJWVA5OR2GaAp2u9v4ZxIH3P0Ibo+8ZK/8FCxOsExWDaX/+Q7H0XIZk345Vl9P5wsD1pv96Gts+LkUE5zSlJ1So/IMQl8JAzGwdvjbWEf0ke1uHulpQXlyCowFaLsgjx/a82ttrPHcsMGz9PcrajqKhqgyGxjqUV7VLDv/keYv4vjiSDRjJQEL6fCZ/UKOrscaR/NFucywnIiVOQU4Gv//L3tvARVXmfeNfB2FkYgAZY2RAwGEEgQQVJAgIw0yLVVezsrTUXcta7+3f0/387fH+r/ftf23zU+1WW7mt9qalaaaZmq5mECIjKkpBDAo4ETQSbzLi4ICjk8/vOmdemRkcX2CGlvP5wJw5c871fq7rd/1evt8AxJEiXC5qwclqXuHaqq7iDDXsPcojvs5wZ9oFIfHuCGpQqu6AQReIzBzH+UYSl0VG+jTcPqz/JtErhg5UVPF9w5zyGmvLUFBUAz8yskWTfHTow7dwihMIE7D4qVyne4yKbf/AMW6TIsPiJXn9Zmhyf0STbLvxL9jyTS23r+q6GIScLIULY4UQYYrxyE2PJR6O05yiRZb7BPKcGHfcz98zd4pof5JGRtwovwtQ1TZy7x9NhrxxoEyAzCy5F88hnmmzvs+VZPVos5HahawuJ1ndCzXPl86d4ve6wgn4zQPuckvoUV+q5NZpsgajnoy56QpHQ2nft7urHC7j1KFCrnwTps9Copv79+7zdVBWkFMtHY30GZ+b5nRudJVrn16/fA5Kk7FGc24Y0lPIUZbizba8tA6HypTojMqkve/A23xcrCtFmaaL5mUNRCQfRQb6oEn5Md7fU0RQy91O19Q+bedbkThF93/wzkHO4ZfpJdSk8ztY1gKZQoFQ5pXj5qE59CF2V55DM63fwvgcMtDxMkSIRICi4iqc/yUUOWnRLtY8NzPpy9tMTsDpsUE4U1rFt4euDsVl3UglhzhnIlVfFudWpM2cJuJScpAq98Opk7Xc/h+6BiiPazEuKxEmH7JbkdVgGjfZAgPeWDNUMhrC4i0o0xKxcOERiCeRh/rtIly5cgW//PKLyz+BVTN/k034b/g4bepiaCN4zLQRNLdA6qxlWJxrNdQQMwUOfvQx5xECIsr97aRwz3os66qx/SBvZJq2+PeIMzyGNIcAAEAASURBVC0W5vJznwYNtv31Jewh44aONzZzl41d7aglIeJsUDzGh9ts5O0e9sQXPfa+8y4vaJKi65mncxxCGH1DZORlXsQp00dNyh2QQhDfCT+jYPcRmJws6ZIR1WQoFEijydPDdZ8ESuXIog3hpFiJZ8cfiCj89c1oZHotwn1f9sSddsZCVkehdDS6y3jBfNTEgdFXbce349PveKVQ9uKnkNybkM0pvljUk73iy9DegNKifNR1SyBXDFwPJNaHA/HgPLJTpVAVV5iEUA1KCw+iRSCDQu7NStdeWttXgrR0MtgU8QYbY0cDSgqOojMoArHhIR6eC3opt81PLVWHOeUpwxS+16XyzuYBdioMwXgyVKloM8xMou1t/qT0Uni10uvyeQrLZw4FwYm431xPkzc8izSUZDyBR8igyA6B/gfuXiOCkUlebe5vF7nH+++fsRGH9rCINQmmz73XEhWl2vEuDjWyWpHi+A+zEML2rIIhqKc1mhl2vMuhwoia4yfQNTwcgayhCZN99f+8jmZRLBLJQOEjkiAxnXnI+6FOVQveZmOkDXk5Cg+q4CeLRnSoNxoKr+Cn70tRZYqW6erQmRTFBBv2+ANOIxRY9Anv/GEk5486fmNLT7EI35xEaf+NKzdzColMImOaFA0nKtBuilxgxo5RE62Kkp5Jdf70HY4x4yjBA08mBYSzd0vQz+TiweHxZCCaAFGXTSQXRZMwebyoqBinzvGVS12wBBlhjioTxrP2+he8M1NU3mLcP8a1rNizPfrtOxlwN24v4ww1XJ5ddeRh7gfF2GiXzgUCFuXKFC2xseRsMXrAem0TbgEk0YnUx+S5fIE8lxt5R56EvFmYFO6Nc0e/jQrPZtSbrF7My+qxJKt7k3/VZXIO5eSIoTLcnZvopgJVhLiMWEt0ua5N5GVK9cuoUxaijmSDGFpr40KczcqOQ0UkpUh+Ixnf65gluwN+ozMR19vezDGJvrvi649OFdWJXnVjey0htdRBe+YIyluZXBSFvJmZcLOafVfGG0jZz4ecLZnTEUkH1ccKcLZTC+XXvBOcYuoMpEd7kVOHu/UjZ76JFIHR9VMNNB0mpRhFUpdTJLWK1qhoBa1R1xqSnCz/DSczCQnK9PdZNpG9/iIY6k7hkiQe6Ym9ox+4W+S+vE9IUe/pOfHQlh8DJ8aTQ1zpWXKuGO9h/eZNVNo/JJqLyO48XQINW34NjSj5zkioDAoHHdVNZDP46E20wIA31qC7Hu+u/RIt1AhidKL4X9vx0UcfYdOmTb38HcEdc2dSqO9NtNy/+aOBtBHMnCAncuORGDPuTuQ9+CjuVFDUgoHCGS8NxdCrHSjZ+k/sP8MWX2Dao48hJpi3pHuq6fSEA/8Vt5DKcO8MEgZ6Fkerwto/r8cpvshUTCEUyXdgpI8erSbLTWvVGUQRPJW3yDzaip3YfIyHdcsgRXmK00gMLY7tLQEDTdCoSlCkJAKyoiLa6Bbh6NGjUNL3EydO0PkhHFUPwcQkBgHihYcgEOPJ6CIXdaGy2uxpyTw9jnGeHlLy9JC6khoEnoc2Yh42O1SkCKFxNe3JJRjr7H0w1OGLvXx4ONdX33zD9Y9tXympr04cOoiKSxFIkXvYA4y8bj58aw8f6UQwRc/cP8ZBCd6kosg731CE2HjiOVd8kWK5oRJDxtKmwkMhHUZ9G86c+hZHDh3GocLDOHzkCL0XJ1FRUQU1I6+8chXDAoLg7+lomL54Pf2lnBDaefoYL7BRHs1qpnQtQ7coFLJwiVdtzN1qAiEZbGwFa1KHaapOIv8oeWaPiMQoUiR7OK6p12r4XW3mlQ9dbbSHTYJC4qiMdJoAGarCTF7yGBqBbPKS93yMHuO1+h/8/eufIRtLXnk2cFiX20jJwtbmrkuQZxLMD23+rN7wUfjdsvsRbOoo3yEXcbS4knrSO+rFIlv/z4v/IHimKNjBMwmuooGD4uvCeYEcaeSta2xT4u3PvuUMA4pZT2LqaLMy0mhRyIxiDkdO13GnPd2nFxm85V837sExipbpDBqBxoIdqCLNf2OjmBRaVkOZLXzOaYLP4dXnOtSWk7yh0iJCMdp74M+4FvNBOEXLpBMcVmNVJUwoEPRLF8rIoNsdFA1FeLDTucEKRUWQWnUhePKPD1jGZp92xg0k7iMieLPcdIi0Z1DNlODCBEy/L8VFxGQT9ry/l+CAyDiaej/u8aZIDR/nkVxGIs/lDxlmPHyPo0wPPb5a+y6n6GRRe0sXZzk4M91As976R3wkmERRap12UWq15FxQRPMKwUlTlJormdw/OHgAG2psmpIiwqITeUeeTn0YZt6f5AVrlk35/k1Pe5PVi/KPQjQuA5FeEq5sMdYYG9F0PRHFpJCOkpBivZL20gY/JOV6GgXEdrBRZI2Sd+BrqOnEuBzyeLf9uZfz4NEyMkId42BkQxMyvAhW1ReKOIlJjqMKkDNsI2eoobUnewFm3DEAjRpUDaFEAUnLcVSaoGZaNY0mp44oLHhyKrzQTaCX0WP9iYetZBEYIvxUaYWt1BG0Pouk1vpF2Mu+1ke5M6ssTw5Kz8zuoT/zhyKFZLEBYKixVMsnEIlZqTCqinmDY2sVOmTpbke9WdLxphNaf+PT0yEglAM18+4hh5F6QSzS5APzXfSmpr0VZRn4xppLZ/H5lgPks858xtw9hmPqo4PGGndbi7/PCL2+G1cpIsnHFJXkKwohSJ9oRIZLEcC515Ay5v3/xj8/z0d+QTGqTV6LjOD58XT3cFavr0zXd/flcyaFEPkbj7wjF9GBVjWdoYmIWV/djJ/NScoy8Ox//gH3pCRhfDopT/zqeI9DWnqF3gJPRdApH7++k8fzRwLmzLvTqTCgU+3DjnLeoAPa3DIeHoPpr6urC+xPpyMjm64Ld0x/GHe4GWZtbqr+/fRBSKTJ0/ICeVo2cvgXtLDwmPlue3r0b6FpclLjPUso8Wg8+FCaU6VB28k9+LrKjEVOfUX91bOvulhfdRkwfvoMKDxk1DA3X83edfiGuYOTqXwewRQ5wKsQgeDrb27GEfLEM8ZmOpTXqvgyYbBHzcIzU80wfuZc+ueTERC/9O4elFVUo6GxGe0dHab3ogPt7a1obFCjsvwkigvzcbSmBf7BoRhJfC3WWaR/ytmnuZAQGk/ee1F+HTawJF1oqC5DUX4Ras7S++brR9wuwyAc6gtzgCojz21U15DQLvE+KDtOsM6BzNiEcjPOP0HrMEVyfpEK2qsEFxkYCLFI6NiXRgNo2YOvh4xzvsOuoKywnFYdA+rKTkGWTjxWblpdRD7tKGD47UKCICWDlZuP9dnw4nmtqrm5+nywPa+Vr98lE7Sqjrz1SHE58ge8/UUFV5aEuUsxeZQV61L3w2EcZOsZEWvneNwIRcpgimxlXq+NtRfImSDFBjrAn+D3jnIb9466GkgmJOHMp+/xkE0EF7l04Z02nr+dKDtQzEVdjqaISu/wgDWgeMO7qGWedmR+0VRV8Js4+pb3H89gjIPGiIfPyeU4XqzwORzHy4lLyMyNdxqpwXWyh/4x7O7z3xaAow+ylMGAhqpSMuieJY//GIQ55RJjUFTElTSVDB9esQAwOeEKZyQzy+eW6tCbH0lK8HFRUkzMmwaiCTEdBuj0Ro6ji6yIyH/vLSi5sGUxZs3/LXH7me/znk/nkVysfDqcdBI1yZyZPjY7My0gZyZ3J08PVNnXFKU2TuaHeuKt4V476tFGilKzwr5ZOs8DJeyfLJlxIDFJ7vH1qn9qO3ByMcvqUporKsxyFIZgbAZBUXsJXo5v0G0W40R7dSVxtGa5DSkqHHIe+SUkn7A6ZXsTX6gvhl3i4SmZx3slyUc5SW7qUwTDcF5lWt+CEpHuTQZ4f+JXo4iNq+0/o66Vn+3Y29DVUIq6ziDIY8MHoBFagLCkDMiDLuPHqgaToYbVqgPHepUn2D3ef/iHmGAryWFWZXGYZWuULTSp/Ro1ICJbb6jpyciUPoFQa5Qcak1jeRvGTR3vtiH1hrLs84eEkKdMgqCmCISGiw71D5DSnlPq6c1jn9fb+zMY+MaaX/Ro/kmLkRQKLpfL3foLDx+DSXenQDLU+zvIG0qor1di7UtrsaewEAX5pKhUncXQkAgilraflA2ar/D2vxi5n/WQpc7Fs3MnuPQKs97Z92dWhRBQW9WGqEQFF411uuhzvL4p37KwipPn4r+fuhfDbUI7A6OlOHvwGBedwmAkvMHztf6rD3CAxRFzRyuOkQe8kSDBFHaQYE3Y8tcdXLkZlE5GihwSye30J0FQUBDEYjFuu+02+PkBotH344n7XOFk933/mHMwtKlR+OVufPb5Duzeu5+LACqtOIPWi0TcN/x2BPqTjyHztEx0xMy3enr07o1ozqu/PtX73kUhZ9RgObZDSRAxAoKIkdtCxHBRKvv4KBXy0MkYLydjwO0ItumrYOqrodRXwxPn4NHMSEflcn9ViOVDkDhvbC7lFEQMpughE0yRtQhkvN3yNr7jFEAyTMnL7uFRY76Tx2DPSSWIwQnxCPQQrkJgaDDOnqwhrOEUZNFm7c6J45EQO5rILkMwZEgXGW8sIXcwdDSjqoyU/US6KgqLcpgLzTUbmJ8CEywJQc9c1uLHhlauj5nCtqNVgyoyWCmLCpGff5B7N7+h6K8DB/NxrKycoOzqCRvbm7wSzT3gg1ATzv/VtrPWzaFRR0amKpQqi5B/sAhlqlM4o65FzenvCVO7AF/s2IX8wu8gS81AqE1kmDnVW/nZVKFEefNVjJQSvJQ5YYpIC+0kUm/CwaZtLMqP1UE+KQUhbgjPPx7+EicbaH0QE7eLC0gjczZ9/3kNXiuhGFdUhZzS3NhaiSJOaUKlIm65ZQ8mWZX8hnpsfH0X56AgTroHUx1I0Pu+JrY52CmDFy7DpB67mqDbLvCRUWRsq1QWo9bkW5D79B8wziayUr3/A+w5w36U4L6Z97iYJ21z7o9zH0SnZ0Iq0KJabY6W4fNtauxExJgYipa0jFRrgZzA56Q++jjGS71P+69X78b7hQzXX4J5z/8R4/3J6aOORb/SQZx4laUUfVxnJD610RYj9PENq7GpZijGjomEyEn1+Yf7678BFfu3Yv36zdhfQPyKJJ8XHVXh5wvETxg6knglrAUMkEjtImo0h97Hq+9up/uLsH8fbc5NWGlReU9i1ljPe1MadE1QV9fg9Jkf0NR2HleG+EEc4M/JPNZIrk6ctnCdmKMm6xAUHYvwYC0+/ZtJ9pVNw9Mzx1rn1f7qnhvIJyCUSN6nEsk7vXfl9N5xhxn2jTzrI+QxFKVm7dcbyGLwkcEWuMEWEEJq5kuqr8DFMfPw6J3SG0zr5h7Tqo/j+I/dkIWFWN9rQl+Q+tWQYyVbSw2oUp6CdMIkSN1gy24p34+Sapr7hYl4YJq7EGo3VweHpw1NJHeW43LgSITYvOPBERKoCk5yBlxDcyVqjDKK1DUT2DukYr1ADp3/+qKU21Pecd8Mr4NAFxBnhiLCSGgf1aY9Bl/0dk0Viilqq7cIV2slve2MHErDFRR1kW9ydDGVzyRPlJ0leSJmtMf2uTffWgRb6cxh1ukaNUAiW2+4UUQcNyoPOd2K1uuJ5rvhPPv6QTLYpI1DS1EJRVkTnF+HFLlJnpnj+7qmAyn9IVfpGEgFHixr/7aAse04Vr2yHZecZCuUpeLxBb9F7AjSHrPDoIWqtAw/tOgBItOOS5yA2JH2Bh3+Rk/9NyD/jT/hQKPr/GUZC/DH2UlW4c98Kwk961e8iTP0PWPJSsyOFZt/8dynUYuyg7uwtaDKvgySZCyYPxNJEWJo8tfizQP19LsQs55fjcyR9rd627f6Qxuwdm+P+vQopCQhF/MfnA6qnuVoUh3C1o17Yd+1Msxb/gdMNI9Py90eOKF34/jeT7C9hPWF9WDv0Lx5v0EivSc1O1/GeyXn6EcxFqxciSSb+lmf8JYzAw6t/RP2ckMrAc+uXkSgRPaHoT4ff1p7gLuomPU8nnI2+Ah6ML/Cl2CaYmGaRewT8aZvRj006tM4QlwuJ86wfrIe4oRpeObxKRjxa9ShkEFDTVB2J49+i+/PNDpdC1hLSKKSkTWZuKESI7y+Lw06Db5THsGR0hNEjm7tR2dnYlky5iych8Thfdm5euxcvQolVJa5K15B2nDbkhDX1ctrwE0N3GUhknMfwszpSTRTuDj0aqxdtQ7s9ZTlLsNz06Nc3Ng/l9uOb8Ar2/l5PXvpKsyIcSIXkCFm/Z/WcmuspVSKaVj+aAZtbIELLWfw+bpNOMMJI0LMXb4KaR594UgmWM7LBCBl8IvPTXE67tX712Jdge28TyTvS5/BpFEEinHpAk4Xfo6th5lkQas04Xmvmj/RUf6wNIhnTjT738CbBfarKytJVMZcPDYzDa5fDYrIUWsQGhPltG08UxvbXPVQ7d+GUmRj0fQY7gejVo19n3yCw/X2E0PCtHm4S1yP97aXcPdlLFlFcqCTcWybfJ+ekzPEhlXYXuVMOuczliVPw7zZU+AghhvVeHnFOtivYtSfuQuxbHpin5b62onroNz8PnaZo8FtHhBnLMHK2bE2V+hU34RDO7dir5P7+Ru9Ya6wL7LdN5IrtNoLuNh9BcNuC8Lw4WLr+6/XIH/ndhzoUTf23j0xO831/G+XweCXwRb49bVAzc7VtF/SIXfZi5hOnGnWQ4/8tavAbXtNFxXZc/HQA72sUzb7e3HqQqx82DNzIINJXfHKLpqIZ2HNskzrPED10NXsx+r3CqzVlCRg7rxZSIuyExatv9NZPe3/13INIcGSVS/Ao8uVXcnMX6w6GSHJeo+nAzs3HbBfl8jJdN4Tj2JilEtp15yY13wa6vfT3pf1Fcl6Cx9Bl/JTFJzpIU/kLsCDvcnwXlOb3gtiIAjjLzZ9jBON9nKIInseJktPkbxUziWQsZD0Zome7UONchsO6RIxm2ScG5fcCG2BoBJFNlOOZX8jzsbKlTP6d102aHC88hJSJsbYzRe999q1f7Xqb2RY8uJziLWp77WfHrzjVrfAr9NYc6UbFzs57BJqLx8IbxuGobe65f4t0tNhz8urcdi0o4tKSMVtF6tR1WMTG5UxC4/kZcIbdOLX7BZSCG1YvRaO+1sxchc8ielJzq0Z+pqdWPUe26QT3NOKlZjoWj66ZhFu9Q1GXT32bfkIh3sIA7IEBXTEscNEBHHqAhJAk2511rc0vbaybXhl6wlLmjJFMmQE86VvraMx11OtACRMW4jHpiTaKIFI8ZK/ExsP8MIB85ZduPIFeFg+sNSHnRhIEbSXFEElPd8hRRSaztRzinBZ9lI8N4NXHNk97EVfdDV7aONw2FQiBRYuX4REuwmA5o7VNHewwUeQPytWPwzHV8bG4EPKzlWk7LxxAap/G4f144HPttM7Zzsuo7BwxdN9rNTv33o65kZwmLoL0F+8hO4rVzB06FAIhbfhtkAx/Hwc7x4IVww6LX5uacS5c+cJXvAKV+Sh/mKKaAtFZFgYwaP1T8XMxlpF3rN4KqeH6ZMg3Lb99TWcsB1uNL/lzpuH3Ik9FOEkvG97+U2c4PaGXjAHUsTg2hVrOcMRFKSEeMpeCWE3RnQ12PDKe07WZ7u7kDDrWSzK7NFG9rf0+Tc1GTDWcQYMcoQgw1FmL4ajmv3r8V4Bb5BxWTDi1Hh+9Xw4l0BcPtX3PxA57Bur3uMcIWTJ2bi99TjK7TbmYmTPfQIPpEVZNos6tRLHL8Zgigt5qu8L7W4OBB+mv4QrQ4W0+bZ/z7VUh0827EK9vQ7ClHAylr8yHyPczaYP7mtSbsBru3gDKHP6mHF3NHT1tThBEY7n7MpMxt28eZhNXAfW9dWItvrTUFHUSvuFK/APCceYxDsQM8J6Rx8U2Y0kHRWttg9Ne/ZFTIlwrjXQN1Vg58ZNKLebI5ns6znlq23ZHc91OL5zCznw9JwXxGSMn4YHckm5bKqqXlOBbZs3ocpSNwmWvvgCYpw3hWNWg1cGW+BX1gL1tP6upfXX+X5Ji/1r18DOR4L27hmzHsG09NgeEZFt2PPGKzjcyBro2mt5nzYjwWW/8ad1tNZGYdmLywiO2D43bcUerNlk3nfxv4kV2XhszhSHubuJ9tOvmfbTwuQFWD3fS/f/5HSq3F2I4Mmzae9EdWJOqPs+sziwmFtArMjFE49ORZTYfp02/+5tn201h3D4pzDMnhLLFc25PEEy/IL5pHfyrCzrrO2M5NBWXEg8xt+dxjkdEyiEEBPKhzxhAtIzJjmON6cOs6aUe3FmcpZ3n1wjSPaXV2/kDYFCGfIeX4Cc2OuX4HgH6CZkzF2C2STz8ocW21auwYlL/a8frNhGkd5ssydOwLzFD2KirRezuw1J88761dsRM28hJieONMnxjGOUnIHIOy553nLMn3j9beVu9oP3XbsFfFbRce3bBsYdFzUnsfG1/8Hyv6zFlm3bsGXLFvr7BJs+2olTjQYMj4iCbPiwgVEZbyil7gy+2M/w8oFUelkX3z8J49NykDlOCm1NBUyUNOjQVEPJ8KJFEYiJtAlJ9oY69CyDTzDhymdCLrkNQwhK6/ZRcqTeNR3zHp+DxDAHEHbT06Qoe+MzjngVsnsw7x65RSnRM/n++M68Nla99CWE8jhEhhAshDAYcSlE/hYbhKbTVRayXF1rOwWC88fM3y9AOHkne+2hV+Gtt/9lgqKjiJjnXyDlwgQkJibSmMvCVCLJlQ8fSjiwdaZ7gFYiPy+oMSI1TWHC/ifMfHkSpmbGw6g5A5+M+bg/lryXPXjoVDux8q0CBMWMIVgOf5iJ+iYQcLxGZSXq62jvMIWBi/HIU7+FxMvl0abSf6HUAsHXjnJlAVRaPyjGRHMbobay7dhSxkN4ZC95CskhNpiCpv7Qq/fh3fwG7lvCtFmYFO7q/fNgB7rImvVjHCNFjCWC6goiqOZ4jjtQXnwcQUS4Gu4lhKsuin8TlwXwFfpDFBCAQOJ5CaBPf38h8ZjdRJIeftSH6hMcEoqw8EhER0dzf5HhYQgNCSQ+h/6rmL+PFoVlDWivPecIJScIIELLTEi6NahsaDe1WBfqKktRQPBtNWfb0N7UhDOnSrBlw278aJr4E2Y9g/sUnn2vanYRrxUH4wbamC5CrA1XnEPXCyXc+izzs4U3sr1LiIx5ywh6xcObW10F1m5U8utr1G/w+8nmTZttWa3nEuI34eSm+mo068yk6NbfhVHZ+H/+11yM9MZ5v/s8Gs6cpAi0BDzzn48gnTj8YiVXcbqyziRfmDlezPBTOuxb+wEKT5RAZYxFusLzkFrWljaf6VG2fzPeW78V+wsLUViQj4NFxCuUNB5hJuOsGZ9dTvjslRZ8dv75aRQZdYeTNc2cet9/NuGTt3dzcIBCRR5WLssjw3I45PFJyMrNxTjZMNSfJt4TbqgZ0Uy8J4VUP78IOaI5+GIBRMS5Fk0yZHx8PBTR4QS747hG93097HOoz1+PLSc7uItiiqB+cvE8TM/NxrjREogjssn4F+oS+tVKhC7AmQq1SU6MwuI/5CHE694rFi35F3xVY57LbdvBgOY6ggGiPZVRlgRFqD98A6UYnzUV8VIjqirqEEZQddNiPCvb2pZ48HywBfq7BcQBl4hjhua4hp8RlZneAzqU+CRIVyETnLNCCdJqpSHuxULiXlTV/YzW1lbUnTqBHe9/htOcYwuLQl6Ch5Mk/V0Va35E8n2R45jpwFk4rp3+0jjkkP6lifQvrUwxQ4ehvQEnlYUoKqtBW2szmhrrcOLrHdhRpOZvgAJP//EB2KCumq57yYfAH5G0BtE0xx/0PSwuBbnEZ2P4qQYNHbwwa2ivI5jlfJw1ShEzWgoPoWW73WgMqjNebh1LzuUJkuErjuFgWQvBCyogDfD8GswqqM7fgJc/+BK1Dc3oMpjlVXJs6dKhuaGWG28Mzm0UwbkFmzrCKXwn11pkAH1mEUa7AUXoduPewI1N5ftQYOED1qG2TIkilRYRijHuw4qS49I7739DsgVFjJNBder4cFNJaI3uOEpw1ToMi0lHYn9x4xlqsH7TUV4OZzB7xwjKm8HsxSoQeB1DSbXjXXzz0zmoy2swOifLpH8SYLi4g/akGuiHKZDjYcjpG+jyX9UjvxJjzRUc/ei/8OSqjaTI0DrpIAMafyjHwd3bUBdyFybHWSdQJzcPXjK3AIXgf1NcCYMkF089ZMWNt26KjLQpMivPmSB0EgXE4RBERrHwEE976Jkr4ezTFyFh0URimYSkxHhEh0t6Wfi1FFL9JpTn+AVr2hOLMcajUo8Wu9/6mJRxOlRXDiHS3jgLnr9/cDhScnKJ3E6PmiqNSZHC17/qmAp+UlJE2nKkOGsaD12rz/8EhzjlvxB5z/5vZBDJqt0hEHI4sFlktJFc7UBlnQnLu6MOxTUCZKbJLe1AO1soSJGeEu3pzSzjC/oMrYTlWnXaj8iwrXxAIomJqM/vgg2RO6uxAWVK4k0hpUpPTii79vDwl2BFOlLlIvxUaTU46RprOaNtt98VHNmp5Ll3KJz/mWkxThQspKx4fTNHqA0KHX76sRTy2xl4hzA4DCk0JkUtKlRz1mvCyS4phzSVSPnMm4+BV63BEnugBXwlQcSLVkL8Yu04o5chKz60Ryl8+U0seYYaGk+jod1simdcQo2oq1OjjjZX5quy7IV4+l55jzT6+SvjtdrC81qxnOuOHXfDqYMR1Scil5wq4inicFREBEaPTcZd2fdg5pzZSI7w9LxOHmcb/4HveAstsXBWE69JN3FJKIjDxbVxj5Ob0nORSbxcEaNGYlSUAskpd+GeB2Zi9uRx8Fr7rjAEiazcmckI4oyXAgSH0eaNrcWM8NhsPDS0o4o4Xg4e5AlXWX/fNWMW5IHepinXYf8bf8aeilbLu8LKCmM47vtNCuy5sgl/nuGzU13jR4/GmITxuHfWPCSN9PBqpa3BPiabk7f4o8uegMyuOAJwihN6f2R+WuJ0MfENmTDlVd0yIpruObdwLeDZf6QIWccpQsiHlyLw/uv3uaRE8afITTKmh0aSQUniRI4g6ryK/fj6bADiTM5WgVI5sqbS2Oxuw7C0mciO9Kyx2rFRjajY9hb2qXltq4Sg6ubPzUMW4cSPFAvQWNdoGpcG1JUXo5OipuJNmkxG8p6Tm4OU0cOdtoVjXoNXBlvg19kCggAJkXsXEbm3DqqWIORaFKfm+hJPocl5T6D9Cepmk0WGFK269mY0cPJSo8X5j3HV/q854zzqiMmQYIaLtCiuaISu7jQkqTkI67GP8Alghttc4p+5ijPkMGGy2cDY1YFGTQPU6jo0tpuvEhfb8v9APM0r3nhoNWrU/vgjzp5thd7og4BAkaX9GZ9NHBncUuVBtM+sQofJZtBaV4Fj+ijkxnupHk+vhbqmFj9qzqJVp4ePXwBEQrMMZJInyBFVdEGD6kbeMQFdxJVX8j2iLIpyz/VW/aH1eOdf1ZYCRCUkI2FsLEYGDIGutcMiM3UR4gkznrX4yZEUHWK63+wwOw4CbT33zjFUlwWTpJb0PHUSED4eOROicKFORY5H/GAy6hpJ31KAmk4R5DHX5iAs2/YPlDazHRZBgy170M5AHDwyAle7RbgjNYE4RfvpffORYCK9B21VlWg1bfxYvxwjqHbOqKkgo+Y1GpxBL7792bc0KzJj9RPIizP3JeBLnNYt5d/Bb2w66dO80enqGpX7Ff38q4BB0+xfhYWvHrZ2i1iOe6emETG0ELqff8CRLw+jyfor5r3yKZ5MGQzpsmkSh1N9Eyl+zmnwOfGA+GUvwQsz+FBOhxsJZKts/44evCkKPLvmKUSY1yfHh/rtio7qcUr9I9p1l+Hr64/hNKFGjo7GCJfQNm3YtvrvaJWnISaQCJ0Pn7DgpzKvm+emu2qH/qmSBRuTsnOJ/c+KwoUWf4JdzjhSiGfIHrKqf8ruOhc9we2t4uD23A7XJq6TtWs28tA6lLBsGvEyTOndu9l1/n3zixUvGGSAehE5LuA7YGjDoS82Ye+JRruCCKMysOixPMSYsTDsfvWWLwbUKPfi410lTrlM5q4k/g2xY1mblOsJwoWH/5hGmNNTesb7Oz7i9VfU5BW87gBfJ4gzsGLlbCfQb31fDaO+DapvT+B71Wn8QN4yuktWTByhWEIE9hEYmzgOcQSTGDHcm43q9m1l0LXhx7pqIjs/i3Ot53Hx8mW6wRe3BQdj5MhwjFLEYHTEyB4QF/ZpePs32/k9dcFy8vJ0Lafom2pQUnIEJyrVJpgCVjshZIpxuHvaVML4dgQe7N/628Ac9sxYqMDcRQ8hLcbTZexZsGt/t+KRO97LcLoffWAiBghSh2MFel4hPpDjJSWoUjPDhh9uj0xAxt1pdhwoRtqU7/vMEYaVQd69SJB3PdwueubQ79+t8HUElKrIwD2pUeiqP4UriTMxxYaL0KBtwgXhSJIV+72I18zQFpZ34aqVSOytjE44XRR5ywhq0bvkJevcF0UQX8vcg/iy4bnKWLACs5MGwHxCUeQvk2MhQzRjBvXnZvTkx9ChYv8WbLLAJno55841R+vgDYMt0DctwJALVm8s4RK/FjSqoa2e5KViG1gn9piQuBbH4p6p05B2A5BIfVMrM6QSK961oFH1UJeV4HDJCagJKtws6TM5f+ykqZiWO9E74en19dj81loHyEoGM59MKAszp/TkYzRATfvMDdw+03s5XdWHNmPd3nKHYSGOSsWcB3luWtsfbfleJL3q2Wyf6rtzg+YQ/vTmXj4DcTKWPjcfMXb7dwPqKw5jaw9eIefrGPEsaQjaPTTK68Ygg6jb9DFxHJtfGK7GDCbxMeRlxjiVWY3UNitMbRNFUNXLekJV9123uJGyEfVl+/DR1sMc7YH1AQmmLVjYCxyxlTOKiAXw/CuLvA+G2VqZf+uzgW+suVKL/zPtaSIIZYcYC1e9iseyx/TgqOlG1f738cdXP+c7WzwHn36xzKN403xBvPW/jbDAikiKx5WkeLSbs3sUnfGmHCTeFEailrpwBR7mwEd73NSPX43kebh1/XtOhAG+EGzxnDXrfiT1wHe0VbDbFleWMQ9/nO1h4l9b7H8nBIS25TWfM2Fg76cfE0eK3aoEWeosLPitt/AM6bH/5VUooN1rKm24H3Z3w01e26vXbDUtTtexwTc3Tl9+2mzIGWn0aiKNvtahb1Lhy61bHYj6OBLnPCt++bXS6bvfjWiq/xmBURE22Pem3MjgpPziU+w6YUukTXsNgvdZ9Ng0e4OTBZeZfk+Yi9WL0vquyP2csq3BJooMiMv624BoO0e4UXehLAHTH5hOcG5mnFo3HvLALWXbXsZWe8IWF6UQIio5DZNzJiOxx9zu4gEvu0wRZ6vXgHhzuSN3yUpMt1Eguyqs0WjkPKP8fLzAQ8JUSD3xWq0y8Vol5C1AwoXD2H7Yfn7g8NYfeoDmB+8pt6s25q/rqH9W8/1Dm9kFc6JRsHEXx+difY44XOYRhwtxCQ2UWlnLbj3TqfPxyroDFgWQ+RdXTiLa+goUF5eh4fxFBEdOwswZXkiAbrP2SDIW4oXZPRXl5lqa+tmQiuXEt+baZGq+v38/bZUq7hpeevZnrw4k/VsdLjczZxeLqlnVG6+VTdkM6j3407rDpivEz0Uk2r0armye9dSpnsq8iitz78oRBgm31uT8ISEewxe8nMfQU+05mO+/cwvYKht5uPaH3eFWIHmJoTv59eAp85aWtM4RVCJZNlY8N8MNxy+SAVmlfPzgRWKgkyZtw2Zy4iu3V0nY30doLi++MN1RaU6OByrNUCR6jWHNWuwmpZVDznrV/iyXHBOnO3FMbKpRYShFk9vRvto/2g/fbGRbgs5b9uJTDpxJ1kLoyaFgk41DAan65z6PRWlex7hoLbLDGXEcHyKO457GNTE5kj3W05HMqqNiBtTlxC3pbTIhVz1y0j5OfE/bD5ucRs11liRj4ULihBpp79Vja+y+Lt2bOd3Bz35rgQEPg9atPohXvyzjGmzOXz7Gk5mjnISHD8XtijRMkTbiiyM/ENLQJUyYNRMRg/Q1TgeaoZ6sziV11t+IsFjVQnwUY6NdQnUw3hQF400ZNwFJhNPpUSWFtgKvrtmAOnMksLUmljNDRyMqzPiOMYTvyMUKGnG25hRO17Vyii92s5iUmTMfW4IH75I7GVeW5PrlxIr9TyRmfyAOmh7h0SBBpv4cQZTY4J76iCSIT8tFT44UXWM1TlygUOJEbwglvoxTykI0UH/dnnAXksLsFxSXjesfhkQJkRNWsoiUDvjJCaqEoum84Sjbts4SLrv4mdl24bKsfIy87yfdMATbRHj5BoRycDPjZALUl6stHhIdmiqUd0Uhx8Nh38a2Erz4xkco5KAO5QR1aDMAif8pMjGNwoxlFGZ82hpm3EF4ysUFqOsMgjw2HAwlSLVjLYqJQ4z8mrHg6UfQX/Cu/TEuQuQpkHWWoZw4OjooAkSek96/ePmCYNwRK4J2aDSm503HtCn34u7MuzAx5Q6MGR2B23wIMqvZymVl1LWimjzz8o+ehSQ6BmHB3vH+9OwrSdAQlB/7EeFkiJmUno5J4xIIt3oUQoKE+OXSBei6WBA3O1j9GujeIhTVEB6x/DrwiPkEPPzfH7GJQShWVnFrUF1ZEbplExAX2vucKBAIiDeon0Lv3WohMjq9YYY5zMDTT0yGPM5xfuDw1ovzUddN84OCnx/cSt5DN7Ud34JPv2vlcs9e/AzujotB+lSCmxJo7bDxG4hLiHunYuid4oULD5X4BrMlR4hX3tgFvelxsUQG8S86dI0mWMupzmAtAf9gKeKI8yUtLQ1JceHXhF+4wZLd1GP6H5XYc7KB0lDgyWX3wxV9kkH9FT46QvcZG9EsGocUL4PS8gkMQEuRkuNRbK8thVYyrhfORb7JhCFypMsFKDyp5i40CeQelylsO/P8mRM42aBD8Ph7ke0mz5FPSBxiBQTHom6npLpwXhiLNLl3w3VcJkeyQjYGqc+mZSms8L22jUHnwfJxkGhPo7KR3ruLQcjs5d4ejw5+HWyBf5MW8IE8UYayIp5bt7FSiZageCSFB/ZefyYveTHRoi/Na9KWo6hgkEu6BhSXdWJcRnwPiM6eVRRAQFYarxIDexaRvtfvX4895NTLjuRZS/HMorm49540+DcUo5ZN43RkPDwPd1hIbPhr3H/fAIRynGs217zhlCA815JjC6dykmRg2f9+GnPuy0XaGKD4pEmXRgaoBXlxTuWiAEmoxxEB2o5vJ9m2mWvN7CXPIi20N9ITX+LYSUFqlJHGJl+/1qp6gnEj+FGPKv+uZzAwuGXGcWyFbOOeZnC+JykCzwbaWFdBRp1jPPJJxuKnkOIleiaH2hLfU7iJ70lPfE8aE98Tg9krLynk9LjRFj1uE7a/ZeLiZlQXD45zKYs45DN4od9bYMAbay41l2HLv1jY4b34z/9vWq/eB4EREpR98i+0QIvQjFlIkQ5aa5yNOJ9gBeGqy9Bpo3Ttaq5FSUERtH4RGEPY0a7mY/8AK+aos7T7/hopif76D9SY8BujCJbkD7+bh7xpuci+K5XIOgNw4Sc1zHD/HL5jUREReU6g30QIVYxH7tRc4he5hz6nI/eu8fZK6b6vgPMctMcJ+/8kp8CTZD+Bh5J7GlkIR//DF8lLoJDwN6VIiZfaGZccOVLEeGjhHAc8XOeZ9/XVy6gjYw0zrjW3/4IJk+LhLhedKGwMjGVkDKBnR03M8QpjDQuX/fvuSq7RovIW4/4xPTcOBnzzzhps2V+As6J4jI+0/z0glJQqdgpAGZ5Ykudg8OnrXrFPn8r81jvgYNZthJlo4mkItuFp8BGZDU5+ZHAi8k9TIu1kcCrOL0NnN0XgHW3gxrEs93eYmehZxYpRp8MVodDlfGbfBu59C40fCy0p0hqNOrT59r/yyDc4EknxcoSGBENEmP/+IhECA0MgDYtEfFIKcmh+mxAbhl+0Z6ExY1szckLim1B1SujZMK8T2nwCI4mHIBcpSfGQR4YjLDwckdFyxCeORzrhd+dmpmL0yNtw4WcN2k2GGyMZ5Dk84m7C+I6T3tI+dm8k3NhdAlE4Jkg7CbdcwyXQUK5EDdXhDqpDb9unG8utb57SHPoYO0/xO+9pTz6NsSaeN5fzQwObH46im0hZFWHBdmtX35TwBlIlyKUP397nhIvLjNMdTzjdZwinm9uyk1PQjRN+3kDpbuEjRig//jsquO6TEeb9C5h3XyYR109Fbkqk3XvE4Cz//Pl5ZKbbcMbdwpLc6qSsivLxmJFt5ZDrmY9PCDl91RRC3QGC0A1EDtXPlczb89n++S7C2Fg/FByr5bJrrCwhuS8IY0wOEa7K4EsGm3GisyipJli7rmCvMgC0VR0igt4udLVdxbicRLjLNBMsl0N7tBjM/2NoaDJxffWUjV21hmeuX6Zo98IyMtYMDURSRhJcUzoR50bAeeSXkjJsaASyc5wr+jxTi8FcB1vAS1pAGIqJNkbo5qpjUGmDkJjonQ4D7raaNGkijKoicFSuXRqU5NdAEn8HOX8MFCnQWU2b8MX6r4iXkfFjLMVTuTHw5QxnV/D910WcwyZhmuPpmQm03vKRDx9+XIrorPEuHSuc5dLf1zRHdqCQszRRRMp/L0DUMDKakeGsW1PG8Q+x8uQ9+XvE0mSv11Rg2wcb0Hj7RChCvKQvCZHhw7f28LKtYi7+475ot5rQX6LABEkLOcwyI48OF8Te59jCV8QIva4DnfpuXLlyFUOFvtY9BhkA5UnpyBwnhbamAhbxvZ05mubjbHc3Thw8ynMmReXh6ftjvUwWdOwqxvcUz/E99eAVNulxO4Mi8Mv3X+LAGRJw6ch75imMsSdrdEx08IpHW2DAG2sut5abjDUSPDD/XkgEvbTnlZ/x+ScHyFQDpExfgGSpt6Fp91L2fv7J16J0tfXyN6KxtgwFRd5LgN5W9jk+LeO9AzgYounx8Pdl3iY+8BWKIAmXIyWHyPmkRM5XYSbnM3JEnlrpBCRKmQcz87rxIU/lfm50l9kR9v8Hb+MUN68q8Ltn7kNwj7IZ6r/B2wd4j8nbkydjUrS9AYBP2oe854m4OTMe0qhJZCRwdzvssmC36AdfBAypIwUCaYco4kRZL+KUQj2q6CIvPb7/hpFMeouxRo+977zLC50ULrt0cZYDZJhOtRsfFPOKWNmEHBeRRLwCMJfIxMNiU5HQI3zVRWP04WUfjFSQAbfeGjXDvOJLOa94CWIVYbDl1OMIju0MTqxoXdAQATofA5GAJ5+Z7LZCpm8qpsX2lX/BpqI6BMVQpFCw/w1lo68/jqIfriDKomQWYTR5HBWSR1VHy1Ck58Q79aa6ocxuyUMCiMgLPj4liyNc7NLUWjxwdJpKUiS548V3SwpyyxIREB+ZJIzmdjLcpMZK0P4DES6adOYdDRUoGGB18pfGk8GmG8qKBq6NWB0K2bobNQaRthFtt6wFbz4hQ5sapzV6BAcPRfEHn6OBXnQGc7hocqR1Y2TKxvn8YID3RaQQJnxFDQyiYJwv3Yqvatki7CKy1TeQNn1ZyCRHiZYzFZbxZyH8FEgRKx8ABjdDHT7ffpIztGcveQ6TR1mjuuzWZNrgb1x7AB06NTReGH3ibERbjDW/+GNM+ni41pX4YmRwJ82FbJ2WIdPDinJ9fT5eW1eC0LFjITFF4/oERpOixBxZTLHFnEPEUXSKIhATGeJSodDd9B2UVaQu8zIDwNWuel7pY2hEpVaKnESpsy50cs0fAV0qlJJWs6vjNq6vvEQF5qSsxLLmdwlHiypgMDTjWHk3ORu4NsK01xTzfSWkyGoPj0GnlRm8ONgCXtACzAidSQabEooaZPsLXWMVig6qIJBFQ04OmgPzEEKRngojzQF13N6/A5XHyDteSygnY6I9HolxQ22qb8SBwjLaCYoxi7hzpaZA/iblRnz6LfMOEWLWk4swmimOKar1s3d24WdyehmRmINo11btGyrKrXyo6fuvUUbQIJKMOchLMDkLkHz0weu7OAMIg0JfnBXBZdlwaAP2qohfKCgO6QormfutLM/1pqXatQ6HyFGCO8iTWTYunhwF3FtFRWEKCFQlUOuMGBKS6F3OEgyeffc2bPyQZPeiYoLpLUZRUSHyyfhSp+1CsFSGEBFfT98AKZKyppJu0GijGwRaGxp4Qw2NzblLn0Cku57E19sJ13G/gXgii/d/gS+278Her7/GN98oUXqqDtouASShIyDy5SV1/5BIpOXmQC7qQmW1xqR7MUJTRegf/KQCcfICPHFX2HXkPnirJ1pgwBtrfjl/Cp9wMGiN6BhxNybHDXfZjhWfvISt5S30uxzzlz0I2aCtxmVbmX9w9PKnX4wdBJ2jJJiZTkSMiYHE31t8Dg0o+XQLLRpURvLO+H8fm+BiwypAoFRBntqZkHbXoaKBk4TQWHECfvFZXicU6Gv24d1veKVd6oKlyAzrqVTWYfdbH3AGC8YvtPSJO9HzDnLzRU3FafhJQyEkpZLUUwKsXo39XyqhF4+C1MZDKIC85c8eLOE8btBeje+0EqQlhrnoP/PopE+dCtsPVlLtmLGGjHAS9wQMmxRu6am2bBs2l/LGQgaTM8GhPG0UevopB18CCj195qEkJ97yeuqrOvhLJRASvKDUS8K+XcG0tTdUooiiZrolo3p4xbvwOKcWT12wBHdKHUfpLe2MaySmOfQBdjLlq5HCnkv5sOfoWIoUsrU6XSMNkOl/59/W43B5Kb7rjkJWHC+o+4ZI0XmUjIi6LozOzEKvEeXXzKPvbuBhEgm+knCUT5XV0iaKDubFV9yC+KzevH77rkw3m7J/cBjGm4TuKnqPuCBLzjORYOkye1PQ3mzOt/Z5kTQOmQRp931pNd8vbN2l8HwG7zZCJqP507PvT8/aqg+sxYe7D+NCRDbmzE6F4NxlpM++z7Ih73k/qS0RKmcwBL1EpMSMJohSOxOBYzJ9eYXBW7y5EYe+vYz7n1iAJNrIGcMm494E15ts30CK5CKjYbyEHEIqzQ4htOlTk8FtACiQDD9/i13HmOOHDPfPyXEN4yi4iuayYs4xob3N36uiNFwNCd9hV1BWSJA5xlacLGmhCI4kl9AyHepjvKKcMMxzPQpBRXjpb72P0+ebuUjBswIZEuShnGwkCkukuVtAc7eanyNottNUn0SBM6hSrlG0OLBpJ5heRpxyD6bGh7pqqn6/LgoLRR3JgExlZ2isoKjjWHIoci/ytqHsICootEYcfzfuTXLXyNPvVeQzFIrRVcZHkqOrAcdqjEgYr3CEmCZl37b1+9BK2mdJyn3I9fKIIQ+15mC2gy3AtQAz2ORMkOKMsoKPECB3A3V5CYrKWhAcJkNYiNXpYOA0mT8U5CEv6SQ4RA1TbDBDVC2UhHLSQpDHoyLC4DXqF3ca9ep5nChgjiBiTMg17YuIR+69dw5yziHi1AVYcKdp/hb4od00T44Yl+kVqBmuqni+RkkQnhQV6hOG3LRozjmpZu86fMOw3Rnc9zMPWfaAAcM6UUDRkro2kZc4FhjwI8EtVzHIPe5o5yCzyloEUCjkuLbNxhc+5yt4ZwkvitY1aJR4ac0HqNBQFLGpZtYPA9ob63CSEF1UVM9om3ryusF0SI1tqCBKBPMhzliAx1I8LVsYUbHnHbyx+SBqqV46gwEcX6nRQI4qrWiorYCysCestA9CIuORmzMBogsaVDfy+k6+XoTa8swsD6O2mFt48LO3FhjwxpqhkmA0fvQFiIkGDUd3o26IHGMV4Qjws27wr1zU4Kt3X8J/b/2Ob4uRM/H0vGQMgqDZDw2jrh6Hv/oKhYeUOH7yezTQS+1zWxAkgYFWpUoLwXyYXJaNHRqUER8Fg1+Ij/eGkGMWNsuH0iZMI5i78Gt51BDuJuHoWzGvjaglXi7vwoZuI+z/LQSpxPfV2Ix7HUJnbXH0cxcvwTgn7qJ69T689uFu8jaqQ2xOCkyoNPYDoB++6RuU+PCLw6g4NwJTU8JtcgzAuHEiFJdUc9b/rsbKXhQO5sco4mjjOlS2s8aJwqw5mR6rF1ci2lx//Pc9nLKBfZ+QNRmRNgYpdk2T/yF2V/OLpavQU23FNry56V+k2PNsX7HyOjucGnBJVcR5xZeZuE9seRpsPc6ryONc7B34qEOHDUMLhT2bIzC4SKEiJuhQpFAcRQo5q3yPa03Kj7FDxdRLwN0zZkIebDYWErTahTLytjJg/OQci6De43Gv+epP8FNZOePQebqEDExULCPv9ZtKXr/eZRJwv8mY0J1DUU2dp4/xdSJTMFPQxpOC1hVXhfup98+dDNKO9YugqcZm3WV8a8UEJ1iDbgzFbQEBuE0k7BG9YqTNYDuMBIFnHpF9XeKulmocIygIne9o5CTJKcok0T0+Ktv5oWdEStEpxOamO0SS9nVdLOlf1eFbplwwXEQUGV0VEQokyl0baizPUW8EksdhFpVdcrUNlZZNH69AqvGLR5rT6FdrCh470/+E/JJaLvvRd+Y4cuNZCuaP0WFGFDBM9q5fEJeT5tqwY3nGwye+wRhSp0Q1kxlojis5fhZS4hWS2q5XXBGbsO2fu3lF+fgpuMejinIyakZY4Sxa1eUkG1G542IhJU2Kv0ROjkc9lAsmqNIi1Vn40BwQ4Eez+JVm7H/vbSh/5oXJqXMe8jLHpADERnWTcpV3TGqtLuW8yKNHE1dmb5MYKfu2bDrCKfsi0+/1Cn4hfVs9vv/2JE6Uq1BTp0GH/ipEw4NIscr2pb6kgJWjhuYVJgkaOyiqnJSvZ7uFGB4k5kjPO1tP49O/v4sqjjSKvNAf9xbIYu7lGPw32AJe2QICkZQ8yVPh1/YDapt544aR+BoqTypJXlKh8wpFldN8KPL3d0DO0Gvb0O0nskMI8I5K+iAsPp14ZwU4bTHKG9GsrkRxwUGoznbDTzQMw/xFHIqIXZkNBMWsNVKde5tA7Z7o2y8+w3CeM8B0ofz7btK1xKFux7s41MiMGjIs/sNMGxmi24KaMZocMeMcHB/7tqjXk7rvkFZatygKt6MWV2NzofD5Dm8QfBunmZj2O+TFWZ0OLvxwDMUMNoycQCZ71AnEXEMfhCflID02CI2nq6wUAc1qlBQyo6AUCnIO6W0EtXzPQ5iKEzNxr9sRseb8++CTeKtf+ttnnEzAUpcl52La1LsxaUI8RlKE1vnmZnLY4fPVmerJUyGYd7tC4uQhSgRCNrnaeBp17SOw+GnbsdkHZXYjSdXOV/Gx8mfTnUJEKYiLVj6KImkuob2DvUP80W6ClTbKkojewVQnC69wFPEKqzheYecw/eZUBj+9qQWGXKXDmwp0I2U5f/JdPLh8q92jI+U0iMOHQ3u2FpU/NNn9tuyfezFnzKCpxrZRtKo9WLPxsO0l67kkGQvmz0RShJi7piPMzR2bN6HqnPmWBDz/yiKMNH/11Cd5wb686j2wYmUvexEzyFvcvcMA5frV2HXmEnd73vMvImeku8+6l8ON3mWo34M/rbXvF0lCLuY/OBURYopoIgPB2hVrUc8yUMzCmqcynUSjtGHbyldwglVPko2VL8wgvxYPHbSxfuNP69BIxpVla5Yhiqpge+jrD2HN2r3ge4L/RRyVgTmzJmNsxHCbuumg3PwP7CrnB6EkeylemBFjm1S/n+vVe7BqnX1fyZKnYd7sKeBQzGzGp5BCT1fPT3Iso1GD9SveBNkMueiwVc9NcYBRc3zIg1f0GuRv24wD1smAKww3Rh+eDtIx9TiMMBh94Nej33vc1I9fKSSYvHI3by3g5g1rxhLkzpuP6RP50HXrdZszy1hmcE/zsHrRRJsf2SnDyb0EodjTPF49itXrVz0OrV+Dvaa5UJK9hN6r2F6f8P4f9VBu+Bt2VfGbd9fzpHfXhK27u7d/hvJG29nRXGbOf8w/AABAAElEQVQhxBIJQjit5mW0NzWChh7NIblY+dz0/pnviZR+5ZqtNHeTJ+HKF5B0g4uMpmI/Nm/i30fZtGV4bkqUuZIe+CQuuPWrsJ3eh5t5F5gjzL4tH+EwR6yrwLNrnkKE18yBPZrVVqag8bOKxo/DNG5+RFeB1as30aZYhiWrngMFgg2AgxxgVr+CEtN0wAosVmRg1pQMMj4FgkDl8a/338MJTrQgWJbnVyLTK+RBio4+9AU+3nvCJB/JSIZ6zk6GYuPs4JatKDjDy0WuOoPxBTw3PcbVzx69rlFuxpu7yu3KkDxtIWZPSXQyDnXYv3Y1CjgBWEJj8AUPj0EDjm/7B7afaLQrP/dFnI1VK2dY66CrwfpX3oNpqXW833QlYdbzWJTp8d2Vy/IN/jDYAt7YAvomFQ7s+Bwl9TYTvU1BeXmJOXTayEuETLFi5exeuY9tkvDAKXNI/RKf0xrgtFYUtSeRhHDG7cud7Wg8x9+VsXAFZicO90B5HbNU738D6wr4+VFMEeKGxkZuPVPQPPeUzTynV++n/XQBJSDBQprXE71ZttCrSPe0kd9DCiWE2nOOlOFUdIJCX756PkZYmkGHPS+vxmFanr1CZ0FOYD8PjUbMCD9TCY2oP74PH20/3GN8yZC3cB5Bkzpbh3QkT63m5KmbkZEtTXTTJ9TGVJ7D3NAXInfJckyP7bkZMaC+7AA+2mpfT1fviUFvJIOoZwV2nWonVm8s4VtHkoFn/9dsRJi7jV01aFFxeB8+O1Bupz9Lnvc85k907LemGjWE5Kg03LPVuune/ndJYMBH1rCOGiZLwZRRnfji8ClLv3VqW9BAWIMt2k7LNZA5Ydnr72NOAm3IBg9rC7Qdx0v/2M95AbCLsqgoiId2Q2c2PZNnSsVPYrIy8+GdQhuYjyqC+UhZ8jQmSdzxQ7dm2Sdnvn5ENEqRNRTzePFqKDIIRssaX9Vbjj6IJJx5Dh6DbhtB3gHx3lAfKotPMOGaUtnaHDyO89HiJ0V36Rco4bxSCEd/6QKnXrBNhzZhh4Xs+SmM9ST2K3nWXFQRcS+RvZ29KnfAbPUNjkZOqhwdxDnRSBio7DBQBFc5eZLnFx2F6lQ1Kr47in2f7kaFmQmOBOznnrzL4xEAviFxxJcRhCYb7xSz10anaARaDu9AeSsLyCUPIhehp+qvPsBBwl5n2L1zn/k9or1ZQGWdw7zix2c5H6OFB3HWgaeB+KDceylZ6v1wuPKA70Jd5TEcpEghabQzz2tAtWMtihmrMVNOP01h7g5ToIB4smyIDPuhNjefhS+iU9KJXJswiDuMhNKiQhDxKoV7AU7vjdfNF5HjMxB0thRV7P0jmEV9VLrXzPHu1outu0npucicIMdtgitot/EOY4ZBQ5cOHR0d9KcjgyilKpYhI30CxkT37hXnbv7XvM8/CAaT12R1owg5REZ/I686B0NA3rGSoRJkTx4Hzw49AYaLOzjuEv5dyKV34Zot4XCDgOAs41IY3CBFKk/Mxh23mz34HG71/AWBGJdr8sEFgOoIKuKsHyaOj3Yaaaj+ZguOsPVKPB4z743r1fvS8xUzl0BE0XUTYKyrII9JNn+TjNGuQcVJgswpLESRsgycSEXXFXnLMPsOzyq5NPlr8eKH30ESMwZ3JKcSnAUfaTckbR6mjLbfy7BxpiAuMiYzXj53Fpp2q7clV1H6JyM4jz/OIOhB8wUv+wyMTMIEGcF9lJsgLKl8zRRNVEg48y3dQzFsmABXrxpxoaUWu9a9jaMmR9Mo8mC+38aDuf+rRYbdDX/G9vLzTrPOeHQhkmyFBFLqpeRmkmKvEz/UNjqBahEje97TeOROmdP0Bi8OtsBgC7huAQbbzEi2c1JjIfa7SpHG5yhC1uROT48Zurrs5SV6H1Oz0xBHvHIOorzrbPr5F4qyJN7ZHIJwj5WSvNXRhmYbj3owOCTaWzM5UNfFr20SckRIGxdnBzver4U21GPDS2+hZmgYxkRKcPvoCLQUH+OgwA06nUnvlIBFv8+ycJjqCcLqb6ST4mpAiunZ9yi8Traoz1+Pv+1uQFRcDEICwzDKrw6lFFkOYxeNM76Fkx9aiPQws8BIDqYb3sBXTEFFR+5vZ3s4spUgvF9+E3uKCghyNJ4gR5ksIUBweBxySP4OogjrKk0HV1YC30MtgxRUaRGhGGPhzWM/6tXfYNMRiq6m4+7fzoHck/olKgNDmtnyHQ9flrpgOWYlBHFls//nQ9CIfD1FbadQbdIlacrLIUnNQpi/vXTkY+KAsU+jP79psPGvO3jUFnEqlv/XXIzsaWTx8YeUYKVzM0k+bKkkJAZ+nDVXlkAQm2mD+sGXO4CMuj2q2Z8VGszrOlvgVxFZY67zlfN1KNq/D7vyj9hF04gpyibv/kcxe2Y6Rgw13z34ybeA1XOUQUktXPE0Ek2m1ooNy7Gpit1FhoAVKzHRtGfV6/QQkbe49x1ss0ResFW853HqghV4OMndjTbhgr+8CgXk8ZCxZCVmO1jiPV1bVxEAfLlkueSBPN2JB7KhhiJZ3qNIFlfe//1fL23FZqzZVE4Z07haTuPK6nZiV5gm1SHs2LoX9c4cyc13SlLJw+Bhew8D828e+zRCTd4pnzh4p/AFSpi1nDwlnVTa4qVM6v+MhXhhdqLHanCjGbdRn33q0GcyTCOvnMnkldNTvrjRfPrqOXsPeGsukoRpmP/wFEukkLFJiVWv7eI8WDzv/W8t5607o2g88j4/weyGClcRe7cut/5Jieb4N2iO5ybDVKxY/bAXe1C61yIGnRYt7e3o6LxI2MX0jI8PwaIFISQklIwMfu4lcgvvsnpDAgmznqV5rpfItFuYb98mZeOpJ0zG8+Qp6ein1rcl6PfUGVcPRSlzAQtc5qQ4nvsYpqTEWIiN2yga+xVTNLZ3eFQ6aSUW+fnlPhz5/icu0kwslmDUHeOQnZ1B3qQiaNXHsYtIWqvO9RQyxMiY+wRmpzmRqZxk02eXbD12FXMpcjrt+tZQgsFp+rkF5zouklfbbZCGRWMEi8geCIdRi+O7P8H2EusodFlsRR5efCoH/T/jWUvUVrYZr2xlci3J2opcLH3oboQFDoVe+zNO/dCJ8WmJvZTPgDbNT2hs6cCVoUMRFBSKsIiRlnfNmsvg2WALDLbAjbaAQa9De3sLLtB82G2Sl4YNC0BI6O00L3qjTsONmpKBRqttp3qdw0WuUiQG0lwfFEhy4O1ENu7h6b6eImnWmiJpovKexbIckgkpqnDtalv5gupJxjJFDDkZnP8J9VxYCqu7ve7Jjdbon1tsUBUgzMCq1bO5iEnVnjew8TDbYFgPSZQCw30vo/lMPZk8+MMb9vdNyvV4bReH4YHcpaswPcZx/Bu0auz95BOH6LSo1Fl45LeZGOGnJdSWNRbUllWE2uKYirUt+vzMNio8Kg9rluW4JS+pyfC27gDfFrgROauPK2aNRqNI7+WrkDni2i+1+tAGrNvLKXDp3fp17Hf7uJm9OvkBZaxpOrkfhfWXEXx7DCZnJwxyztyKoWWjzM9YSEaKRFO4oM0m0bIRJ4imzS+9iXJdKla+8nD/QKtcZx2ZEnUFKVH5g7Cen3/BPQgLaoeXyahBthrvMNbQJlvvI3YUtIw6lO3bgq2HTQuLqaZCWTLmzZuNRA5vy3SRPiq2rcYmTuPqTaHENgu8MAHPrlrUCySMEU1qFb47WYbTdc0coRpoyxsyajQm3XU3UmI9bwAwksL0kni4o5DiQtnAYN0eeSQPsZbQY9Zf9kbTZS8SRJwnNQ9ckRhkmRFXrlyC8dIVXDJeQnf3JVy6xD676bMbXeSd1q3rgp4+u/R6AhSgqDZNOZyhsGQsWUVGUI+KcqxWbh3a+uP47KPt4FCLbJ5gcCwPTRmNw6T0P8DJ5N4AAamFSnUBYxOj3BJMbarT66l1LqUN00oyqpqWhl4fuoU/Gmg8+RG++C09SAn9BimhWdel0nr3sHm9u6WZ/DsnRjxia/+EvSb9KvNsezjJiWF6gDWRoT6f4EgP8KWWZWPFczMGvKHvml2gVWHtmo02Bhv2hBCSqJEIuNxuo1AhA9Yr3mfAMraV4a+vbO0Bb2mttSQhD08tyuH60aBrw08/N6P7si+GBQUiLMw7FOVlm1djazlT8QwkmDlrG9+KM6YwKti3HwXlzow2QiRPm0drcm+GkFtRimul0YQNy18Dpxq5FnSgTVJ6dT4+PCnGkw+n9WLIsXlg8HSwBQZbYLAFBlAL1Ox8Ge+VnIM4eR7+a/5E6x7F0IT8z7biQLm9ccNaNSGmLV2OKTH9vPGwFsDlmVGTjxVvMnlQhgUr/ogkGyypJoLx3WiC8XWWgDhhFv5zUaajvsDZzX11zcbYJEyYi1WLencCaatR4tOPd/VwnCXjWpQBZ0wwg9OIemCKh5UWNXtorDGMOWbku649qxHKtSuwixMxZFj64nOI8bT+xdz3tk681wlLXkPGw/dMxkNXBjlzNoOf3t0CAwoGrXrn/+Dlj77GEeNELJw82hTG34bPX/8zXtv6PeLvySDoDO9ucK8r3aVzOFRYRvTghEn5UI6F3K1s81sobWWuJwo8+cx9PCGzQI/vvy6h8FVCKE/NoVBBr6sNBAGRiOpWEbE32+AaUF2iRGdQDGLCg61CgpNia4p3oJCFsNIkPzlvKqQejYM2IP+vq/D+HhUEsmjIQxmurukQCBEWl8IRnxmI+KzBBONh1DWjvKQQqhY/RI8lQlZmeCfD1d92VHAPMogIW5I7c3Ke+SRi4igjChkxsbEVx77rxISseBfCiwABIURwlzge6VlZRBhOYe05WUgbn4hwSYAXQHnosOvFv2DTNzUQRcgRKbFRLgv8ER6fRmH4Uej6SQUNwUqxg8G6lSkLUKMVQT4mkjPIGeq/wtsmz46Eub/H5EibPvdAJ2krtuF/Xv8YBQUFKCSSwaLiYiiVJTh2rBQnyXBWXl6BysoqVFfXQl1XhwaNBo0Ey9RMf06QV0jHl4zHHkpx0cf9XEF9G2q+/xZHjp5E1enTJGw24uIvPggIDraQi/oHhyMlJxfyIOIJqGqwQJQwOJaCgwzGjy9z6oIluFPq2YmwSfkx/vnpAeT3Atl27RYmHoc3PkSjmOZPmm9YEDibS6UtRwluUIfu4fFE3GwPuXPtNG/iDvKQ+ufKV7G9phNR8hi7sPvrSbVNpUSlTozwEFMf+UoIWvAsSqpbce5iKEF1hXvBHHI9NfL2e30QfYcMqsJyzouwsUIJbdA4JIZ7dj672VbzCZZDRpw85QwfS9eA4jJaszJozbJHS7jZbDz2PCNE/7b0JMq+V6FO04ZLREYaPDIaGQwOg5QqVQ1MNmIHQSMyqD0zzodQgYXLF0Pu2SmQL5rd/zZsX7MOan7JhSI1G5PGhmPIhVZan/iLXQQTkZybhmDqQx+hCCGSUISGEu9TYAA8jnrBWlpzCH/fXcnV6tdEBKvXGyDw9XF73vXxD4EiKQ1TCTJsQmIi4sfGYdz4NGTl3Iu83/4GKTGhvcr2dsOij74Y6ovxaSmDghFj7n8QfK1b7wOtuWs/wqkfq1CqlRIfgLSPSjeY7GALDLbAYAv0fwvo2jSoU9egmiJlUmbMRoItvLxPAORJ6Rysr/CXK+T4pweGEvfiiDDEjp+M+b8j2EjPKmKcNxjpv35qacYPZbXokkzCnHtj7SDaAqQKZBFMXVSQEN0XyZnxF9r+isUIC0/E5DkLsGDKWLv7nWfSt1dtIbwfffoRhF1D3yWSRCItN4ccSC9ARZCdJgmKSO15qC1m8Pn95Mi+LfQ1Uje2KfHqlm9NdxEnTb0WYXJ7yDbXSQgQSfsWngpBhxHxOQQbdu3oFdfp3apfiE974zuoaOdbfKhfMGJiRyNQ6N7GQzL6dtQUnEQHFeeCH43LeMmtKthgOv3cAgPIWNONk5+vx1FmhA9MwuP3mzCXL57Ba///B/ih5QrunjeT8H/7uQUHenZXO1FeUEovsw5XQlORRBYYA3kNvPllNVez5HlLkGUBafdDY2kB6ggLdVhMOhJt8Ze9qB0kcRMR1EL8BM1sISH4sKpSFBSRMj2KlOkhNsp0U5l1Nfvx6qcn+W9R9+PRrBvD2r9VTaAt24oNpc2UnA5qE06oVDEaoSJfSxYWDHw5caTUVMFks4GuuRYlBUXoFAXg9Fc7oeGUygn4/dLJFjxYSyIePPENUViVX10aKI+2IDYjCV6xPl5HuzQpN+IzFSmyjB2oLlOiiJTLEWNIuexvXeh9/CWEnZyLCVEiaFTVMNls0NFYDWXBUXQH+ePbz/eCG67Ev7PksUme5d8hjOGP39jF46NeR1swr2shKb2Cg8UYPjwUUuntGDlqFKJGyXHXzN9gTLB1/F5XsrfsZj3K9nyI1z/ag7LKas7ApCEjU0OdGpVlpSjKL0JdN20gFOEmLFcBQpzi95oKRB60T80a51nBm4wa75HHP/ead7Wi4lgRyloEiFbIEXgdzd2k3ITPTtRx881QJqiacIdHhAD5x2pxOWQscuJDb1lPXCuhiu1v4TDjAzIbNjvJsBlLhk33ZFQ+eWqbD//2MUpOFqNGEIs0eTB3PSB8OGryS3GOXtvkqeO9al68VrsMiN99Q5EkF5AxXs0Vt7GqBKpOCZLiwzz7rtxk44UmJsOoojmCvWxszSqugzRhHKScZ8RNJu6xx4kbZM87eHPLQVTVqjmexzp1NcpLlWSULoPx9jHImjwF92ZOQFhQAIb4DMEwERk/o8dgYvYDePzx+5zy5HmsOqaMtRVfYtu3vMcu8yh8JPsOmtfJ4KzwwcGSWu6uhLlLMXkULw+21atpMxtExMzXM8H0ZS312PvOu2hglDPk6LB0cZaDo4NeU4NGoxjBNrJGX5boVqTNSHL//PePkH+Q1inVKdQ3NEN7/iIMxEEj8BkKv9443gS+EAUGQxIq5YxqwYEirzCqsXZprSlGSRXh5ItT8OC0eLc4L4xN32LboWpO8WVorEB3VCbiJNexaN+KDhlMY7AFvLAFjNp61F0kA7qnMbxuaduQArlGA5Gkd8fRW5qlJxNjUex/eQffmiDNfgkeRxy1vAxuWyxfUQjk8UnkjMkcMXOQlZ6GpLhIWott7/Kec9WuN/Du7nJycKajywdJU1Pg6MbmC0m4nKAv03kHU3I0TUtJtHfm9FCVmFHj7c8quHVHlvsEZiXSJs/uIAPBhn/i6EUJcQyF2DhC+EBCfEmMM8/vQj1qLVB1jLP1ESecrXaJ9vkXgfEqOusrbJxiGx2cYnstxNX/y967gEVVrn3jv0AYQYbTGCMDMggTCCigIEFA2ChpkbItM0rftDStfGu3u77PPt//5vu4Xvu2X7a3u11Z20OlpYmnTN2eMlARQkVnBwEphwgdEQQZdWjA0an/vQ5zZEAqZdbUrOuCWbNmzVr3cz9rnud+7sPvdwWnilXsWjogNl0Y/k1KZj5+oBQsNS4Jr+9swomSIlwwSBGpGAC3FnFEd7I8ooD3yPGuYE2/D4CwP3SiYM0QGFpKsb9SA1w6A500FnGhUrjpmrBtezG6CMxg4h8eJu6KH3Hzxx/x4y3+3NyEsihz8ANCGZTammI2U7ytupWIV6NwYs2HFJAhucSZWJg3zmLhcRHFu0+wTtyxWQ+aHHqObYEBmtYWtLS0QtN1Ax4UpBARbn9IfAZk5KyrbOIzQhln+ukyHDpeh66bN/Aj/XVf6UBN2Q6s+ZwP1DBE4S8/ecssgzvdXgZv9kZrnUXVTAsqy6hqRuMJxT3hVtBoXoFMBQA5V/26qQJAzVcAUIDqbC0fqGHgfp7HvQIMrAXFjScic6pSYML++jZU0ETpGRGHcGMW/J1W9G24vic5rrrV5qoZA+NcLqWqmS4/3BNldPpzN7KfnaLHudpaLlBDpymfWYCxgY61Ug3XzuFkRZUpqGRWkwJ5i+bgwax0pKVlYuJEJR6YrMSDkycjO3sqpkxRQknZNxlkmKaSwZ2UlITE+HjExcUgxOGBGi0OrPpv7KnixwO2URRcIpOVy1lhDhjQea4WpUXHqRovHDFUjcdudiukCDv2ufmI9HHwPOJGxOVRFLA9Yw7Ydrc14sSRQ7jkJoMiYgDk8gQBue79L1kjVRSbh/n3h3Ltpv9uw4bg0skT0IjuQVZiiOn4nd75CTfRXNnIBaHoZlfVFNhk+yUUUSGBA8rKrtu1GofV7ESGh2blmEkj3bzRTXNevbYHcelZcPnHbn9vegRGIJUCNicoYMP8vrTqahxhEybuoYSJAaWd336hfvUVRVCkJlPAppQL2Bg6UVVOySs9fhYB3l99k0G9gProOqz9kqkI4DaRiEZElvyIed+NpuoK6CLSEUtkxtKwCMQnJiElJYXG9ThEhEgEG3w7/9W/oKLfvjhhDuYzGPnsRpxVq9bytm0ann8qicZ/ckysKcCHB0/ghvw+YSzQSVamsnXTCSZhh2B55yxEUi/7jTjFXn8He8jWuESVa/FOUbnWis1/3QaO+pcqtIgIu63lHOrPVkNVcQKlJUcoiHMIx1U1ONt8Du2aK9Dpb+CnnzwoiDME7gJes7WcPMg+bxCPgjIjekC/C6ZyNSPKDcUVXFD73DU/KJMcmyjGPnCufy4NOFIDBhonCt7GXkIf0EioKjfYuatyjapUl32AdzcfRDFV5Y6lqlxHLx2Mct2p18YD63CMzTbg7qBt+g6e8tEIt0SfuFM3v1PXpbXS6o/LWD8LmUpkK3XiPCFkRI8OcxKydj0Or3kfZ/kk3udeUPZKVtM17sPqA1VoOXsa3ZRAEGO7QKKKqPA4qogaK4OmrhLuac9ielzvINyd6oI+ryvy7ycplklgliPSKvhkc6XrrYQyxAThRJgwKRthQviBuvkgLiub+sCAhuomLkBIYrc3VaGESaaShkMh7R0qNLfsBhrId8j4c4dQsCbLVVljVo2T7TkVZ82V02vx2JLC26DiCKzYvRZJw27DpX4Dl7AkGjM3R4Scl/ORFWouVarbs4rwDxlQRzkWLydODXPxgPlrg7inbTyK91bv7YVJHqvMw6yp49lMRH1HHT7f+AlOtVy/pWTKBfmYGiUcfFSG/HbbeuLNsBJdhOTc/8Af0qN6Y1wbOlC2ewt2WRKyyqag4JVJvbIyb6mMQTtBi6NrVmCvRSPFsUo881g2Qp2FCJd01VF3lDBd99pgujIkxU9hekqkRXYKr1iCljn6eSH2nuKyf9mjCiERuevRWLYX63eVg3v8mDpp2hPLkfvUE0iPdC4eihrCTd5QzmDZUqKygsh/n1TS88WMbQaWALj6xFHsKa7k28qeRo6+mXhtdm8s+Y6aIhSfH0FjTBx3oiD+G9B4cjc+3V5uCnBwYhG85dw8gljpmxLditcq/zUIh8ZFh5qindhwkCNtNqlZrMDMpx9HijzAdKjXjuYk8pdvZ/tTkrkIr02LtDmFIWW9SRVgvSstbU50vf0VGtC3qvDeykKWI8h4GYaz69HHJhO/mnDmWqNsA3vV4eTWd7D9FDeecN+hsT73CUxJjbJKphjY9Rx0FmW+vkH8TWwr5EoseX4qWN5SbQ2WLdvAjSMSJQpemypg+8G+7hoJq3s1YXVb/vaZAMjyjafYLygJX30qj6/eXLQKqw4207kLaJyIsn/BQT2qxpolb4NlJST77XWy38xWOCeI+ugqvM0TQ01ZXEBY8c4wjlEV186/YiM/DzMtkcgluNxs+TvqW9EisQQjpKGQhYVCLgtGmCISwwWSea+t2YplG+jZIg7GRUvm4efQLJh4iaiqOj9/BgGpuTaXBn6/GlDTePw2jcdMpf6UxUudZGy7RX9ZcoTQOi9/YXqvMf0WV3C+jwkurOrIbmy0sd9FZP/NeyoHkQG2s5pzNFGrVmHHR4WoZQMeRpnFyJz5NB5Oub28ocar365XprJ12YZy9nLJc5YSn6TtGsqCT5iStfPzpznBfKTB0Z0nED45G3KTz4jgy49+jk/2nrJa00NE/ot5T5H/wrbdXIIMZx8Kg7NGq27ED4GRMNFQ0+9JtW8H8VWzzHjmR0KSgDlzZyDedKL5I8BsSybkLcHs8c7lt7Fsye9934kqa4ChRKIe0fUVjnxL1TW/ahMh+8nHfr+QaVRxsv7944hKUbAZYD5hY+F9oQxnWY4aXrGiaCrfjIG/pwd+uqlB9b4PsZ4N1NACK/Nx5IyW/Koe+LVf1tbtwbK1X5oizZbXa2+iLN6aHiSnRsPHW4K4VIKgipDg+tWLaLFDqCGRJ2PWohdxHw+JYXktR+6zVTNUqRDh3Y3qs2o2Q5lxLrecVdmHdaOM8TCGI2WcHNeo2qOF8LZyn1vg+Oz/fpUoQnhSFmQ9Dag8d5U9U9/OlXo2EfSRNHQE4XM6OCrYr/zch96ScDuYrnqC4DuNouNN8AuPoOoSi4xyy+yU5kq0aUWYs3iuw6u6zE11R2BYDJU8j4P3NTVhDvMOFT1XoVZSo0GoYqB4sOarOmKPwf7/245K9tYiInfMn69EgOmZcoOHly9CFPFsWz2vNZnKu/VttajsklHpsDX8l3dQBOIU1scc0S7rezKQbTHIYjgmdOdRq+Z+SwyUYr0JSvEeglK0/i0ZiNfqPeK1YqofZMRrNX20ADKkTA3zQFBEPLLTx8JNU4fGNhZ4gKkFR21FKY439SA8SgH/Xvi9RHL/4bv4llUBw7mWzXGuma7L7LjDy8uxFWxW4vxG37j7BCNVOQ5uF8+gsZ3rP4azq7KceLBUTfjJcyh8CdrI2/R7tFCEXkcZjB6UUW9xTBC7HgiJy8BYqQHVVU18NSuN9TQvHyEoxQtdP8Fb7AvxMG+7sjOcHR7E2eHoTVtXggOVahJDgZf/1xMYwYvUUXMIh6u5qo6cFxbiHsow1FAywuo33sM5aTLiHMzRNRC9aeqO4zTxFna33YVxyjgKNqmx5W872aoOI7668bH66Uo9Sqm93iFje431A7nX7T6n8cCHOMRi7RFJ7n/OQ6iF2cDei4Js7689zNq+IqZyKNNYOWQhCWWnn6REkLup+snxT5pRLjdIY6iausbM+Rb30Et45elHkDouATEUfBkh8YMHQe39eKMH3XpzzStzBYO+G1c726BuqqffnQo+8Q8IpLqfslbdrqC0jCDNCLbk9AkN/8wZ293/q2RYN4oZ/safUZXT/xVdn7o04Kwa0OGrbbvYTHBR7OMO58G4XVrUfV+GPafP0eXEeHLxHMhuwRFyu+7r0OsQv66Utd9jYLjUgCbe/mPQJ073gT7hUHkHeHORbzASic80SqLHmWojnymDkFHBrvUl4VEI9hdiB7diO1W2spadWIkXZ43tZRsw/Kc7GFh32qY8txCj7eDSMwGf11erII1WIEgAWHWMzB9/eRoVJV9DnpUBCWvw9AHZxiLs0NqRhauPQqCX0QrUYM+arRzcGCVzzkxxcIUrA2/+l/dx4EgJPGMyEM7AkrN81Ym9+KrJyKUKf4avmoM/t+wSTVURdlcxNr4Y2TMecjAXN/tYuf79Qg04VbCGnlbIU6Yj9/4x8PMWQUaDYlSYHy5+10ILZjEmTH4Q42PpWNQt/sZPwv2pCqfLFvyFfdzra81frMe+r5sgT83icSbdEZY4AZ5N/0a9kfyEFh2qUoIlKDqEouJSVPGOdFD21yvPZTiWU0NXg7dW7uYDNVRpMmUGHp58H0Z69+D7c+1cUINIgL/tkSMjmgsqeQcGIy4pgyUpTU4aj/GJ43EvQTk9+NB0KMkZaOvE7KU0hx2wdZrzTlge1o3hSJETR0qgBW65OxOgIo6U5LHJiLIbbXdYY/q4sRuColOQSnBOzVW1JvitToI+OlFSTBPrJVoNu2PoUC9ysIqsIJD02lZ8336DSIFtPRp93OqOHrYwEC4TpisRs7NbP85lDx/id6BgYvK4FIQHCNDAI5jEsDg+ANhEAUAt50AxaH8mHuwd1Xt/F7fA/kcC/vg/c+DX1+nUVqa8O1nuhgoVB9/Ura6EgWCAFA6GputL5F7H7UK2kaOL+quSYCWsoRR1OLxutbkkfpGweK1MbfNgiEgzkB4jxaWGKvBrPorZnCMDvYhgqCSIUgTDGLPR1e3D2sPMwpg4aaw410xXdO0MpgYoiSAikaARoyTo+K6e+o8fQ7o70VhbiTIa4w+VHEdNw1k0NjbiTM3XKDuyH1t27kfxyS4kU9KIEEZ3W5UxRLJMcFRC43s12R3cZkA7ZcSpThDnC9lOx1V1aGqoR13dGXxNPDD792zB/i+K0SNLRnSQY1vVXLabgwpLnoZpY/ngM8Pz9I89LCEpEwh45r5gtlk9lMyzv6oNl2+GQpnIHbPVh5DeDx3STpxJNAYYWqB2k8O/aR8OsnirEtgS6n5bvAvVRBjnPXKC4zG9NSqs+qScDwCSU+i+REhtAuyqre+hgiW4k+GZF3Ltwjg2frGOskqPUlLPJYI2jrcTrHZUb3kgYkIMLhSdYANnLdVlcIvIxOjQAAQSF024IhqJSSlIi3RnudIYKSUJmbg/Kgg3b15Hj7abte/ZIFWGzFGN6HVfN+8RcK8jaE3GPKdn7lSTJ1KTwgcEh6b+90FUMM/mEDkys6KpnsC1uTTwe9XADXxbdoTl6jIQbJEyJZxd7+kaD+D/+3+bCfYn8hawP8LU2w1C+DiiYmzSuzAqOYuHWNJiz7J8bG1yIyjjCMFytPxqjXr4QsHYfwTB1FFbjXaOk56gjTnI6R6CnFYQ5LTbr77RYF7ADf7BlNDM2n+tZP9xAQ4mkay6ooQSyQyUSDbKTiLZYMpofS910QbsZm0gOq5vwmU3KcFkS81zFFV/rXv/EFtRzSS0zJtoL2BBAZ93tuGCrg2VdW7IylD0CvhY3/UOv7OSOQePJoVYP0dWSbFnKCmWW3swCWOnS5m1ox+iokOgYYJUPET6lDn/gUies/UOS9/n5c0Q3t5IIJqDEAuyVhNfNfnLLOHPtQR/Xk7BnUue1K/hDPx5Mz7822esLQ/FdDx5n41u+ry76wMhasDJgjWcCocGyDAmKY14E5g/GYo27gfleWPp+3/B9HTj8X5ek36/gRrQ4Lb+gyM0INOMKRuH+GAjfAJX4TBW6obms8QVYJ3UxipeJM/EH/+Ui7sdOqsacPKjd3G6kxFQjJmv5uPB+JGQBEoQFk1R52QpBZmq2EBO9zkDxmbHW2NyEkmpF/Ha+Pr7U0Yv8dsIhlD2FsNDX05zPkuliThSImw4Urx8HOsMukWLen0s8g9hq1Mi/G7gYuM50zOov9qG+upKlJeWsJjmJcePo4L+Dh/cjQPF5ZTJWAqNkDJ+GQMh3ozpai4I4JzLFwwSIocj57JJA270TJrfmQ4LaIcNADIVagQd01RTb+qbqy3EJVI8ADxYB7XFEvs/cwFh/0turWcvSYQVlnzTxWHISg13rFH6M/Xn7iWxi9+rbann+ssvEuLLpfi0jMm6YXitFhCvlbDHCw9fKRIzCL+XKhoaqKKBr7MhnqFqlBQZ8XsN2PnWJiLepkZJiHPtcUvONbapgvlnoMqRH3Q9MNw1hLLJHTqpDopORP7kfM5Q0qJdjiGGa+ho6eSd0nR7gx7azk7isGD459rQeZXrXYkiDoljI2CxVhkUWQd8EwqOBpPdkZ2VDBnBKv7Q0YJOPhjFXEPffRXt7W3Upha0tXdStQAdFMkQM2YsIoKMtteA73ZbT7zR2YDys+0Q+d+DNOKjYhISzYtE60DAzQsqlFRTIkyPGKkUPLv1KHpbRf3ZF/Pw86OAQDkbELjaqIKKd1Iocp7Dw1FmjG8NZYn+82Aje/3EqTmEDe7YljV/9RlKjQ4VWmZX2QTYmSrRf+yuZuWV5zyDh+4xt8WkJG0VVm3gcPXF46aaA3GmExy84+aLxHESHC+rZn//jae/gTQ5A+aCLS32vr+OddhClICX/jgTY6LjkJKaAWW2EunEh5c5jgIhghoy3RE+Ro6aIxxBsaGznpyzFyAZKacs6/7m1Q58sWkfm9ErSXoQShemvIMfTtftHasBN1ytLUUts76/Wo9vuySIj/TAwX9uhFqvR5NuJPE6OZ/T0e1GK4rK60m1BpxVNUAaO4aCu7uwWdUGfbsaISnWDlnH9sFtuDvZc7ofdOiiPnMfImIrjM0VKT9RRYq5ItlYkdILfeI2iHG7L6HX6aDr6oL+J3fyHTHVDoz9l0R+pwjoLXiGGSJ4JpGMXeuPMieS3W55fs71DDe1qKQkRD5WhrbGKhw5VAM3WTjZoj6o2bEWpS2M3d07ocV4n2YK+Ow5yyUMM1XXjuZsrdmximRmWtS3zIzsxqTYsTLyb1pwoTIctSXEk1d+lgu2sVXX94cZm+uYV4LwfmvzaTYpRZL5NJ4Yd7ddObzIX5ZEFV4Rfjorvuq2+kocOV6HC9XH0XCV0Q1VaC96CiH9mSF27+A6KCQNOBVnjV3F9TTh478X4gJCkPenpzFqqN2zXAdNGtCj6K0/42ALHSDs1OWEncos0q03A1obCbbk+/Po1AG+gYEIlt+DKMp+c/Smbz6AP68qZsVQ5L6Khem9uRiMGOTMAD63gDgYHOsTuSMq0zafxObCPWi4TDwips05cFNN4va7wzyDlRSUOYWvzzRAa9lMy++JxFCMvx9TJqZBLlAMXE1jGbZ9egANVo2QQDlnNrLjQ+38/iwbKMR94hI5+i8U9sKDJS6RecQlYgcP1iGtMBBe61Ie+5/GgjlLX0MviN5+BKvZSjw3LC+FAMcRfQeVPpdDVd2Itk6q4PL0hE9AKEYnJlLVYBysfwp94Pca2y4jXopXhMFLYdB14MyZszh/oRM3SD5vCtCMJAjBcPlwG4xvwu89QPi9xbXGVvR6nfLy65hkwbnW6wQHHdC1VmHrhm2otRi7RRIF0rMnQTk+0qadDhJyUG5rgLajHRfbLqH9igY9PTcxZMgQDPES426pDKHBI+DthLDmBp0WF9sv4lJbO7TdPVQRQG2iqlAxJYjIZKEYIRCeJIO6CEvfPsj2tCJ3CRbGn0P+skIW41ue8zIWZ5nhtUxY5wLCMTfotTB4ivnfC/Gh7CmEJnoKsqJ4XG6qUlm2vJDNFDU+zpK0XOSlRWPYkB60VB414+lTxfhS4gtxvIVL2OlkL3y6flcv/rvMmTm4+VUhyhnbnYIYS5bNRm8EckpmWlOA7SwHoByLXl+MSIH+hkzPFNs5sXh5OUG+0WJEo9qE5YWV7NG0BfmYISAeSeNz1NerofUk/rJyu9UzJ1Zk4qnHp9jhaNCjbP0y7KpljFsRcl8tQLoRi7CvG7iOuzTwW9cAjdv5NG73XvIJezzrv1toXF5P4zL7W7c+Uz5lMRZPklsfdNJ3Bm0j9m3ejmMN1jxkMkUash8mnsJQnpHLoCH+jW3Ev8Eys3GtleVgxStZAmw58YFSFfL2A+WwMNnJBy5DmjIbU9IZmFVuY3iGPyWe4WaLhzf31eXCGdft6Z1EF4nFuK7lkED6fB4J0eaNgg0sx6GYqq7zZ8c7tK8YCO+ClbvYcUKmXIRXpkYOUB4dqogL1ZZLifUXOpyzlSC8V/0ZHB2hgrjBFw6MG5z6tWz3p9Z81bw2LHkbB6gg12kC1IDTB2t61Mfw/idE7DhUgkcWPo17hglQy4Mskka1FStLgHlz/2BngQC0lq3Byl3MJCnHYlrM8TyrgyzlL7mdBjuXLUc5M6eIkrF02Sy7i2t94x78efUxOkkYRGE/p6UGg4Fwrw24ef06rt+8CQO99jD7zGtPD67TX3e3Fj3kALpxrRrF5QwRo80mz8Hri7N+U04/vVZD2dbX8MP1m9TYIRCJRBjm54sAsdFMstHBILzl+uo69ZWB+orpI+of6ifm/Q89XdRf3ejWkrOOZNFd/gbHCEPedhOnLUD+jCjbw87xXtdKxH6F2Ftp3S62Au/5aRxZtQNb0kokzCt5EmajGIrMPDz58HiYeAiNH9h5ZbKYl769lz6RYAEFfaMc96hZSac+uROrt5fbWcyaT4uldj5m20499dc22/4SipOIjM2tZGyesjOesc3iCNxz0qOsxjWDtpkWhx/T4pCHHORVIIrNw7J5480KEcievvkoJRswz1Rfmwx5S17CeJbpva9zXMddGrgdGmglIvuVHJE9XY6pKWF9DGRbLSHbyhwIILvrDbK7yP8iTp6L/Flxt+Pmv/IaOhx4owDFXXLMXPA0xrifRAEfeLIM0ho6qvDPFRsJEKK/7ecH8vu72u35jALsZXvxyS7743zmotcxzU4UxjKZKXbmq5iX0juZ6fbI1/9Vag6sR9m1UXj8sSwEUACmr63xwCqsLuZ7RzYFBS/FYevSlWBD8PT+9VcmWY33fV1HUMe1ddj03jpUWvsrIZEnIHXCWIRKCYj1+mUc31cIo+kkSZuL12YI4XclKE26hPmdakBTswcrNxyzsXFFmPnyEqQYHf7OphviEdvzzioca7Hw5FMbJGl5eGnGeJPD39maZZTXXqDa+JnxVRKbg4XzaE7gDxg0FNzZ9inZ73rkLV2G8cYPjF9w+KtlQL0vYWTIXTwf6XI+EEW1K400d6+nuduTxvV8AY7rZr1br5uYFs5cugIpdvpBtWkZCiuZ82W0Hn7Fwethi6RzxOLVFfNga+noyA9YsPprSop9DlPjbT+lZujUKNq6CQdruYlaRkHTVxwcNNURF3fBOsZ3CcTOXEL2m9kKZw8ShtSBNdvgNfFRc1IS9wH7X0/crns//QTlpmgh8VFSwIdJgnFtzq0Bpw/W/FC1FtP/VMj2wpj/uQn/mGrnR+ncffTzpCeYs1V/Xm1anMrTZuKp6SnWC6aOk8hfsZ01hNIWFFDmWj9eSCpn1RvcKXHb8b/2jpPrsWI7l0mtXFSAqZH25a7augwbT9GkIqGM8deEkTHeZydS9v+mv67GmS46gwnK9HniwD8QTDaiQYdW9UVco+CFyPduhI4IcMIqEgu9029rzRvrcZ4qS5mgzO3YpiwuwCS5/ef4dlx/MK7BVArs3LDR7JwQTLCQqrOqjmDDxoNsNpBZF1TVlJeH7PHy/p9HU2a2cII1rTQGruTHQKY9YpkcUv9huNF2Hs2XbQ1vMZRzX8DUOGuDT9dag52FjKPoOiVoz8EyB2dIUfoAti5bCWbIvuVGEFI5/zGXDFXr1YS2WYXNHxdS9RpzBaqEcniGlL2WtGI9Oce5GUyCzJkPIdofuFhzHHvLjRmGZFy/Tsa1p73vu465NPDrNKDvUKPTm6p7+ClH11hEC9qDVhe1ylKkAO+BtatQzC/+cqhaLUsAD2eHimzBQu6XZCm8OCGPMj5tg7RcJehnVAlqO8SIiDto3vzHEDmQ6L3ljQZrnyooyz7f0iuILZKnYd5TOTbJWBbJTA6uFFKtz0chZZErF7+Oqf1mg5EzbA1Vl7CVQJZKJcfskgKkOHHQWl11AJs2FtvYHpZt5PepsjWfKluNrj47Z7gOuTTwO9RAB9lLK3h7ydx8MRGAP/1kNuRCHbPNotrdaz36FiWRWSe4MTYrg7QwlZAWnHIjP8Z6QjEwzsgJylwkjvTH9Svncaq0zBoBhOCJl742zRSwYdqr1eggFkjFsaX+zSgtlMwiS8A0ZSKG4QecP/M1ik8ZbXbuG0qqAp1qWQVKlb86dzFsKOcsL+/wfaYSaBtVAllPv8QDnfMf+EOWOTHOnLhIKd42VdeOaIRlVW7ynKWY1QsyQ4Ot+ctxinHTUDV4Qf60PoOhWrUKO3Y1Y+rzM+DYwtYOknmFSeZ8ktnWJug4uYl8oJWsyi2Tkmz7oKOuDBvX7cLdeUswe7z1+t/2XNd759CAU3LWWKr2Rhs5aQ5Ws4eUj89DkvT37eUwXLuIbysr+ydx8/ZGx/FSFif5qmE4xiu80U6Y6ufPfY9viRvk36dO4NiRYuw7uBd79x1CceUQIhKL6N+xadkpd2JfT8S37+7jyLIokj5t5gT7pKnkYF2zVcXicsqV05AebgfT+07I9wuvWbf3Q+w/c4WtpmFoFn72RhUmIupPf/FwBASIIR2Tg1kZjufXUKt24s1/bERpxWmoVCpUlJeiqITwUYcTPqrU52c30/FfMEBV+B5KzunYvvol8jDVQN7e/hCLAxAQJMbIpEfxaHLIL7mUoL7j4SNFPM8lUlt1DY++OBuhgsBHdYOPlPhnslMhNRBsWFM7r7duNFVXoIgw5aXhkZD62ucp0H53HIcqGU4Xb4yfmGGXyHkwO4Ip+37zg1IWy5YwLDFnyauYpUxDEkGfpWRkQZk+DsGiLlQ1tvFiEcZ3ZRkueMcgMcw8Dhrxe2OkUiSnE/m0x2C2wvZeBnLWvYnDrdzoJ0nIwQsL52LGI1ORrcxCcsI9GHajA40tV7kvGrSoV5WiyTMKSeEU6eA3hg+Fxe/11uEuRTYeiDJ/ZjzH0a+aqn3YWcUs0hmutdegjA6GREKk2gFdOMTimRN30JxFSJPRj4faWVd+nPpO1otg3NHtsHd/PWGTw93dmtzT3omuY4OqgQ6qsl5zsBWKWOL9cddix/I3saOoBJ4xGQgnElWPwAgky3pQWnnOJJe26TQOlRwnTpES7D1wFE1X+d9m5gLMnhBkOs+ROyKfAPzU8R2a2o3MVZw0ohGRGB8XBpEVn4kHgsLjkJWdhXExMYgZHYvxxH8y+cEcPPJAIgKtT3Zks3rf+xZchXXEVXgPz1XYcXILtnzNzXHKZxZgbKDjBnb95W9RQdw714aMREZMf8+MO8KS4qEpKeN4xngNSNKewRNJ9rHaeytJmEd8pQqyPdIh96akEeLh0uptLXwxkqc8iRefuq9PR5IwW+aSyqWBO68BQ0c19pbVsmt5kVhEtHbc78fMByIl7k+p4PnTrDVlQOWRIpxtZ7gkaO1O1jzXKlqTVJ3AIdUlSBUKSH0cN3Zbyzuwd+pjn+Bf9YyNLsKURfnITYlEUFAQgsMUSCKewuQoP5yvqOX8N93E3XrBD1nEk2ecpkVeAmyvoRnrVx9iEzxEsbnIfz4HYdIgBElDoIhLIp7CcfC+1oSzLVwKSJPq35CMy0CwkWDRXSQwXrXefekVSLwntM6K8O5G9Vk1/ywa0FKvQnFJHTxDCYJaAnzx/lo0MaYWwa8ueibDwfNVKzb/dRvLRwhKdFiYOxa2T09r2SfYUcPx0Ex5biElxfVONjfQmsWN1iwsl1JKDHyMD2NvNQ3KkdayjVYyj7aVmZ7Hj97Zw/2GFLlY8MAo0+/HVkBvSRhSs7MtOMltz3C9dzYNOH1lDW42YfnMBfiSGS9HPIJ1G/6EUUOcrRtut7wGNKsO4ePCYutMQrECeU8/ifFUrtm45w2sPsaV/93q7v1FcG/13dv1efOBt7Cq2DIbRYS03HnISbfE+Gccf0spS4+568/Ae7xdQv7s61jiU1p/OTlnJuKGD2MPDh3qw8J+DRnKwX+JyAgYMsQd7lTt1HsKsr6OI961llH2/y5jjk1vCRwJz9FbmgEeoRL2TX9ZCbYK2OYrabl5iPJnHP4eGOpDBjj1z9ChRKoo4vprCBkEnvTn2gZHA0YomOScBVbZQdCqcWDHJhTzZc9GaSSxUzB71iSE2hQ4mcq+BQHHosWeN5aBG7JvUYbOlnd/ROXd5jzyzAX5mGaZ9WVsvINftTVbsWwDwZjS1h8UjJ7gEvZ+ut6ivBtIcLKsobqdb2Bd+WWCkiK851nxvOYtsuEtKkHrdi6jc7WIpTbOE3BmlL5VhbWrCk0Y3QzUT/YjD5ONYV35xDfWSV50OLn1I2w3QvKJJEie+BAemhg/IPhEwTTSqsqauN2owqGhmbH5ZFR59griLNL29B11+HzjJzhlA9FibIuMoFpeJKgWoaVCaQk2YhkPG2GUlQmGZs58Gg+n3KJy0vwFx+5R9czRvZ+hhIinjbR2IrGE+McewPRpKdQa89ZacxSFG/bC0hJms7Jzk3Fm10HuOC3k7XNRmq9zp/eYxIKlhCfP9EXe0vxbw9toCQ9/GYeHz8iWNpe4aiwf0Dst8CBcX68jKN/OH9jq+WHD/NjkKpdVOAiKd93CKTVg0BCE5XKCsJRMwfLXJuGaHT4Q56tIYbjV/omNx5qRQ1wmWXcT/O+O3pWTsoQpyJsxyVQBK+wONPPxSAjW+7W+YL0ZZApCfeHqUcSYk5+PeMvJTWCN1BOn359ZaNX+4fQtoTz7bb/A2tdLnL6qeMm1YQQSEQJqi2W1U/KCAsyyRQai5+wtes4YG0kUO5PgsFN6NZVBc2BRDmRpWDx/uuOr9PR1JPM63n6biRULe8tcRz7bdawDoG+bivG9bagZgdlzssmf4bIu7HS80x5y+soauF3HqbWfoY7pgq467N5FFSMXG3HqOGUG2v07goNHzkA+IQkBv9mgjhv8gxXIUiZDQjAW1ee4CDP0naiuKIHqghuiY+5GTVUTH0m3eX6JtF0iDcaoiHCMTf0DJo25u88Irs0379hbf0U8cet0oaa+xRT9V589jeLjTfCj6H9IoBf0jXvx/iEuQzSWAngTR9p4X++YdL/0wu4IT8lGjNSABuoLY44o4/Y/f+4KRoxJwb1xEQgM9Ievrw98qILGi6ozPDwoSOPu5vA+sddqZpH++vpS/iOC+snNxQMTRsPj6nm0XGWyiYD22jpIKbNVar+ggf+uwF7cfBCfpUSUnx5nas+x2V5GCdWUWRMefy+SYkYikEikmb7y9vbi+oqCNO5uDk7ZMAr6u3jVYPc7n0BNj1pLvQHJ2fHmLCCRLxSJGUiNkaCjttpUfdjd3ogTRw7hkpsUiggpm6XDBHze3nOW1VhC7iyMkzq2VEij2o5NFVzFTNrcV5AR0s+Px8MXEYlZhCl8ARVnuUzrc6oWxGQnwVdQzwCTIbWDy5AiaITXFmT0ypAyiuvuFYiYFPr9eV+iNnF6aKuugiQ5C8GO7RqjiLd8vdxQBtW5boJTGIesOC7b3DIbPueFhbiHT+/y/LETJVTV1a71R1aK4ysl7TaOnCl/efNTXLJIGO++2kY2RimON/UgPEIBfy9nG/uognLTCmz99yVzkw3daGmsQkmRCj2SkVAE+wty7jULzO0ZNN/jSFk1b1foifONszDECbmYmSy1Ot3dW4K4VCWNjXKIPd3g4ekNv8ARiI5LwdSZs5EzIUyQiSHqii9xuomrumNGRD73GudqqXLy+AVIqHIymE2kMDaXoFk7bpAtZZuLafx8kF81NXjrv9+DSt1JcMPmexv03Wj7YQRVtCusMsd9gsIpYzIdMjcNKk0VlJSVfbaRT8yihfyiOQhx8Jjo5jMcBtURysbVo/o7N6SnRvQ5trOtFgVhfIQBR043sW/VlTZZymbVOO2eu4cXfHx94U9/3l4ipxhDnFbZLsGdXgNuXlKkUDVkeso9lAAHMFUAKb2qAJytIsUN0ugUZKWnE4QlzVhu3gijOTZrnBzXmmrQouUmAW1bI8qPlOCSJ61JwoP6Hzsd3tM9UB0sApm2BJ81HdF9VXS6ByJxnAzNpyrRSfD6w6JSESPpZx3j4HZdb6+h+Yj8SZIJmJGl6NP+CVQkQtLViGr1VeITHob0jGiB91cfiu2ritdolxC8+fMPRfWphz6uensPUyBm9doik6+sRVUOjWco7qHyH2NoombHWpS2MLauBE8+/4RdP1Nz0Qbso8pfJoEzkJJiIqjK3JEbg9pS3sb5x9B5HgZpJEZJfc02AiEGvbWpgrVvJZlP4/EEKney3Ug3694/gEudTfi6axSUcXbOsf2O673TaMD5gzU/fIcPNx8k2iV+02vwXV0d6vr8+w7nvtMhI286ZEJLEzS24Xa9unkhODoJyuQI6FvrcK6TGwwY56TKIlAjkivx/PzHMXmiElNzHsLUSRORkZqCxPh4KMICzQPG7ZLrF13HgxbecVBmjYXn5WbUt/FZ4xSAqj1dSgGoS6g+fBIsYgdhVD7/bY9mZgAAQABJREFU1DirRe4vuuUgfYmDS0iFhKCaqgmqiZ0bCQansbKcyqL7h2oaJBEHeBst9q5awxptXPbu/0CGIpgtG45LyUKMZxNO1DOBw27oAsYiKczZ4NAoCBoSzQZB/SgIWmsKgl7FWVUZDtVcgixcgSAnK2EfYOc6xWmWzu/MRS9gnJ2FA1v2zATeJBR4qzYH3trIIXvkUA28ZWJUfPY5WHuPsP+fnTUODvV9ER70J//YDeaXI6Ks6UUPKQY0JvuHJSLKUIcK1pnZSY7mcYIqizYZzJR9nfvCs4gcQB26f1g8xkkuoayaCdjo0WyQIatfmB3hPLY3OhpQTsEzfUs7ZOmpCHJjyto5aE8xcQc9fV+wSVh9+zcUrKHcsB9HID0rWoBzGRG8v/02zjJrItokiliEDO1Bp5azMfSdBHVRWoSmHgmiaA4QMtIU1wLuv7ZuF97b38i9EckQGx2Ia+1X+SBAN87x8IlsEKAP+ETL6zly3807mIVhkrldIse+EQKSfjVtFHiq64L8nkgEelkvUkW+EoRHxyExKQlJSYmIiQ6HRKjzGY2Lu9d9wQZ7E+bk449zsuDX02IxL7ezyUnHmwwIjxoFf3oINQQL9+bqLajrIkdgjNSR3UORJcL5L1iD73gpxPJYJMWPhsTzJtrIVp/50nyCJ7EX7CRYt4h4ZKePhRsRyja28T9Cuo4k8xlayAc6tl3s3T0QNtKA4goKvmgb8U2X7BZwaFSXHKhADCUYnGATDCjIU9aMqKwk2KKBCKBxLhFcGnBpYFA0QFCdVlOUOwLDYsgPwEBQqQmCigvUo7sNVeVHoLrkibj4cMfa6wPQi7uHdbKAMVliLDmlmivr+cC7AW31leyaRDJuPMFrWSliAHcZrFNuoKmMCcwDd/kpkKLo20nsRjDg7RXF7Lk/+scgVSGEucq+nm5QtfERFQVrfvTFmAyCi+5T/e6QeHdyc90QOSaSvW7du/avL9SjxmdxHFViN9XQs8g6pIhDbtEzCHN0/rO7D/0O7EO2ectjMOLHSry37TRrr8uUzyI3zg4ctq4Gqz84ygZ8mHXXvAyZw7tC294ElclGJ/hygkTkYNqjCKbdA2Uf/h017FCnwLMvPAh/O2Zh1Y5VKGth1l8SzJmfiyDhxkEdrm9nFMD5gzU/tmHPpxbBmgH1QgCyn/wdBGt4XbhRVnJ0EuH/R/ihtbqWshqslWQYNgq5k+PhQ9legq8CoME6PD4V6WNl0DSfQRufidLd3sYFaqhpyU8vxHhJnzOrdeMF806EYMrQUKZGkTPvjCmwhu52VJ3gqqHCoyIczC/Rv7Jss//vD7WeLXzD5SZs8rsC42nxLlxDrd+WUhA0hA+C6s7XQc1XDEHbhkpaMNTQgiF8dDh8nO0R7LfRTvAhi+nK81pRUOOF7Mh+ghpM9aGdwBstk84S5xcbqKEmOxr7n9E6w2v15TkuOG0YGoSE+GgM1H/qrwjDhZJytNOYrxPHUGCj74XUoPYwwd6s/pAzmIFgTJlx74CrfryDR8OtphiNpBL9VV82mOEMiyMvzx9QVM5Ua2lxRm2Ae1MpKli8axmefiHXihOpcl8haqnTxEkPIFuIwShdHXbsr2QXPLG5L+M/Z9yPpFSyMaIkaD1TDT4vBJ3nqp2qIqWhaDsqmQWPOBlLCubjvsQUKKlC2U93HrWUOcluNCdXO8mczEBzBt39I0pKqvmAE9cEw1U1TpcWU9DCzHnCfeJE/918kUh8ZDLJKKQlhlJLRaZ5WU/z8jl+XuY4Dojn6kIDDh/+lq2K7fGNhTLRHBx1RKvrdr2Pg2ou0JKc9ypezM2g4Fg04pNSia9LiRC7wWs9NGTzejGp5h4+iIjPQDoFnS41VKG9W4HnXsi2z+XogAa6+4+C34VSdhzrVleiziDv15HHiOgbNhaSSydRzWaZdqKisgvJGTGCd746QL2uW7o08NvUAAPju7MQ2z7bh4NffomyiiqoNQb4BY2gSl1+UdVHFUC3+0hMTlUI0FlugFp1GIVbtuHzvQdxuKwM31KF+I2hfhgR5GuqCjBVTnpS5WQ9k5DEbFrI71UiXLALSg/cRRWip2mNcrVJhS4ZVcz06Sm+jm/LjrAJnWMmPSzoyhoPr5tQHSEb19CGE5UGqpjp+7nSXWCSq9SUTReCzKwYASZXcU/Sz/nvLaEqXiVTxXsJP8gewfRxQlg79hGsNVDC7OkSFBPHFRdbSiDu00wzqoZFw1VbV6OCtS96r7ssThvUXUlEIrJTY2CghD4TDyPr+zuC46rjqLrIJcEl5C1AZkjviBmDaPPejiouSDXlWUwfbSdINagtct3sdmvA+YM1Q6SYPncu5v6sv99PoMbygbFPJkZnaJtQ7GTEdkaS7LEyN9RVNprKIpn2tqgqnQquxLKP3ET+bGAtlZxeLRZOL3tQTZbfc/i+RfY/mHLZHHvlskPQWsU5WX9094T/0Btob2tDW1sHOjraceXKFVymvysaDTkkfoSfv3c/znaHtxhMEDSGKoaSI7xxvvqsKViobatHeXFJr/Jcx0v825agbtdqHGadX31AwWiboWroQjAtjkybReDN0sHHfk4Bn4X9BnxMV7mDO3p8/eUuMBXb7KY9R/AIh3CBINuieMi2/m/ugwB9DVXXaCEeOZ4CpEIwuIHGLz7CMQY3gd2u4sSh4+jyC0VUyEAqOd0xIrCLst5ocaS/C9FZKQh0gsAoAw3kWXcEDA+rgUrV63liUkXuC3gw0myAq8vW46PSVlYzSVOnC3NB29OKwyVV0DNVrHMmmBanXv7BSOoFF+ksFSl6qA4dAP1UKEi7EPHGqjxmjIghqBKqUO62CM4Lfk5mnyA9it6nCihqE+RT8PL8DGjrKsmxz36Iq+palBYdR49fOBQhPLwbwSmsKlgLbehoREjMzyX3DSH9N0CnuwHfgEB4DvGgRCNONjY5qde8bEBnO0GN8eI/8h+zEWY3GDJI7SMdF358jCWLlWUuwPyJcusb28mcZE5oLfsAb67ZDs+YdIRTxiWzefhKkUgkzqmpCbh7qJAGQjeEjI1EU1EFWxXKOPJqqKJpAgWX+mgetcYNwVTR36Mq5Sq0qbLwPmWcXacL23jXP5cGXBr4zWjA0KHCm//3A3zT0oluIgA3GAzQd2vRdu4sVeoWUyKcN6Ljw0zBW8sqgDOqVuS8MA/hdqsRHakiPU5u+n/4qIgSZbXdbJsYcvOrnS2UGHaCJXL3joxBmAmukxIswvnKyUvVuCKfhdn3yhzZgFve22foD1RZ0siep6Y2GeTjoJD0xiPQ1R3Ax2Xn2PMSJj5EAai+Z4Jb3vROn0DJEF0slCfdqLsJ5Rc8MSEx3GTrmm+vwb6PNoNZeooUGZjq4CQQg1aLmwSXf3ssAaaKNxFJ0cJYN5p03kew1vi5KDQR6UkRsEVhNqiP4h+7q9nT5DnP4KF7LHwBxi876rUPmHY9QclymxxPPD3RTlKjDofXreZsfMTiuUUT4WyYNY5SuTPd1/mDNc6kbUHI2kdk2lRG7AaFQk6Z2wKeRC306BMUwUJ9SA2XUEUQYtzGO4cYzPJIwiwXOFyJRXNMuyK7Ti/ACNXkJgtHRJBwhuRGyv4/xGb/i5D38jOwKarh2kUBnS8/5xbuTGZvdVUVqti/SlRSNYNKpYLq9GmcZv6+88EDGRG3yeAwqfWO7HgFhrFYynIqz605q+YzmA3EmaJiDXHP0AiEC9rpdUfUMrgX1ZzEW5u58mf7mK5EgrlhObYePoFDTZ7ISrLmAent4BNhzuK5CLYuDhvcNrF3c0cEw9Ui+Ykg25pMzsZ2HrJtIOPApW+OEidCN7wFFKwJjB5vw0Gmh7r2NPFMmDnI+lP2T1eaUczyGwzDuPsJQtIZSmso3zM8ZRw0x8vAVqvzDezs0MDT80dcazuPkwe3YVspD4wkm4IFOcT31Z8iHPCZvqMZ37d3EPTjWXjf+yCUvRZyFnCROoKLJD4OdmMrUpoRo0wRTPa/WX06NDdewI/Xvyd5vfHgjAd6BQA53qQsjJN7Q11jDs4zc3KXPBVxgsRfp8CmgqqQyTbKnPUEYkZwjn3r8URv4njxCxWj4YvtqLhwGY2q68SPEmfHOWHWmmP2DGgs24VV767HF4TrX1JyBMVFh1DTpIH3cBmk/pyTyDgvR9C8/P33asqQZaQVIS3vj3jQwYt03fdl2MXg4RNkxaPPEmTFQH7kVDm6btVByrMG6k/UQZZKUIqm+ckNIqbaRmibmz+SkqVQlVaxCVVadRWKajSIiBuNwD6xEb0QnRKBmuLTSFyw0C6UqdCa6ZLHpQGXBn6tBjqweflqEGolu8kT0pAUNQI//nAZV7nBm8ALepBA9oMtDBBTBZBB/DYhggvUUID95Cf44PAFrlESBTLTEhHkdR0t7cxIThtVBfQEJSIl3MZxzFROEvdkRpyUO8/B/7WtzThbW4Mz35/HpSta/OTpA18vbuJy949AhFsdTrNZZQY0UbC9pE6D4VIpAsQMYstPaK35Ais/Osqtj8m2nTs50vHre6JNaD5TT1zIZ3C+laCib94FsdiHT/zwgGK8HDVHVOyca2ivRwmTVOYZgLslAex8e5M4Tw6texfHLnIP7dQn8yiJwpHzMP2G8pdjc0kd/CgAGGIKADr44blDt7cM1poh25ifVCObhGSdAEgw/e+v45JARAlY9EyGIJNA+oJpB6X2nCCYdts1v7bmX/iwlBIXaUueuwD3BvUOkt4h9bsuO4gauOsn2gbxfnfwVjehPv0ltm3bgX9VGFGggby/78Bz8VQSdrMJf5/7Z0he/RueThpxB+UQyKWJ80R1ZD9KvjqLyxRpv05iiSVyjEnNxMS0eATwfD16wuX8fOMnONXCnMFvNJG+/sokOB2lD5VPH9i6CcW1l40tYV8lsUrMnpWNUMFivlqJ2/uNQYOTu7dhe3mD9WeSBCx4MQ9RYkcaByQSkZ/lLy9knzFGQHnaTDw1PQUBNmI1H1iFVcXN1m2w+47wUZcuQ0qA3Q+FfVDfgbLPt2DXKet2imTJmDf/MUQ6uq+Erb1fKJ0eR1f9GXtZlSuwePlCyG2ePX1zEf5Mji5mUxBs08L00H7upYNafR2hoY59APWaVlwTjcBwY3I7jQOqfdtQeMxmHJAlYG7eDMSNMJ5o2TQtdi5bhnJaF0oog/u1aVGWHzp+n5z5RwnyYi/Dz2KxiRWZePrxhyG3HUT4c9RFq/D2QepwquwoyJ8mSKObFZWIVDWaazC4ixAQIOYWp8RNVvQBQSA18It1i3abd+k5fp2eY8FNwlrsoefpmFF04nTKz59BrEN9b3pNI/Z++inKm7VIyFuC2eOH932ygz7RVG3F8o2nTHfPXFSAaRbVTqYPTDt61B39HJ/sPYXrojQsXTYDjh0tTIINfIexEfdt7j2e8FcQ5HhBstXsfAMbyq1tPMtGi2Nz8dq89F72q56ymd09PR3vICJhdY17ULD6GDt+5dP41d/vx9w2qvza+ncUnuLaLk6eg/xZ8eaPhbxHMDmrlm+ApVUUq5yDx6bG99l2g04Hd297c5qQG+qSzaUBlwZ+iQY0qk1YXljJflW5KB9TI/lRsbUIS1Zytrul/aBR02gSJDf5Mn7JPe/8d1qxfslK1NKNRIocLF2YxduqBhx4YymKmaGcbKilZEOx9oOuA+pr3gi1a8vfeWnt3kHXjK3vrAI/7VidIs95GYuzzGupGlrjb7jlGp84NZa+hngHG0yNRzdh9V7uebNqlM2awtBRhXdWbIT1CsXqG+wbIdhLJruCJMpckI9pUQOzLHq3xhmP6FBzdCcKqU8tvJn0+1Ig75knEXZpP1YUcja+0+iG8f3Rmn+73TX/47Tmv0bjywp2fIFMiYJXpgp3LeyMj5SAZP5tVNbcVGPtosfw+tavUNeisVLvmKlzkCR1w4H/moX1RKpaeegzBN7/BKIDhlid95t6o63Dqv/9FsoaW6BlSon5xum7r0JdX4VSBqLJOxJxYf60GJIgLlVJ2aJmMrHc5xZglJDLU/vqLA9fKBIzkEpQPx211Wjnqwe7ibzr665RUMZJ+vqmsI+zMCxJvWBY0H0FEakTHZ5NZPjhIk6VVZug6OxCqzAcFRt4UrfkPPzXS3mYeF86MtPTkX7ffbjv3ntx74QJmJCciMQ0JcZKnTQ7oI/yXIP2OsZkZVpkwgr7kXMm6XR1+7D2MFdanzxnEdKDbZ8dLXa/8yHUzHhAC6NFc+41wSiY20mOsKJS6O4eSRm/Ivj62l7DfObg7Gmw+y9vYktRCXqk8YiWktOKxoHg6CQoCY5J30qcDEZikH64kvTNh/FxKZE803b/Hx5FhEOzvpi47ib8n7/vp+wgBVcZSNmDJg4ygmcycmX3T1CvR8XunSxnjSjmPkyJDx6cLvlZdzGgrmgz3lq9GUcIn7ystIQII3ncazdvRDAccgR12XPpIlquGuHguBvIk3Ox6KUZkA0k2/5nyfTrT2aep/X888ReTa9Gg4agSUYTNEkfxbimipSoGMTHjBBcpRC5znF0/acs6a1RQ+eois0v8h7KTOxrHCBS2fA44pgbi5h7EyA1YukbLyCEV1roVR37Evu/+BJHjlWgiiqHeiiEMXx4INjCaTfiyWPHE+LJa7XgyWNkp8zDF557AEIzA3WNB/CPzxnXF22UAJH3xDSkxo4irO9GE3+hSD6BbL3e2cju7u79wG9xlxys/zc0RF7MVNbofYh3J9EOtIU9SdwRHJeAruMl7Fym1/o5DV8XvIKQQlj+XWdOQM0HetubqthMZQ1lKstkUtj+hNxsSLjtacR1zKUBlwZ+Gxo4f3w/WwHOBKHnZ4bxjaLkkFUfctnw5ERfmDeOaiP1KFtTgHX7y9ETIdSKVqP4zThYwnD7UYDi5dkI4W06bc0uSjjgsuEzn1mABIJc1RNE09I31uNEix+UKWHCmKsIrnPN/34f1dYmKt84OebMnQx/i8S4IEUK539pqCeoVaPnyeL5FJHj/I8vIPFuiy9ZfDxYu40UVFr9xVm7t1M89AekhpmrnNy8pcTdkgyJvhPV54zoLdZfVSjn4j9zYhzeZ01ln0PFwEtLlHg2N87K1jZQIPDbb6rxbV0DLlzqxA33oQj06cu+tW6fc7zj4AOV6WPhqWlGfRtvaDD9RhyTZdV8uI1g+hc+ZA+mX4CtZHx/fa75i3G8pAwX2J+ZCLnPzUek0Ax2AarUWUX6DQRrenDgvx/HGosA+YiICHQR7wWzjZk6k4I13giOlOLw7q/QRceOH+5BTl7KbzQCqcHOFW+jmg9USBTJRL4aCYnXXbjcftUM0XS2AiqN1FRiy5GJpSIiIhkJFhMVq0Qn+9e7jJAMpfkENWGCjHCyBvHimpxeBMPSRBA0npQp/4QASN/cvIM5KDo3cg41tvHSmqFVpNEj0LBnE/7NRs9keObFGZB6uMODnOIiLy94Ufakt48PfHx94esfiECHO8p//fNhDIKOlXkSp1I9gnKeQ06U2QD89XdwXYHTQAe2vrUZbfy6QBaVgNFG7gVeRR0nN2PL15yRraSF0VgjF4WFCpmAz7vbvsTpkiLiA8hycCk70HFyC7Z8w8hsQAjBoMVYQCyxkG2Msz/CD63VhIPNt703VxITpNrAB6ky8dS0WMdCGpl4rbrRqPZFlgXMIctBlpFNQVriIKsyc5AZCeoNkpEYFcxxamhUhVhfzo0zk2fmIcJytWjRp47crdvzNtYVN5gSJRhZYh+cgQlhZuhKht8lLiUD2VnpSL03DekPTEbOIw/j3rgwCBDNg1Wnu7+CFuNSdLCE5pyGtS1n7UAOcJ9Z/vf297VaPFp+5th9grtIIyg9fQstxjs5UQiapLaiFMebehAepYB/X5BNIgYKxLGOB7u601ThrYL3UFZ/Du2dV6HVXkVnmxpnq07jCHHUMPAQkcQPxUju5sXx5KWPi0LoyEjEJqVjxhNZkPQRfLN7v0E5qMdXmz9gOZ8gy0T+K48SvGggJNIQDL1I9izLVyYn+2IaC2GnowX7V18RHIg8pM9A4qCIbecmPxF8Cofx347aLhmyYoLsnGXvkAjy4B7i62ICPc7D18W2xN0XMZQYFuGnQ3WtES5WT3CxTALZIagIxs5wFzCEgjRDh1AFFEtCRJwV9Ow21nyLK0ODENhXRNieqlzHXBpwacBpNHCl4RRLUi+OTENGdCArt0a1HZsqOFtvynMLMZq19dxxo70KpxlyuWExSOXPFWJDdc1l2M9wK0rS8PgDCr6qsxWb/7oN7IqEeDFf4Hkx3YdSwlixCt1XtVBkpfaCYR389hHf3T/fRMVV7s5MJeQzeblQZqZi1AgfhE54EAm9EuMoz8M3mOVQSx8Xg9DgEQgeGY7RY8Yha/IjeHxGJkJ8HGsvMQkff9v+NdcocQLmPDcXuVOVSB47Cl5Dw/Hg5DG9k/nYRDkigad+iYoIgyw4GOERozEuLQuPPPo4MvvlYRusntPhq8/3s4FNWfKDyLT4XTRTFdHytZ+hktaL9fX1BGdXjdPlpTjEwE6HR/224NJMCYBSaOqqTAmAXC8QasuiZxDmZAW75jW/NT+ynl/7i5OfxJx7hZi0OFjP/m//Ps4frOkox//52xE2CIMRj+DvH7yDF2dGQbVxPy5R/42Z+gQFa4bCM0CB9JGd+OxYHS1yriN95nRIBQcx8usfOI3qM2xWccZNct6rWPTIvcRBE424xBQolamQDrlqcqh3t1ShyS0KSREEE8duIgQGmp1Jv14aR16BcPODo5GVNQ7ymAmI+Q3hOHpLwghLPttk0DpOy1pUnWyAOCSInHAekEYwpIgxMFxqQJORwVjfjqrycpzly5wSZr6ALGebKX+Fgn2CGCzl7N54xL/imq6vmjWgV1dg81f1pgMttRUs74mEDNBgBq+XcP4/emcfS+RM+GdYyC+MTF9gdzqwkwI+LYzhI8lE3sMODmpQNttH7x4wybz4QYXdjC2vwBAkKbPAcDJU23IlkRHepT6JcpZHigjTn3sWcf6OLdWw5LWa+dI8Mph7e4N9pAwHGc1TBBVmyUHWVE39qroEKdmjX2w4xBJWgzKknqH+dOzSz/pJYt4xi8GVn1VxH0hikZNzH0ZKRmPS5Fh2EailqqhTJ75G/fkOuPvdDX+foVzQWuRht59738GxR0Q8oXkM8Sg1UAUKl3RpwTkUHtFPRYpjZe/z7sYqk1SqMmkxV5mwFV4UwL1gkCBSEezYYGefwtt+QAHsv7yPs/xCTiJXUH8MxQ/kBOIOMX3VwXIHWWL/e3j70+8rGMFBgQJt53V8c/gI64zIfOpZU9Dd0FqGN7f9m1WCInc+skeRDUuB4TUF76Ki8TzC78uCVGCJOu7+AdCUlLJzjl5diS6qEhqojfpTVxMFephqSWfi6zI+o24IDImBMosylYkJoLmpzcTD1k2E2/XVlThRVori4iIcOnSI/oqI968UqmpyLpU2Y6wySXDVXsaWuV5dGnBp4JdroKOOuBWpKqBb44lkqsLzMiX3UAAgdibmTzRW25ALp+0Mys+2wzNkHDIISUOomwdxEaqYyhoiqEdEOhSUKNZctAH7WG4XMfIWzUGIFy/99VYcPlJJ46EnxtyfMTAeszvYcF3jPnxQREkBtCkI7mz+5Hvg7cUkWHojKIR4WPvwqdQc2InvfSLp8wBIQ8IoAZjODQuBxN9bAPatFv9axSewUfXwqwWzEUlyiShx1Mc/CIpoqhC3o1NDhwrbi9oxOjYMARIpwsjGjYgIR4hUAm/B8DvfQF0ZZx8lPjQN0XxSorZmJ/667ZSdVtEhqjqprSjBBc8oJIYb/YD2T3W2ox4+UsRTAmAMJQA28AmAkrQ5eCJpoIkxwmuxJQ+jec0vw9Mv5kIitIWw8NTn1BI5fbDmh4YvsPZgNXXCCBR88CZShpMDqPsiDmw+aBWsYXrJJ3gYSj89CA1uIp4qbhS+vZ1FTt2bNM1/tWUzCw8jTpiDF6dEWjeHHBKMQz0rxhtlJ86yC/dOgsaIEEQWh7Wot+0dwVJJ+oQyuW13+V1eiKlYeH87QawcakJUVhJXDm0JRddAUHQ25dPuklGIj5YKNMP6d9mNTt1od99wNkDopmlAoxlDC9VkgKouGdBVXYSv2eM2CyOLVquPbsTOb7mMejZ7z8FQYXW71+IwmyXet8xm8d0RGMY4v8bB+xplzrfwaXBkhKuNZeBMkGpSpGMXSsRrtWpTOeuYE5PB/FSS1NyEXns0Tykoiy2VAr8dFoHf7jZUna7iAjXkThZmhpQeJR9/wM7BbPb//3gCUbRg5RaBOpRtXYk1O8pwtrERjfW1qCgthkY6DnEMzJ1TbW7wDVYggxJArCpS2MXfACpSBNpWNxFXZcJWrdVR1RpfodzeVE2QTSoYpOFQSIVdIdmh2optlVwlYebcpXg2JwNJKanIkHehmMnypS0hbxEyQ7hnTk+choYhDAmwQDvFJNYNNJEzoolsCkXqZCjYLGsdDq9bzf3eWIjLCZyzxW0otDXFdFyPYVGpVpWJpss5dMcLsuEalFZx0BzqylKCuxxLcJe3Tpb6/ti/2Ax0SBIx/YFo57Sl3AnSU0Frkex0xMiG09ykx9UrnTBmilp1jUgMefS9mDbrIYQHeDl2HrMSzPXGpQGXBm6XBjxvtqOkkuYnglZt9YyA+OxefNnE2LOEjPH8E1bIGHXFe1BNCYDeI8cLOlgDqshtIagiJhGsqVqDiFhg18ZjLGG9JPNpPJ5gEWi6Wo8vyxi/TABSJzu6ssaAf2/fhFqmbJ8gtV6ePX5A8wwD5fb3wmLUlldCmpxG8LDCMioMrcex/iiX3Dfl+ZcQP6CqfLIxPnoXx6qq8HWPjJJkhersd8PVhlLUthvwg6ecfheMnB3Y/tct4NK3ZZi5+AXMyqHk0XgFRNpmU1Jte30FJYyQneTs8DN2BiNfPgFQQtVRKZPvtYLts3O6Exwyr/k9LzfBI3UmJo0S9prECZQqeBGFNZL+EnXRIpPbhmOUkbe2zwjjEBP02Y0bN3/J3QT+nZvQXedEHDNB0aesnqHpeHVOJk/sSdls53V9nuv6wKUBuxrQN2PL9lruI3k0gm2q1MSh4zHvteV4OU9JprZ5azm2EQVL3sCBKs5pZP7EtefSwC/UgHcoJs1+DQUvz0GsxcN2ubIYxZUcGbMk8ymMD7BzfX0dtu9tYD8QxeZhUqjNg2znK3f0UMdJfMKTZ0syn7AjswGqnZtwtK7DWgzP4UiftRivL1mAZJlxTmROEWPOk+kOrj4xoGzbTnaBCsjxVE6ctez0Tt9Rh5pmrfVxcSimznsN+S/nIdaGJ1OS9h+UmGF9uiDe6b/HN5z/FTkzH7Ygz9bgwFsF2GWHpfXUxg9QxwcFBNGGPoQw6LXoaG2FWq1Gh4av0nAXY/y0hVievxiZCnMnaRuOYdWypVizR0WMMELeDNBqOtBKbVK3dkDH90NAZAoW5i/HoplpFn14GcUb38aSN9ajqlWordKhsoSbl8XJczEtzjjoaXFwZznXEVQ9OH088+Mh7P9Nb+DPy5Zhb6PNb0/IXUayFf+rnE020tb8Cwf535vyqSkcSTMv+xDHFhLeUoMB8bMwN1NmOu/YxpXIf2MTqtT9PFsU9P70GNdgWUK8aT1juojT7RCZdlwKZsxeiPxlK7D89QLkL12KJUuWYCm95he8jhXL8rF43jTEywMcPI85nXJdArs0IGgN6IlrrLGDm3TFo8fD6LVo2LuaYGSbWdkVObMRZzYtoKFKgcJabr6KjTeT2wunoTo01jWziUnAcNw7Uc6Jdr0Sq1fyRPVU1TF3WpSFyFTd//4ujhhdNhYjPS0+csjudbRpOGeSInXMgOeZ89XHeWkvY+O7u3mb3yENsHvT69euccdJ/wnE0zygjYKHp7hHEZePbcCeun7m5wFd8E6d5I6I+NHsxS+XH0IjU0bdWoNK9ghxmix5CSny4fAm2PnhoVHc2mqB0iRM+WdfUiK7UDYt6mqa+Urw2yETrVMmTcJAu/x23NHeNfS62/js0Jo/a/YrmJcuxDHQXutdx36NBob8mi8L4rs3+egEmlHdCoSOIKmYQcrO1lFxGNXs8WG4O2ConTOc5BCVB28iaJ97ZjxOg69xMc7ITg3nnQ03bjB66TtbNyB+CiZIjqGYfJndhj4U5iTqcIk5+Bqo21tIvzhmo+z/p7KocNve5o7Q8VPxWkI6VPs2o/AY5xQHOKdXsYTwYufOQPyIvp9Te1d1HXNpwJ4GvEPjKUC4AuqqA9i0sZieMvN2+dh2HJDPxlSbxV3V51vQwp4mQd6s8eYvOGRPj6NbtnMLNlq2zn44qpcU+uZDKKSsNdBf56ICzIi0/u14Do/CrFeWQUmQEhvX7cV1ClLFWyx0e11wEA7oGw9hVwM3T8fmPobIXoOFDgc/WIdj1GHyKYuxeBK/uOVlYwO/+QloVu3Dx4VMVqIcedN762YQmjKgW3AtFUPsZ8wa0aJo1UoUcw8aJAk5mDt9Aq5/+y+s2s7AE1xGzfdaREU5uKP6ap2+FUXbCnGwkm+A8TyRBMkTH8JDk+IhFssxbWE+MppPYtvH29HA+/4bjp1C58Pj4W1UhfG7Anhlx4ltNE4YTUheJokiDY9Mn4I4mpciU2YgPykTZbu3YFe5ccVei+Pnrgl03jJAx+s+MWmUScsa1W7298UcmDJ7Ch+A8oQRGbHu7EVAqM+fqRXeuCdBRhBZ9Bw270Xh0SG4UcL8fmij6sFsy7FQfx7VfHd5iQT48HFSI27aS5iLf2LDMU7Y65crsfHtSkhilZj5SDoih5vHBH1rFdauLOQdYDI8fL/1OMlf0qlf3D29IWb+nLoVLuFdGnBp4NYaaMWnK1aDSS2QU7X18zPiMf/VmShYabSBuSvcuHYJ6o6hBPp4E+drirBxL+d+hjgTEy3H/FvfcFDOUB/9CKv30nguUmDOq/MRP+k55DYuM9nAfKvQ0qiGKHAYrl87j6LCjajk523ltLQ+1tODIr7pJsZch+DwINOxW+1ETv0Tcs5R8gdj72vLcbI5B5Mc7SG3FNpoCvhIMOBaBIIIe2mREgWri9krHTtUgSlRffk8LG82+PsBYeGEOVBJa8gWrP+gjNZSPLSJfDJShxsbb5ZLHDUVS+bcwD+o2uu6tg4tFEsIsF5Smk8exL3Wss1Yt4v8ReJkvPpfszCit+iDKM1tuhUlOL9XsAotBHm7aD6tg8W/hUbdJt24LnNLDTh9sGZY5HhEoBDf0RLmzeeXQ7ZuKeKHE2k533SxFxeUuVK7B38s+Iw/OhISn1vqRrAnNO7bjsqWFlSuehf+BfmIMg2uBBcQIcYxmvVPbXgX4Uvy+8k+vokbgm2hSzBBa+CW2f820vPZ1wkZzdi37WMcM3ryGMfESnJMJOfhT+Qo97T5muutSwO/RAOh8RQgXEEBwgM7UFjMLAWZzU6AkLgONp7iVkjyKXmIM42j3DcG+7+u7iCYNR6zJeQ9itBetpwGez/mFgwgyJ/+FqrDaTHxyoos7mIO/U8yf2qWOTedyaaw3jSqnSZHsmxEX0sod8jHT0P+mDQ0XiKS7V66sb6m496502KJ2bTY+fEeiLLl+HonLcQpEMVsssy5eGUaX1mUokTCnlOotAkWcGcK5D8tMNb8eRWMYXYrqa5fxqmDG+lPhtyXFyI91BsBcqYiJQmNJ3dj/fZyjJ37pJ3n2OoqDnnTWLQKqw/yPzYbCS43lGPDynLI0vLw4gyal9ypam3GYkzIrMPnG9fhlDYTc1J6P8c2l3HQW29IGYIW7XVcVlMAJjKS5W/ZVsjnVxL2v2X1oI8v97SSH8wptsj0bEiKN7CB+Mq9u3iZJZg7x7J6UIsD763mk0kUGEPPpXA3dwrYLMbS2DJ8un4Xmvmx4HJtMVbTH0RiyEYEwuNGJ5pbeG8eNSZ5zlwLu1+4rXNJ5tKASwMuDdjTgK6xgg3U0CAHWYgfVzU3IoUqqYH33t7OJ1FRXP5YId4+ZnsFgkb7z2kCDOrq8O/jvF3h6YlhbKKAO9IXLgVl2GKX0RC8XovC1ca1ibltsswFmCqIAJQBN/jE35MHK/DwQsv51Sxv7z1PZD35OI4v28jO0Ze7mAlNQCt7Y17y5UbUUxmJqfC4d0OsjnhHTkVeQgUKmYha5zXWXBJQq0yyug9PJ2i9YmwkOa837MLK89xHIg+jR9R0qmlneFw8oZ8cY39vxgCd6UOH7OgIHppbcYikIQgU7Frv5ymn4+vD3JjW8g0liDHBmp/3fdfZv28NOD1nDTxlCL9LRVmfl6iq5Dsc3L4TqtLP8DVfz6dq+xF3VfwT/7VqP7r4vp7wyn/jiZgA5+x5K+z/J/FovHXWgyfUhIPNIFTqUVvWBHlqEiT8etyywQb1V9h0pJ5qcURImpiNMB/nR8SzbJ9r/05pgLL/Cb/126vM9RV47oUHYUv9pG8uwl9Wl2O4QoEgH/P07+Zlnw/AOzIVWdGSOyWw67q/Sw2ICBM/EUobwnAwvCflR1Cn6UH9kS/A0dzEYv6iiXBs/J5Iwd/ajDZmMUEY0S89Ht8L8qXj5BZs+ZrjolA+s8BEsG3Zvdq6A3h/TzPCo+TwEQDxpVlmEaY8twCxthjRVCX6yT92czw08hw8nzO6V7tBxfknj34D0cgQIvP0RqDRwWzZcKHsu/vBUFeEszQ+Gq6eQ6Wqin/GqFuT5+BPj441cy7omrC/iMhnSfa4jAcR4WCupN4qJPi6D1ainMEtp02RORNP/mEy0pLHYvjQHpw7184XMWtx9kQ5PGMyEM62gScRV2YJkouHmZ/e3Hyaa644FjOfnoXJGSkYPSoQNy6qiWeNa69WXY2yC37ISgxh+8zdW4K41GxkZURjqGDNJTf81NWAE/WdaK8/jZ6IVAyt2ISDTYyj3xb734C64v0sLn1QXBpSIpyAYFYUhJQoT5RVMLarcevGlS56Z9ChjXjy9mz4EKf54GjszHm4f6RjR3ajlP29mohj/bpRV6s2FshTm/TQXr2Kq8S9Y9ySZ76MWeOlxreCetWoG/Hd+YvQdv+IoWIfCGAKEpR+XMK4NODSAKeBn7RNKK5oomnpPjz/RIrJ7nP3DcH/z97bwEVVpv3j3wZhZOJNxmZkQAaHEYSRN0ECgTCMsKhYU0vLzVxNa93t6Wmf3X777NPz77fts/16diu31m0te8/SsixdUyMIEQRFpiAgAacJHEfehHAQcHTyf51zZoYBBkQT5oye40fmzMx5ue7rPnPOfV/X9f1+UxgtvAvdaNS3Otznuf3EVJm+5rE1iPLn40P4AgxHGK00IOOhf0PKDbZIsydCY9ORFCFF53eN9jHGwLUgRlLew1h9S/jARy5dE+NsazmqjWZYOuvRIU1AbNAYix7EU3CW1YujmhHPGcjUDI5RubJZIrqmSkrr6JrqRlVVD5Iyo+yF3RezS0rPZvZ6NXtBY9PovdhOLvheHqtBVznpJDFDBusgydJ5BuqsZAQ6+8l01mI3q5UkQcz8dMgGQjYusJ5O2UtFUXu4eVHm8p8j0nHOaO6g+G4BCovKUH74MI7SHAReAZAHjvHadE2L6KxmfPXJJzQvpIhr9FL8fF7wIEssphZ8W9+AxmPfoeUHEzy8fODj7eqOGGSi8MbFHnB7ZA3jv9gH/ozHvrsfGw4wE1ITar5z8GrFVrzl8NY34zE8eecMh0/cafXi3P9TYpciT33UCrk9hs3E9xydtQh33BSHqVYuEnNHNVWuEEUO03TxLEReFRhDd+pH97V1bNX/+0CaxXhrox+eevrOYWR8nB5APHSln+DNvb1O6Z7c10OC5XzxgIl0NXynOKdnajpywFp5TVXKKxfD1XXyTQXbBhAWhDgrrJ49mLLN4qARNZTyx+7wDux8pxBGurE//xLwpycWuLamrVc3oGvFPG3OniFLB9ej6fKJMou1X4wl96YP+ZZrWMfhT0lXiKoQd1dg3Z/WO6FRszvARStm0hH6EF0RC7BAMw1pD63H989utNNaMJWjSXkP4p40x4m4BYc/+JitPiQcFeJcrZXkxHOWjnI7dUd03qODuJFDlBHIvL0LpR+9RTo8Rtr7LHa/+A8EPfXYQMW/x+C+dnIKF3xkRtm/9nHnZSgWniSKBasVISFKaOYsQAdRCL5GFIJMvP9s3Xb8s0A+iJrPyxZ/cYH1YzllSGwSxKTDxYzvDmx6mmomuWUo939vQz62W+kJw9VBYzn0uG/T29KA4oIiVBw9TuAgaoFYDKl0OiJikpCaHIdpRB3hpczEk4/74tWNRMXKNJKWJgqQNR3h1m1/fQmx+3PeIqBsVjq+enG0e8k5aKqtQfXXdWhub0XPWTF8fCRQzIpHamoipvGRU5CCEYe3vIDttspxtllimnssxeKFRJPo2ExhXfCA4IFr2gMdhKZ+eWuZ1Qeew5EKDBvDwvsxJ3sR6cmdxKluGjtOvh7SwCBMm8rTwCwVHn3w0htgh0M05vNzQr85Rclouc5Bb1cLThpPgRkR+/tLcUPQNN5RxWqysoAjHHq1auvfECL9PTKVY/H9GZxmQnG0TA/jV1GBx9RELFRux6cM+Ilo2p5/U4YnH0xzOu9gG+Dw58wpawWI7w0I5OPQ1m7rVNzz5O/gveF/YZW3o2+asOnPb2LZqsWYE+LwNLa0YMdrVq0k3wiEjqV77ecZn5Xek99Z50VSqG4YcLSl5TD+ShSJ1l7gTn7sGKrKCIEsjcbK1fdBM3Vg+/Gx7nKPeh6dLMoMiJnrGH+2oHbva3ircDh3ga8yFffedxcipvB8wnG5LhH2uyQPuD+yhm2uFyLnL8G86d74vlGLNhuExtEVviqs/M9n8MxKfvCBOpo21nWz7nO8nM/9qKPzViNrhrOKQQ+EJiZQdW8J9Cz6wYJ2PVWIFhWguFyLivIvsfuLI5TSYhYxctc/gmjeVfSO1SPCdhPrAcfq/wysXZpAV9DgZaCSHsha8wtEBY5UHeCBwFANsrLihyFzBh9ReCd44NI9YCGKs//+yyso14ugiVdBOiUYiZlZUPmbqXK5eaByWZGDX97lDM1x6ef8KXu0NdRBq+dQM6QiBn31IeRr2yAPU0Pu54mGTzfhSwODwSCNqHUrEOwE1W7Y/y52ftvJmpH70CqEu/i+bjYexg6mctK66LQlKG7ogXJmOAK9aQBqqsbGt0rZvpASZ/m9iU4mdmYd3vj7XqqDo6eVej7uTA61V2Dajuvq117dZ/j7J4ehqyqDtl+F9OgZiKVrLSlGg7g5aViYdxfmEGoDli40HGvDhQs9+Opfb2KHNbAZveR+zAt29ix3bcv0xR+jkkFkEOXe+hU3YtidXOSNUE0K5IT2rTYy16YJp6fGIJGHbbF7kq6nbTu0LJopY9VaJDp5PkmkYUhP8Ec5VWAyxYndhgtIytKMuQLTfi5XrXgHIVZOibRq4yALNDfeiBmk1WixnIWhai9efHs/V3hJ/bvsrtkubl8vJS834h8f7Ye+tRNmm44ivfaZOmHQ1aCsuAD6Hn+oIoLh4xeEZEJuqfzP4eTxVpjMAzgbiBXIWrqKqpQjB1BsgzwxUW9M2L/lfXxFQbm+3vOwXLiASV5ieHo4K291tMkTAbJgRMbGIzklHenpKUhOTkSUitrNU6iKbu9LeKe8zbERtM7MPapRnK+FRR4GtXwkisshuwlvBQ8IHrh6PcCM6V78BPa7Rd9ZKNNSnFf0izzhExAImVwOmTQQPpJhoxDe+Klh9+v4V60tlGzBGW81UtQ07nOyeHr7IFAmg5z+B/jxE4EokoRC2V8LbTMTLbKgsaIIbcRkoyYNm9F6wazbj7cPcuP+5IV3IIxXrC0ihEYpoC3mkBuW9noU1nZBqZ4B6ajXlglfvP0BmmmYK1anINuKtnbStTz5SILIlEwoLITu13NzQpjbUXOoGMXaBnR0deK4Xot/bf4I3zJDd1pSCcUSJ3MyseS+nrC/57oaUFTZTOeTITUnGQHMcIkSoW//6Q0wn7ILFfGIJ1loLGt939eOqtJSiCJSoLIJMVq/4sfLOehLi6AnX4en3IJI67zDULoZr+wdnqhhbDZ3G1gUkUWZBLXU9f3CDz9eu1ZcFcgarvsmYWbWMvyN/vf/0EE3IxP6zp9nv5pEmfDp0wLg3o114P4Xp1KVrq0e1NnFOwUL1z8DVelObPu0zJqYoSpR0ykOTcPuIkbWyseRycOKXmctEj5zvQcM+z+2V/9n3X/78GrJMVb/b3nyf3EmeRmWk/C0oLHm+n69+izoRdFWriLMdJwmT/bCFA+qXCbdk8R0HN75HraTYHjesvljqqoabx9FLHwQz6Q1If/9rSg8Zp3wMZpOJDatUCtxyvqZIuM+zJnixBpzA6FPuEGfOHoZL+7rXsqF+NPvVKTz8Q5VG3Il8GebyrDpmTKquM6DtHmv9dmkxLJcjZNGAbW7t1sRUL5YunxsFXBODzSOH56sI9QPsygysDInnFuni27KtBA4dlVT0XvYPFQnRZ2L+3ha/W85x/WZdLZmGDrS2kj2JfaeXyOv9zl8WmdCayOFYHjaHkebqbMQHTZKGeHUZPxmfR+e27ibEB563giv2tpgatERbcL3aCX+dEzyhp+c6IBVM6C0CtJPjb0HpNWM57cPwE0OvPuiHWVjOw6b/P3VokHX6cB3E7VmgXbLc4TKsJbj0shCHReJGyhJ3X2yCXXHBpJOx8q245myfTR2fQQLNVPZ+/ljdE8395pw5ux5AuJcD4mEH9WVHdqd2F3F3BvqYKshZz0qZnRo5FAoQhGsVGAaBexkgYGs3fZH1US5/kqcp7cW2wutfeQbh2X3zgWOf43d+2xFYU704q7EeYVjCB4QPOB2HrCc6cf1vmS27XZPSg5vPfU0Upfch7uSwweG627WsnNE0eu4GAs34enmDDyw/HYo3XSiG3HnL7Hk9LP2Z3PV7rdQtVuKnBX3Y35syPC+IjT9q5sI6cAsvhmYw0fWFl8N/v3RPDz9ohVRYjyCzf97BIq4HCxbtICQq5z5jn8bdr1m19VMzpg9vN2OG4/7ugk63RmSIxwtBsgYQXRtC9fiT0mM1qLDHOxUE44cYKBFAwujlbRorAI+A7uNy5okKJLV0DlFM79jJ81QUoyypfwzq74VMWEwNLDJIey5ezsaUPDxNqsO8lns2/gGwnjJvgC7RvjJFhqzM7pUzJz9U2uiRhyNFevyoPafhM6T32L/Z7tIl5ybfxVufh6+v3sKaVPdcnQ4LtfItXhQ90bWnD+Dxhot6hr0xJ/ejJPdP2KKfAokkyXwmzKF6BOk7P8pPpNdXGH30y8tR8QCk2XuElGFg2q0CgcRpKFRyCTuV1XQFHh5TcZkiS+mTVchJiULy36+HDFBQrb2p/fMNXIEqoL/2+YiOyJBX9cE/zAVggMGrqFLqf7vbK6Bt4YqY11c/X+N9N411UxT7Q68XsIFj7Ie/iViHTlvGU8QIiA4KhmZaZlUaT5ajdjEuk0kDoCaEkkpxGttPFqDTqasnxZTZzdXAU84trvXLobMyZiteus/UNrK7EC6FOuXOq9SZI82sX84nY8sxCi80FTVaJ+ft+vr0WzVQole9kvMDxm4j9gt7DiMl7ZVsm1XZK1CnsZ5laJ9e5esmNFByFUtwVil8bdhYfQINlI16aZXC1hEh81MRdIS/OaBNEy2fcCz176WOlb7pM9wGhGjcnR7QtRdz25r7r0eKcQDPhRxyZumWX5AVWElIbVMuO6GBGhG4WH3lFjwFW1LZT+QRqZB7QSFM9HtslDV4fubNuCDzw+hrlGHZoOBxr56NNZVo6K0GPnlekiClAiVSuATrEFmkgp9xxtg6LbeTBwNFqux4je/QrzUyQ3FcbtxXu/Qvo9NBVzNpFiZhd/8n9XIiNMgKjIK8YlUxUpjWMXkXhxtNFrvg2boq0rR5h+DWCuKy8NTDG9vb3h6urYtjq46eWQPKplS3KELq0PTCaNBj/qaalSS3lNxUSEK8ouhrf0Wx5pP4NQPfTh/zoILnpOogpR+X0x1KU+XXv0h7NEy/afEuv9eDY1MiiAVXXuZCZCcNqDe2M1ZbtWLq20TIUytIpQQTxskmCV4QPDAuHlA5C1DPCGPo6QXcKxGbx0TmWGoq0QBPb+GzivHzZArfGCZOnGYRqa5sxkVxQU4YZGCoRrl7bhoRF94IJi0dhSWk4TQGED+6wj5X1DegH4qgZ406Tr8aOknjbwKvPni+6SazC05D63FrKFzrxHPM7FfePiFIjNBTtSp1bBOQ2Bq1aGsKB8NbdSqyZNx3YXz6D/djjJiNfjwcBtnIFFQr812bULR0lKOZ//+NstSEKIKJ0TQ6GMe2xwsiRBF1/WfwZneM+gjJLKYikbkIVHIWboSi+dNn9gOGO1snl6kuVOMZhqyGk75IisxFFW7trE6oIqsdVidGWbf25N0JCMTM6G0NLBzMMLBo8MzivQX+Ybi9cR17VpoiR2j8/tzLFLf4/uD+JRFECmw5smHEU3oGU9CDPlJgxFLMdoIrxOoaGR+cxbUt/qwfuDxMNDeJ8LK+HjAbZM1HZUf4yFChmzdV4iioiL2f+G+nXj/7RIEJsxDpNxJenx8fDj+R2Vgw1YqGNvJWnVVKMqvhUgRBpVsFAoVkRiB8lBEaWKRmJiIeBIfU4fKwbDQCIvggTF74LoLOE8VGbpWazmUuRN1FSVEM9VPYuaRCOjVYsP7FWwwRZqxCkvjnAQtqZLg9U1fsAFbpvp/9U1cdcSYbRA2vKY9YOlqQtn+L7GX7vnlFV/j+9Z++MimIWDQzawF7//1IzBDHLF6CVYvCB0xUe/Bo8CeY8eKA4JYyrYIomw76kjZRr+uqtJaeBGlTJjDPZ+hfHvhk2r2EMqcXyA3kn9C4T6yMKRkp0Eh6kKVrtWxuTh9shMB05UIckj8UtkR9r/xd3zLxvmisWptFg/pEnux99n/xkd1XDBSEjwb6VGyQW2zv/EIxJykGKjDIxATn4IFdy3CLXNCR6WTsO/ropXJk35A4SEdnb0T1c0SpNOkaaRhQ/s3X7CBad5TRHhMRqeWoyMw1hyBf0wmgkei6Th7EvuLGLoMKW6682aXJ0AZzu4//+VdNJts3A9OLgx6LtdrS1HMUHtEzsINU6SISs6kpE0MoTlkCJoWhlmxCZg3fyGWLiaajItM9J2c4cp+xFLi7GZpDiHNwH/+ey6mDJ2R0hhWFkaUqRT89zp1FI2tXAKkta6MaC/SeEp7AQRGatBTXgKDNU+myFqBBxZEI/B6CgRdB5zpNw3QeLBeZSjfutFuNEBXTwngykMoLS5CQUE+ai2qESl1rmyHXPrRRD16FBDdpTR1Ke6cLR04gIeEaBKpKCJBidP6Whit160tKNbmpUJsmJNx4sARhDXBA4IHrkoPiOAXpEY6JeKlZiNqmm1UTbZ5pYXmlTMQIB76MOC3M5iCKyZ4nKTyRwtRG9sKrhgqevelgxRBpo5HFhV+mElTrtnWKHM3mhtr2GKD0pJSVFQPFGOpc9dTDMDhWcDDbhNJ5EhkqFQlfaipN7CxC8bM7tZm1GgrUEa0WqVlFRTzsBZciOPw6ONOxicT3LZ+41co0pK9DE1WaSEaeiREDRsKyUV+Kt5+MqJWTUQ6JUqzs7OJgj4TKcmxCKbCHn4tYkzqq2UpmC2d9TjhJYdXWz3JOlgQf+uddgoxR5ul6ij0aynBQ131o2wWMkeahznuNMHrXj+2o7iKUpkWI76zKBE+2YAyoir2Tbobd8cPnzcGhMXD/0Q56tppAHkuEPP4XAQ3wb68Fk/nlsmajvKNuPf3b8OZNA3QhfJ92yGeuwSzHcSp3Llza3e+iv2sXgEJdibNoMmcdWBDYW+GJ5+ZmMvDZkAmlKq5czfz23YPH6hiU9l6dhUAAEAASURBVJAWo0BXQxVs4xeucigfxSU1HMUewTkfesh5YJWv1f/8drxgHeOBjuod+OM/Pka93oDO7m50d1NlcnM9KkoKobcoEK+WsUmZpoLN+EzHJBR9sXz9fQhyv1I2a4eLEBAcScjIJPj3tqDOYL3nW0xotN3z1TMho+r/zze/DEZahBGqX70uA6Ok7q3HdtWLJ2SqWGSnRUHUddye+LUQ33ANm/gdmKD3NuzEq19yNXpxy9Yg3ZlIj6uaYT1vx+EteLfSVm1ISkOGdkhj5iDIx3lKg+EplzKURzLiXnciPjvRzTG3aPHPF/6BL+vNmBWvHjbZ8/DzQ1t+KZjUGjNpqmiTIFYTCu+hk8Kuary65RBbITtj3kLMDXXlFchpn/xz636YQ6gwZRjXM3HgX6dHWT3ze7Kgruxb+EdoCCE6/Eah/WATKli0WgRybo8dlQpu3PuOKEY3/+kttFhPlJS3Bmt/vhS3L8yhJEYa4mZOw7mOJhitCBqLyYjKkhJ4EYd3GHF4e9C1Jw8OhYoQDWGhwUS75TNi4m3c2+JwggYa29q1uB57CGFOAHb2zSn4H0ZVvgMVh4CuuofHekLeiJqrRG2Rli1QMelPIDxnKdIINZSYnELBkmxCd6YgiZK2R8uqrRXm9tY6rIip+vVnCL5YNMZhj4lard27hVA1jWjv7MOUGXOREjk8+WKr7B2KrvzBcyay4oMmylThPIIHBA/wzQOUiA+KdIZI0bs1IsU7kNHI5BIBDZQI4PL1w7Uo+dYdo9kj8g7kElGE/O9vO0ljDWsSw3En0ovLWfEQls51l0JMRjs3isZQSVSSY0KTvtXOHuLYLGVSLtb98k7wgdWt+eA+KoxiJ3ysid2GepQWlKPHPwThwYG8GNc5+u5y1gPVYTiRX8YWXbY3VrOJGuY4wQnzCZHnDJIrxuSeWlTQRNjc7Ufo/kjeodjEMiUs1kIxE+kFaesJKU51V77KuVTkJ3XqpmClL8optmY292FGWrrLC8acGil8OCEecMNkjQF/W/kMvrO5Z/Yd+MN/PIK758fCQrCy77q4L7T1Xsi7K463FCM28y/66kAFIyVeyV/dTRnxpAiqcDhqr3BgJuZVZUWo7fKCemYYXF0sedE2CRu4rQc8fWSITc9GlFyEY9U6e4DBXus7IxOL5wYPa587VP8PM1r4gBce6G0qwP+8VjSiLZ36Knzbr6RAkRReEgkM2mpcN28VFscMDxyNeBC+fsFSttFklqraeh3ojNh7PlVVaWsrUGfkpoKpK9dirmx40Jl3TfP04xK/UXK0HatGu3XOZ+7kJuhtNIKt/NcBjp5AmoVHlsbwEoEinjIVkxySTgwJe00ZVbp1UaXbTKp0c56z4U136PI340tdL/rI72dDUoi+aOi1Q8mZJCk3WSCrza31KKFJYZfIF/5+k4kA4wK6m7/CKxu2WsWClVj+YBYnCOqqVvYSevO9EvRa+mC0hCErVj7MEp9QqlhrO4w6NhFjIoRoMcobuuAr9YfP5Emw9J/C4U834qOvfmD3Veb8DPNVrr2XVL//EopYe4GMNU/i7gSFXahe5EEJqMAgaAhBk6SS4HhNPagIkRZGFLgS0oR0BPEw0A8a226w0hwqcx5CXvTYEIFMxaGyh6OUYKoUvSIyoeYp3Qo8pZgT5UUItUbqD6rgLWmAKjMZgdZ7A0PfNulUDb6o0LGVvdF5j+O3q+9CSlIiYmbNgOKG6yGbnYusWY7qV+xl6fI/ZsN+vLD1AJuoYYwxnZEgJX3kIMlgdKUH1vzbIrsfXN4YwQDBA4IHxtcDVGjU8HU5DpZ/hSrtN2gwduDcdZMxlSkcGBWRMvieOb5GXvrRuwwNOFxxEIePVKG24Tt0mM7DhxCtEk9PNhHA0kH2ER2kwYEO8lARGkQRRNc0tmfepVs1fnt4E/Jfk5xOCQ4aM0ZFYVb0bMydm4L0W27Fz+64GeEOqP/xs+IKH9nDG0HqWGRmZyElgShYo2ZhdgwVH6TPx+15i5AeS3G1oUVKV9iEsR3OgmNlewhtQQM8Mck8TOpDHzvW42gECxkawRCipw8creplbGdy7VY+iEmQ4uvSGnuMibGnvX8qMuODnbBlmFG1by8aaeDrG3szsjXDkSqubQ9zdk/SYqTinWKueIdJ1DBLX7sIKVkap8ml3uPl+JxQVJSmQnpOomvnVqy1wh9XecDtkjX9dZ/gT3uqWH9Nu+MpfPR/70W4Qk7ci2pk3LUEgfp/oZwhO+xqRVzeYoRMdpVrr8R5Halg1HjokWyWCkbk7RxqazI2orSwGF2SEMwMlV4VGfYr4UXhGJfvga7aXdhWSmJ2UYP5dv3kKqRnp0Bu6UC1ncuWztNZh3ztCUJ6hUPuZwv+9VL1/yY3qf6/fF8Je46DB0if641n3iMiJmaRIm/9Y1i99C5Wx0Dpcw61Vvi6qbkR8pRMhEgZaHs20p1U+I6DdeN+SEsHCYm3e0I+bRpLZ5RAwViDPRhLAz0Tl6iBIgcP3zXLTe75FpiYCe0NhIhiE780Aam2cZcDrXq9nUc696HVmMlTXSuRLekUIye0YbUdbdhtpEo3eg73SAjqHsrfSrcLJgNK6xjcjBKLlqYj4GwDXtm4F5PD1AMoXe8gpMZIqfK/hlJRzGKGUVeDQ6UlLPVsaWWd9XMmifAokm+w3fPZjSf+j4j0TAoOsRV5M5LmIzHMD7W7XkF+iy9mhdnGRCLiYZ9LCZtvKGHDZQrN3UTFQrRTxQylbnEZ6WxYM4jKHPz7vYkuTRY6FjownN0rbxxZWNY7MBTJRC0jOfEV6hn6BOqvmupeJBGFAr+m770oeOUfqLcWiP5IQbuwCPWYaW+k4UGoZfWEgLO+M3lLEcb8ADz8whDj34Yy9rfWjcoKQgPZ+6MLO196E98zXeWbijUr5lI/iSD2liCAnmWhqihEhvIzoHf6+FFUVOnZJBPTTvQ1o7j8BKTh4Qiyj/3Ybxz+WNGVNHa0JawcvhRWBQ8IHrgKPdDVUIC//uV1lNc0sjprxlYjDPpGVFeWoaCY6NzlHJ27U0SKIhF3pqld+gx23iUd2PvKc3hnTzkadc0wGo2kQ9ZM+nFVKC0qoKIdL4RS8ayPF9FBMhqZDB2kgegguUoKpCzM5S2Fp/P2Dv5U5EH6GgGBhBSXkTZ0IPwkzJPL3Rd69kr8EChlEPBSBAb4gAcgeAennoF2VyGr55K0/D+wbnkmpP1DaAQrbfT0Yx9POZyAN6siSRDSU5TQH9La54OW9jqUEJPQ1BAFxZdsI1oLave+gg+/PsXafuPtixDpFH3Dg6ZRgi0lTYUTZZVg8m3sQgVHXzFyAiqifXSkdCeK4C0vfcJtp8zA3TeOTOnOg5YJJoyzB9wuWdPyzWf45ACDq5mNp19Yh6BJjh7yQuQsGXZ8fICmqD2QpeYhUe6+2Rpz02fYlN/MNpCjghnMLel0YENTJ2O9FoXFDZBQhp0RmhUWwQOX5QEKlG977kOiYBqJb1cMOXHZZqdEwdJxDHpbiTzRGlUfIrHcEyKoo1W4cHQH3rIKvrtN9f9lOUzY6Up7QLf7deSzkG8xch99Ahk2iiWiT5ASfD1aYqM0MuN6ovyJkro4WHxFHUBJzpeewyf7i+1VeBI2GEuCipLTlKiyCW6LkffQg5gxkvbGFbXppx+st+FT/HHD22joVyAxUoYAOXGXU/BOSonfGofErzhuGVal859OwdNH7gRtaIGhvpJ7DitnIpSHlW6SYKokTElC2q03QeZlweEt/0TJd83DULoePkFU+UU0EReIgo9oImxzDPuVIFYgd82vcOtMf/tHLlsR+SE+mxAmSTchfZYUFkMp/v5hGU40Dh0TebLCuQy3fOf3OkJ3DWsVFEl5eGxVpotpBR0KHXzj8MjqzDHQsYkRGp9OfNeEHmISNmbiN1fy7N5oOYUjB8pgy4nZhJj1/VJEMELMF4v6kPbQD1ZKCa9pCSPSSEzEdWjp7YCx9Syup+DBSGb70G9NQWigKobOmPqjQi9BJmlAdZZuw7Zqjkoxa9UaxAQ6o/iYiFZc+jm8ZWqichtC02kmSkt27MdQWqrh5z7NuXQHCHsIHhA8cFEPMAi8P768h2Iy1oWEzcWTzAN6XYS4Yejcy9v8kRobTAVHHDUVg0jxOt2DuNw8hPFubEvFBhv/B1/o7a2Cr6+Y6IoGxhHdVDxbVqglZGsqi2xl6SCTs5CgEKHHLxV3JIeM+LywuUp4FTwwyAPmJuzZyyEzZmVkEaLYh6MRHMK2c8njqUEn4dEbSm4k0hhD0vUdFVBxlT0Mq0T1oRLkF5ej9tsa7N/1EcqOWVFrylysvW0mv4sWPQMRT23yOvEtGq0xM7a/iNJd29CGLlM7DA1H8OFru9BsvZ3krvw5ZvC0aJFHV8tVbYrbJWu+P/A29lV1Aao8rL97NryGdg/BAsve28PScsxeeK9bJ2s8fGWkV3AcdX2xWLs0wSlMjur2nENtLd2c0GxDD5QzwxHomLEd6jPhveABJx4wGyuwjRWYZr4chW9X7Ac1BYdSiMu242gN2IJeZo92HQ1WSc+mysgd3a2q/zmThb8u9ECXFhu3lLGTPGnqCtx/43B+e59QJbqKS4nyCJg+J/OqStaYSKfnrUPcbyfxllyo7YE8D0pUDQhud06/G8tvHE735MKeG+XUHdixYRvbX93nQ3BzSph1YE3c5YyIaQpRfBoZik9frHhkKY85ei00MT8PD48BrjOnaEPmOWytdAuhyim+PYc9xN5c5aClE4fzvwQTS2YWO0rXi1C6DCKF6PgYmghGlDRBMxMzZsxEbHwiMubnIO9nWQjnVTLKA97eXJS47Vg5Smqszx8nYyKm4CU+PQtpSTFQEyIgIioWiSkZuP2uu3FzvHKEMRfno4n420X3gHdKrfYHpVCAZ6zVdYQeig5BA6FPmGlsnzjCpQmNYb4S+UDjhE61s5kKQwq0sEjDMCPIb5Rg1jkcKy2Cnq5XyfQ5Lm1b5zcf4PnXduCkNAHxQSMXR8mi4mCpLWYRxowG1LGuHtR++RXbP1DnYW12+CjtHeZBfnwwAk1nX7seh4rycUIkR4RKzsOqeH64T7BC8MDV7QFCDv7tdRjYnIYCSx59DA/+jBE3z6ZnbgTE/W3QGblAq7m1DlVdcqRq5Nx9kNEo05AAOu8SNUBL6Rt49xCH91fQ3OQ3j67ALYxwe1YaIkgo80S9DiY20ErUl6XfQpGSAhvLrESmQmyktY1Xd+cLrbvSHqAil3xKAJqJZWJB7s2wAUhGYtsZGE9Np/FUAK/GFx21+/HVDz5jKCj3RqiG0UsmBoOmerRyPyxi+TXDRPq19joraSoef3Qh/EeqmLnSfeHseOYuNLWfR4DPxYpGvRFGMTOmWKyloQ6d1pxvX3crmnU66PRGO/1bdN6j+NnsKc7OJnx2DXnA7ZI1p6oKsKeqjfgaY7B8cdzwZM35k9j73r6rIlkDdiKUjOxReKDt1yoNbJxBbS3dBhKaLcQJSRTiQ/3smwsrggcu5gEPP5UT1EwrVTUUQdtGqBkSK/ZxqJwUE5dtPA1YI6RmHK1pHqikYk/kXtX/F/ON8P14e8CC0nf+iepOZsajxC8ezoVTWYJeA/5FwT0mxnx1JWta8P5zH7F0TuLoJVidFTZ8oG0V3E7nJT+v8+vDsP9d7PiWmeSKseRXqxBqQ7JbNxdZucvTUpJpkj6QCHF+NBd8SlXxu157Ga9t24XCwkKq7tKiy2MKZoTJrAFJDm3IJJ0udHxnRxsylVOVFX1Iy4riZ+BSJEEUBc9jqOqzqYoCDaxrCaU7FJEi8oDELxDyoCDI5YSK8pPwuorNJ0iD7DRCfrYNID9tY6KGHn/MjAiGN03uPL19IJXJERQkh0waAG9PV874bNd1L7545T2W8oL9pLueKGOIk1w5Rk5yj0CiyKhlxWh/nDydRXLwoVW21jGvThOcTGFIzSEUDKNTddjT3Ix9u7lEVPyCXETZImEOm0zYKhVUFVU243R/ELISh+v1DdghhnpuBNH0VbC0nt1GA5eogS+WrVuB4CH3woH9+L/GiE9HkWbSUJrOdl01ivKJ5kjB0RzxvyWChYIHBA9cKQ9YDAfx5gEdHY5Dxqc58NJ7Ep27SkP0YDH+hOatY8fwfcZqmFVpiLQXJl0pS67kccwo+Xg7m3T3jVuC/7hnzkBRh8iTkOIqQiKnQdJWiXqrLl7VMRGhmFW8HitdSQ8Jx7oyHjAZmmC+PmAAaewhRazKC8c7/IhOK3IYta1zth1mPFUx+njqyph7CUexoOaTl7Hji1KUMxRghMINuAicmmUwSCFNoRglpniLqVBuMvwDAzFdpUFG9s/w80U3sjIRl2DEFd+0V7cXf9m4BbVtXgibRRSIF5nCcv2VhSiFD/rPmPAD/We1bMRiKGYkIHf5StxGSSphETzgdsma9qq9XLLGJ36EZE3r1ZOsuYzr0w61VXpBX9tore4A5txym1vzo16GK4RdroQHbKiZKELN1DmgZloJNVNUjDaqnFSrbIFK5oQiBARFIpOhxzC3oK6Zqz7yTVqBFW5T/X8lHCcc46d4oFf3OVFAHmMPEbfsl8gIcR7J6vhqF76oY2hkpJifmwX5xQpafopRV2JfcwdKd36A97d/hJ2797JQbn3HeUwlhJDjYLWp4C18pmMqDn2x/OH7QMV6vF7MpK1TUrwfRYUHcPibo8TLTT1CwW+JQzIXZhJ/3/QFmwiQpq7CvSQgOdLiyS+iaM5MooV88w8vorLTCj9hPmWE7BurSOekFl6kmxdmpR1lkk42tKGR0IZM5VTc8p8T0tf5dTySHybi866GUmhPUbEH2e5DVZ8p2WmQi7pQrWvlTu8EkTIRdl3yOZi8ri0bQZR6pV8eha8yCN6Oz7Bj9Ayzdl+3gfivC8rR7x8GdTC/qg65tnsicm4MvLqa0NhqFXchBFSdHamlJqSWrcHOvdWlL0elniaAvmrcnGxDsTnf1nWfXpxONSxCNYhSq6V8O/bWM2MLBRYuIt52x/vMBDfEc/J10BYRNUmnDv4JWQgeGVxD12cA4hP8UVJaZ6cTlKY+gKWj3AsnuDkXPx3RvtV+9RW02kp8U3cMxs4z8JD4I4Bu9s5pOjmao/wGL2Ty9hq8eLOFLQQPCB64NA+0ffMFypj7tHQe7r99ltNCFQ+fYCRHiFBYwSR1gDNeRItL803eLpaTKPmE08W7+d77EO6UnsgToaSLZ6kl9Cfz6Db1YWamoNPF2z7lo2G9tdjw7KvYW0BzC+XA3MI7MAzJycMTNQNNGIFtx0pPL4rKhMrpNTtwhPFf64f2iyI001j8UinbxD5ShKqp+DwxEYn0P1YTiWDZaCjs8W+N7QzGikKiuO2GqZWhQCT9cBszgW0Dp68i+MlCEZuYwiIOs7OzCaFHSalEDYIC+DdfdNoE4cNx94D7JmtkyVhx12wMkqxh3XUKe9/laNAS71iJuBuGbzHuXuXBCSREI8FUdyhEbWifsgD3pYXywCrBBHf1gNjPGWrGglYdBSqpctKLKifDZD4DzWNQYZGJyEpSorvFgpwlC8DrYqkBy4U1l3uAqLJeeJelymJM6f3xekRSsM4RxcWaaGnCGy99xlYni6PziApsOE2ay5viaEBvAzb+90s4ZGhHn43bmqDcnUYdKooL0CNPQJScIn0kLLjp1QK20lCRtQp5mkDHo/Bu3VC6Bc+8vpv0TAxo7+xEZztBuRurSWS1GD3SaEQFcfcF7TsbUMaqKhJSav1tCBg9zsyzdpKmy9vPYb9VFVIZl4FElQ8JyrZzQVfiXW/UlqKYxC9D1DMhlXAlVQzaMDEzExGKmUiMUTgNVkx0Q5sKNuLP/6yAf0QUggO6sO3ZN1FCtvco04hGkIl6e0Kuih0TImWibR/xfJQI3PCHZ1FNmidRkUFoPfAG3t5TipLD/UjLjGT9zj7DiPIsQnqBkJ96K/LTjOY6qjos10MaFkGTI55lRT19EBbLUEAoiALiqJ0CgkVqlRRgdI0XM77Z9ykamcRpdCYy+RwAYzrWllRzQqfKUGq1iRRcYQj19eaXuaSvOC4PSxPlI14WE/KFZwCu0xegnlCgdYaLJyREkmAkyHtQUm1gzesznIIyLdmlCaex+qmp9AP8edOHqKqrh77ZAAMJauvqa1BRWoTyBhL+Vc2ETOI1QNN5Wo9GK9e8NHoeXYOysZ5K2E7wgOABN/dAa9UBFtkJiRq3pKtHRJZ4BKigEjWgkgqU+voCkEbbujD/PrrX+49jX1EVjc/FmJ2WhdARado8oY6UorykhsYaJkyNShMKZkf3rPCtgwfMRi12V+jpE25uoT3hhVkxYZCMdd7kyLajr4WRoQ8jTZdVt4SP+Dt0OP34rhIyeg8ho5k8pm0ZoGy7GAWubQ/+vTYf2odqFk3H2DbATOAVorIX8vHPasEid/CA+yZrun6AbHYwepqb0WxgJg30v7UVhppCbD3YwPreL2QGfM92opm2Yb+3bWfohM80OSaP9abnDj3p1EZPyFTxSNHwPIjp1HbhQ/55wDlqhh1MkEDk0EAlY7/IWwpNYqyQqOFfZ/LXIqoe/7roEFqZSnlazIz2EYPi8iIUl51uCmj4dBO+ZEU2fLF0zTIE8boIpQMf/PElfGttE3wp8BgaiHOd3Xa6QEN1KSwRaVBL5dBESNBywhd5yzNcDu3mesH5367qD/Dch185/5IGq4aaMrT5xyA22AfXeV5AA1FszViyDvOnj1Z+PsLhXPlxxxH885Nv2MRM3JLHsfq2RKij6NmqaENRlRWBQvYx4pfa0kI0dBFSZUaoNcHogQBZID+CD13VeOnNA3TNdaOuohj5+WUs1R7E0bg7by4GFdx5WrXIKMjf4QSRIolKReigHVzXQbZEIDPhK8rPxyEmQ0FL3F1LkEjX3sDCPMPULPJTSsjPGivyk8r7UEP+GBA5HtiDD2uePjLEEgUEQ1PH/IaoIJFdbBPcful0qIdykpuOYttOJqgERJC2UCwPUV3WZgx6GYlOlS0MKa+FvqIcTSxRuZR0rRbzQNeK9IHkXig41Ah0N6LZKwKJYQGD2jT0jbc8CioLUdSxZdfd0JZ1ISFLAz7fFTsOb8GGHQ73eqLqGFAJp+d0txFVdO/rovu9hvnNsZoTKURzpMApoyduX3azcyrToc4R3gseEDxwVXhg8qR2liISfafhGzEHoQEjp2Amn29FkbYZmBSCDCqw4FnZxEB/eHqjvbyYdHgsqG+ahDSiNxuxVd6T0VpcwhaeTYnOgMaVdJ0DLRDW3MADHgFqKnZVwXy8Ac3dZtIAbkQpIcFFyliopGOf7LJsO+zY0R+aeaSddBE09kS4xtJ1DHtYdLEYSVnJOEuFftyYdgwUuBNh4GWdoxeH93zOooXEUgUm9RGinTkOMROwhXykHx6iCrcX8l3WKYSdrlkPuG+yBl0op0l5PvHGM9zx7H96X2hN1DA92qw9QMEI+sz2vf21Ckn3LIbC65rtd6Hhggcu3wN21AwNJFpoIGFVR3MMVKpmhsJaXH755xH2vDY9IPJDLMGAVf5mNNTZtI8IxWWnm4rE9Avf4p/bKthEhzRjFZbG8Rt9otv1CnZ9x9URReeuw28fuJ0g3MTXTZRTCqLXqtJzdIH6tutZqhifgFASOtfwOlEDgum/+OIe6yBbiWWPPooHFt+BrLQETLG02ikQW4mmLiorEQri8k4niHf8qDxB/LzkW2ryUcLQ7Ukz8Mi9idbJuQkFb3zAipz7RqciVtJO9G9cNq7bWE8JxnxoG9ogCZ2FoIuRF09Usy+cw2mi/7Lds22nFYfMwYJUldMAiXNEipiCy5mUIOVHxYvZ3I2jdQZ74pNrly+Sbr4ZYc4CRPQMC2KRn4OfYeLpc5HFYw0ohqYunaGps7ShWs/QPzJLH5oZTvLyE5CGhyPIjwtzHX7/JVSySDA17l2ezu97CdcQh78jFIaYTei0Ksoqc36B3MjRkyIOBxzXVZHfdPifKEEd+buzsQJd0gRogkZPvQSq58BLX4pGRpfNYkQp0YSlJYeNHPgb1xZc5OCECn3pH9Z7vW8c1v3m17j3doaug3Rq1DL0nGy0o76MdWUDKFE6rAeTaEzWCImai7hY+FrwwNXmAc/J51FOKBQKNaO+ogHypBSMVDPw7d4PuKr0qTG4NYWvlJ1MD4lxzlDO2WrSoaFfiRRC0DhdOr7B1mKG8tIX824nikyejJec2ip8yDsPMFpwkaQFl6SS4HhNPbqJiUE252ZCwF96KtNHFgwpT66/foOWNHQoMSuejZVr78EtWQmQkP5svYErsqLMFGkjF0N7QkR6NoMpcHnXSTaDCC30hVVHMfMX/4m1eRpYWgZrZbKFfD0SqCIoPsaPqZPNeuGV5x5wu2TNycPvYl9Nz090qw+ylwvJmp/oRGH3a9oDFlzwkmLW3FSilTmHihp68FoXJlBZyvB1SsKhCeVHMMVmm/DqLh4QITDYqn1EAs51tkEcSzdVgoJShlqAFkIEPPJQFkZkIuBDc7u02LiljLWX0W76t9woB6sI/Uj8u3Zu6x+nsbRNlz4UdzjkBK1qt7yECjYYTBXuv/93xFsFg0SeEpYCUUHtrjIy9VLnMHNeJv/1hEbxm1G7D1oiWJbG34qbrXRSptpP8VaZEb7RuXjswYWYk0xCkdIeHKrh6I2Yw/V19yL+Fh5pKRFaJjIxEykRXjhU0chVfpGdlm4divO1sBBCY8ZQhAbrlwFEij/9Hs0Ri3BHzAgBCnb7if0TEBxFic8kiGpLoLNzK5jRWFE06oSPnQyTP9jJ8PceWLrqVjcIKhNNnTp+GE0dQRBRw0xwSdxUhm/wbsF3bCeo81bgZqXfxHbIlTqbQ2FIL1WYGqjClFvisHpdBhwxU1fqlJd3HELXRCtRW8hRexhrSilhQwgTKwWk82N6ICwxGm3FZRyKlFA5Fp6KaxsOfoSiRqagQIl1/70a4bbks8iDdGqCWNRXlH8XDtUZ2aYaqo8StVu6W1C7Oe8b4VPBA4IHfrIHPGWY2kPjQBYBb0J1STmNMcIQSmMMR+3tjuodeDlfx54uKW8J71GgUxW+OGydg5iatdwYI1wJP7FDBNbSgg9eeA3HmUeW741YnDPLaTHMT/axcICr3gPegaFIJlkDlVKDGyNkdmlGd21488E9HD2iPB4LCZnmISImgigqXkxQ4rSNso0a10esGhwFLqONLOdnIYutE05/j30s5aEUN+VmQDZ5JGYCio8RQqrHPwQRwYFu35e25guv4+sBtxN0Cb3lCfxPzDl4jog7vbjDzp3zRLg7RMMu3hRhC8EDV8wDHU21aD51hjiD+9Df34fe3j5a76XXMzCfOYfecz04azKjx2zG2bNnL3LeszhS8T1+lqaEAGC7iKuEr0f2gMcUJC9aj/j5Ddj93jsoaxpy3UmnOdEtG/lwE/+NBaUf7rBy8yoJeRLrxAQJ0rJTUfhWGX13nv7xfzEbCrC1jusLZe79iJ0y3GbNbbfB98i71HYTjjabSAjSd/hGbvbJqbIiNOVGQOllxuH8I6z1Ny1Mp7pJbgmZMx9JO8pwxHqZqnNXIdb2JY/aKnaMlNjtOoXCrRtRmB+NZfcvxpyQwYabe83wknC/x2T7PnxaoUGdJzOwG3yPOFW3Dy8+tQ9xOSuwaEHsYKopcy/MXhJMCU/D+ifS+NSYi9siCcHCB59AGlUpfvTGVtRZk1SnqnZjc5V1d3ESlqaFXPxYPN/CY0o4Fq1/EvN1pXhr06dQrrwL0/hms1c41q7PwVMb97GWHdn6PNpPrMBDd8aOMgaahvsfXwHDM+/ilDQLC8JHR+O4qsndrV3sqaWp2QgfYUAXknwP1pvasXFfE217CrUGEyIiBt9DXGW/cF7BA4IHxsEDVA2/f98XKK/R4ZSJee6KIVWGIyn1Zsyfo2QTMppF/47c9qex+xjzvYkbY+yQIm5OHOmc+qLz+wocqOKSvPDNwG3OBpPjYPpohzRUF+CzwiM4bjzFjibEvlKERybh5tvmQ+nrAY+pc/CbdV14ahN3r2fHGDTOkKqTkBQZjMnnO1FRdABGpsm0ZN23wD5G5D4R/goeGM0DZjRVV0B79Hu0/3AO198wDTFzbkRshHK0ndzmu0kSLoDrq5w+aGzkNTUC9zz2NLIa9uPdd3bbfz9V+95F1T4FclYuwwIN70Z+rN9725u4eb44hKjOBrrCl1gLHnwiDk3afGzdWkgjI2YxoWz7JpTtU2PJfUuRHO5kAj1wCGFN8ADcDlkzeYocISEKKBSX/z8k5FrQqxGubsEDl+ABqoJ/5vktqKqpQ319I3Q6PWk9GWA0tqK9nUTDu7thMlHyhhI1FgtH9TP60cVY9qtVCBk7terohxO+vTY8QDBv05leusYmUUJ+oErNg7SPogi5kKCUwFDLwMGt7jDpqUqFhOwlSoSTBozTGLQLPder+xyb8o+xFkQvWU1aLc5rwZsO7WSRGxDPwC1WQXQXmn2RU5vw2cuvs9y8EBMlzqr0wQFw2969J1DMVhqJMS8nG8FujPv2vo6417UMYqYTk2dmItL/e3z4iZbIPdS47S7SerFfqufRUMrwmSuw5k9P4tZwPiIazCh5fRO+peC+OHoZ/vTbRZjS0zSAXiMKAhah4UhB0FuNp57agG97/BEVFczLClFzUwFeZX9rvlj2+/+LRRofNLHUEdwF2aqrJj2bWogUYVDJuN+h9p0/4sWPjkGREM8LLm/bT+dSXlmauswsQriacZQQrjbsCXOMjDVrERf4EyqbLsWQCdiWqTBNISrFKJ5y/3uSUHaKSoTiSq5KvLu5GoXlekjDIhAUMEKFmLcccfRcUySm80YDanBX9kKbvweMvI5kxlykR45MORpAGpk2arc+cQTSrSjEwccT3gkeEDzg7h4wtxzGn595AzWGdpoX2gbkFkITt0P3oxK3xAdbq8YZBGE65P3NqLZpxFn60GrQ01yzHs2tNiisEmueWAHFCLfJifFXL0rf/H94u6AOnTTftbfK3Id2owHhafPt1K+egSqk0f1N/3WNfT7S12mErrEe9bpmMHruzKLOWYd7E+XcG+Gv4IGLecDchC1/fha7jtTDQPGXzs529rdSXVGC4oZ+RCdG8ptJYmj7epuw/+AJyBz0ZgNUyYghnb8AhQqhTvR3JIS+SyEkkcKrB0cbjdbfoQk6qzayPGwGZD6uHdd2GFowyc/HHnPwlEbQGLwX3/1AyJrkoTpWHDNBelYKpGbjIK3MusoSlOv7ie5NjQBHZN5QPwrvr2kPuF2y5pruLaHxggfGyQP7X38B31rpQh1PIfb1heS66yCWBMB36hTI5HIET5sOpVKF8PAICtxFY3ZCHBLmzEFicjJSUlORlpGBzPm3IHyKax+mju0Q1vnuATOqd72G517fjuLiYhQVFaC49gSJgZMGg0OQSyJl4OCZhGw4jVr7II6E7OsrUVishz9dl8GBfMkQdmHHxndgZKOncXj4wXnOg9yWJmx9fT9JvgOK9NuQoR45GMaHXuzSbseWilbWlKyHf43YAOcpMt0X23CQEDVAJBbmzeERZdHIXrT0dlGC2oj2bhN+JIFsiRWC4ikNgUVbDL0kB2vvnAmP86dwpFALk3g6Mh3RGl212F7AUPR5IeamdB6InztrKwVPUmjSQAnRuTkZuIGEwoMZCgISM+07XkNUU1yUgaMgKEZbvxnffLEXJyj60E35qqTseF72JSPImhLhj0mKNGRETIGYpY4Yeq8YmPBdaK/Ap5UtxAHXCc9Z86C5DB5wZ951zWcDGi9Scws3GVTm4pGcmQLNwgR3iJiCeJkx/qgqq6NkLi3mTtRUMPzr/QgKmYFAJ2J+YnquBfk5v49OsPlOTueJ69prWdqSvjPXIWIO6c+MOLTzIPmdanZbyfQ5QrLGiTeFjwQPuL0HGA0rBg1obYivUo2osOmEKPkB3X1yrFm/GDcMukd4QM5oxKVEYPK5M+hspwSPLRMi9kX0vLuw5pFFCJnsWs/U7nge2776gTNCLEX07AgoCEnT2mmCIudhLIoeXAHv6RfEzkciSIjnTEcL2ol5wrZIlXHIXfEL3JWgsH0kvAoeuIgHaM745+dxxJa/HLK1pbsZZYe7kJCpcV4gN2R7PrzVbnkOOw5Woqi4Af4RUQi2air6yIkO0UmiZsBmoggP05AGagy8uprQaE3qMtrIVU1iZDL0aQMbT+iapaUUf9zwJgq1J6BQR1PiiLGEGYNHIX1YosbBNJHYqpUZQXrPR+3aoebOZlQUfw1lJlHHuqpRDmYKq/zzwHUXaOGfWYJFggcED0ykB3pbavGvrVtxxIbbtp5ckZqHlXelYYrwAJnI7rjGzmXB4Tf/jO02Hp8hrc9Z/ycsUDrhXqGg5P4Pt2K3jULBup9YmYF/e/hOTHXxNduy/xU8v5tD1TCmKem3dG9uGqYOaUrDjmexuYyZ9vpixZNP8pI2y+paCjzqsPG/NoEhumEWddYKLF8YO5ziwVSNp59mKNAAacYaPHFnBLs9f/90oeDNV7CvzhZ+4Cz1VSbh3vsWI4K5AVp6qVpSAl+m/yhY8exTm9lghTJrJR5eqIGH2YAPnn2Rm2gR4uh3T9+Pqfxt8IiWdTSUYts7n2Io4yCzgzL3UazPdENaLeZe8QndK44YnbQ7Go8/8yCmufh+4cSwy/7I3GFApzgI0yjQxL/FjI6WTpyfNAl+U6bCSe6CfyZfjkV0ze1981UUHhsceWHuKTnzb0TUzBC6l/Cnf0wdHfAYoT96G3bgqc1lnBekGfj9E3dicNjS5iATdjz9NMqoyYqsdXhsYbjtC+FV8IDggavCA0Tt+8pT+JSlNRMja83vsNCB7tBMKBsvZ/c1Gj/1UojZdr+3EIreQuFWLw9+3AMZat//epGjNROrc/G7tZkD41rGVg8vp8HhXhO1ytfGe2QBkU/Ag9rPj1ZdFRfcNdOIgbkgjbUzluGBnDgaI1jQ0lCBjxzG5Oq8x7E2jZ90YEM7q3rXRrx7wDZjZObBS/DAouSB39bQHUZ439tSjR1vER3aKTGW/P5pJDsfgIyw95X92LB/I17cPdAmZh68gubBtrvAWM/WpTuMD9/bDmaIyOjZPnmPM5r0sR5N2O5q9oCArLmae1dom+CBMXrA00cGTUoWYhReaKpq5Lg3aV+ToR4lghjaGL0obHY5HmgpfRuvlZzgdvVVIvXGaEzuomCjtUhN950nMtOdVNF4+CAsNgVpMQp0NR1Fq5V3wEIUDFnzI52jWC7HwMvc58J1/ThWXW+nQ+im31JpIQkLktaEnbKt6zA2vF/JwrylGauwOIbfqBpL+zEU2SrGyS+d+mpOmJ6qpNRyG+UXJd/e+ge+7mRKJ0mnZ+1tCOT1zJWq2Z59BkXNbB38oN42dxuhLSmBV0QKwqZIYNd6IYo+Y3EJjNTEbn0VCvKLkV940IqioiTWHfciI9Tmj0GHdO2b3hYcPliC0tISfP2NHv2Tp2Ca1GcQ+sIRvdZI6DVbrahYnYNfLo53+e/KmQMNtYexv7QIZYe+wfFT5+E/LQiDWBKYe4WGu1f00L3CaOMooSlj7vqHMPsqQ4F6SPzgw0NKBUtXNV7+/zbgs7IylJWWoqggHw1tIqpOVMFvUCW2s152s8/omlMnZiJJJaFgS739ecbcU+qqKlBcWIBybQP0xhNoaTGiSd+AqiMl2Pfxe/i4vAcxqVETRnei27sBz7+7l/rjBKKy4h1oHTmfe5I2XE95CdE70vu+ZpSUn4A8PBxya5WsrWcadm3GzkYGIypGzrLFCOYLyNVmoPAqeEDwwE/zQNfXeHVnFTtmjc77NyxJkA46noeHnRN20OcNn/4/PP9mPVRpiWCYOUUiSmiInG87aMcJeWNB5dY3UceMWanQ5je/HZKMJludWkpFSX98+kU0S6IQz473RGDa73TbCWmHcBK39UAHzQW3cXNBJnD/H3fTWJv9LXnAh2GUoN9ZOUsrDZzzjUCmRuYWTZVHEmo/QYnT+lp23N1tqKM5ox4RmYkYgZTBabs8feSITScq9Jg5mHmDawcWfmHEIkMUiB11NWinMREzDy4iZo9LpVP2DgxGYiah/yW+9Dp3FMSyU5cIH15DHhCSNddQZwtNFTxwMQ/4yIgrNJu4QkVdqNJxVEdUTg9DXSUKiHvdP4xopgJc+6C8WBuE793IA4RQ2EginWyYXJGBJ4mzOi4yigYu2ZD3aFFtoG/6zmN6TCgMh77EgbIjqNURh61ECrn1OmQSjbFsolGEmioDsh/+BSJ4QCkjDiB9hWGUbfRbslK2ScPlqPvoPdSztFNqPPRI9rAgGd96UuQTjPRshkKrAzX6dqt5fdBXH0K+tg2KWbMQ0F6Mv++rZ7+LzluNrBnOdXr40rbqLX/FZ3ouJSGmqvdFd2Zjzgwpuo16dLMfW9BYYaAgZqJD/3hjZoQXSg81skELgt3Ym+MbvQS/uiuKd5WVlg4t/vI/r6KyUQ9jK/FgtxpQpy1DAUH55WFDA68epLOhQWY2BZsTkjDvpmzcke76BKjdyfYVMw5v+TPe2Pc1mg2MvlormnU1KCvKR5tIAbVKBsccgK0oITOFhIBT5iH7jtsw8ypL1Nhdw7cV4mLf/MfXoB9iV3erDodG6K8hm7rlW0Znh3meJaik+LG7Ewai1LEt5r5uVgtBr9OxOoEGYztYJp0fPaCMi0eQrQzdtsO4vJqw/63dMLC3sH7Mysgk+kamQpwJPNpO6I2o1AjoCytItYsWczuqDxUTVake5rP9ON12HOW738LOr9vYHXyTluO+JLltZ+FV8IDggavEA4bDu3CwkbkLROPnq9PHRIlq6SjFX7ZV0z6dqKzsQVJmFHg1izTr8eH2Q2yRYvTSX2Be0FisI4TR5hdQS7np9vpD6FemINKtqVSvkgvULZthxv43/m6lolfj4V/f7jDXsDbIOwhTSVu4ytgHs0mCFPoNuVTe6RL87EHzdaYYOIEYMvRaKgZWZyAvOfQy5kgiSHzG8tu8BOMuc9NhWpFEpxw27xaEXrI2K821QkOFRM1l9sO1sptAg3at9LTQTsEDl+qBXgMKPtgynBqIHrQPLL8dSl5SrFxqI4XtXemB6i1P490qJnglxconn4DG18Ea0nJ55fcbMUAk5vAdrTKV/o+vXTACHcvgbV3+bgTKNptdSSufxD2DGm/7hr+vFlMTPnv/bRwYQvNjt5jocp4kuhzHLrV/x5MVRpT+vzZy1BfSpGX4j3vmOEwgzET38bSV7oPE2tc9hTvDBwPdGR8U7fkS3xh/gCTgBoTHpmP+HKXDMXjSUIuBfksvDvyWmFne2cG2SaNzcP89CxAyuImDN+LZu6aCjdi4b4COYLh5CuSuXEZViO5BGWGzv6l0B7aSJhKjfeQrj8TctJuQQm2wx85tG7rR6yCKj6QcxMt7UfHFAQxmXlUgh/prgZv11yV1A9EBtRgMMBpOoq2zE6f7zgGenvD29kOgbBqUNHEPmTqxd82uhgK8te0gJPF3kyaXBh2H38T/btchNe9B5KaF01VoXYjqcderm3DAGUeibZtRadJsGwmvggcED7ijB3S7nsWmA6cYfls8ReO7MQ0X6L6x44UXUUa7MUv0kt/hwWQekcSaidb2vxhaW18s+d1/InmMHMqGwx/gxe1HuEaJk/D7p+9xj/kIZ7Hwlyce6G3YRTSjB1hr4pb9DvfPcf7b0NJ8eSvNl8Vxy/D0/XN4Yv0lmkGUgr00opiQOpRLNO2yNzd3oPb789BEuNc847LbK+w44R4QkDUT7nLhhIIH3MQDnn5QxacjLUqOtmPVaGfhD4xeLiOGVgB9vxQRkUFuU93hJl6/Zsy0tOzHC5/UsO1V5vwCubMCBredRNwPFFbaKflAQuhii8WOYbB06lDS4IXM5DD+BzFHoGyzNdhTokBUBP2W3Ig/QSQOQCTR/KRESGE8WmOn+bG1CcEJuDXxcqqn7EcY5xUTdr70OkftQxPtX//6liFVoh4IjZBDW1zFIr+8psUiMWwwtRnjA5UmHikpKUiMj4UqKICXFBgNu1/GFyzNG9F+rXsCDy2+A5lJClSVcG1jHN3X7mYIB6Igeen1AyxNm290Hp747WrcwaBCKTFVpWfr/6lVJjRWlRECoAty9QzIJI44m3G+vC7z8DpKQL28uwZ9xP1vJgJ8U6cR9dQG5wioyzzJhO/Wi4M794C5BBWkYfXo3XMRGhbpBHlogs7N+uuSXSnyhE+AFEGhRB1JKFKNRgNNVBQiiQouNEgGP8nE18t6S1VUqZuJxEiiVmGKJF76jH45Fg4FyiCqQwhRHUgVrR5+iEzOQhLd8/u7OnGKUEJ2TKFYiqSF92Dt/ekYfJe8ZA8JOwgeEDzAUw901JVCyyDeJWrckq4e29ib7htRyUrUUgECU5rV/oOPSwXCh7n27CmUFmlpnGfGtPiboR4jP5NfsAYKYgCoYvxhOQX/mHSEsWLjw84gfCB4YAQPdOCDDe+jlXmQKnLw60Wznf+mKKG47f1y9vczI+VWJIbym7GAaWxL7X5s/3AbPtq1D19+WYrqY63wkk1H6BR+oGNG6JCLfNwLXTXRLu8/gEMV30DfYoIX0dRFTnehiM5FLBa+dn8PCMka9+9DoQWCB8bVA55+csQTV2iU9AKO1eg5yio6Y2dzjV2vYgbpVbhRnHlc/SUcfCwe6MXnG1+FnuY4QBx+uS5jGC1CV9Ue7KlpZQ+mSF2BJ365HNnZpKuknIwmBkrNfNPdCO+oTITxgPaMNZT5YzHBoG/C8ZOnYBZ5DQq+OVK2NVXpuDYwzTDQb4m0ofqlFMDjacAfTEVU/1lcoGCjIy25OCCIaH6yEOFvxtG6ZjZ4zvqisx6F+bXwUoQhTMa/iUWHdju2abnrK2PVWiRInQTyxZ5ot2o1qG7MgkbujpOMLhR/8DmblFLmPoylCTew3eNxvh1HKBE1QMrEfoxWXRWK8rXo8ZLA18dn0PXLbcGPvx21X+BL9v4QjV/99i7C5jGLJ1q0X6CaqCIcF4vJiKrSImhP9MPP93qiUvAb0B9y3NDF64zI8V/eq7Rb4esrpoSNNRzex1FPaU+IEBbhbhovF6AvLaT7vRL3DdKw4uj2sjJj4HWqCY2t3NVo66/aLi+oZ4ZdXVWY9t7l6Qo9sySWNlTbaC7NnairLEG5vh8hKjUCvUXwpnu+JjEFWfQ8zszMQFZWDhZmZ0ATNph2kKctFMwSPCB44DI9IDpnREm1kao7TsNTqYFKOsYxkQclqC0NqNAzmlYKpGXyiFZV1Ie6gkMsxePpM96Iiw8bcxGiTClDLSV6mLT1VE0azZMnPtl+mV0p7MYDDzQVvIFd9cxvghYvMen3RUA+SHCR+6r2o3+gxMjwMktx9/KFcDZd4bbkw18LtB/8Ba/uqUJ7dx8sTJElzR+ZwqOaihJou/yRrAl2npTig/kj2WCqxStP/g35pEVrMHK0ywZ9PSppblFLbYqlNjmZRY50NOFzwQNj9oCQrBmzq4QNBQ9cyx4QwS9IjfQs0qu4MFyvopv4ejXCIPVavkAuqe0d2g/wbgUXKAdaYfFXISI4cCDhR9Xx7/xtJ8ePr8zFEw/caKViEZHYYhhilf0o0jaz55waw58JUkf1Ljzzwjs4WEnVdlVaHColXn/Scgmh6mkpBblsi4+MKpkJBSAnbahqB22o5poK0oY6ASmJNwcNEW+27TvxryYc3rEZf3tzB4qKilBIouC1FPS+QckF7jh7RAgIjkRmVhL8e4+jzmCdfNAU1oZsCFHPhJQv2HeqHn/jb7vAWClW5+EXt4Y7nziQzst7X9az1eOzUm+BmlHGdbeF+mPn50zVqBQ/u/920qNgGmDB4bf+jkMkqKtIXYknH10GpVc3ahtJD4ptXx8MjTU4dNQbmekq575xsR8M5XvYCl9pRh4WRnKpGouB0Ho7qphOxZr//D+4O0WBU0ePorXP2qr2ZlRXHoL37Eyo+JTgtfpSV/AhV7UMJdY8+QfcTcHwNBJnPWuohYHVtnJHBJQOBV9WorGONKDEM7EgWzOcOmcE5KHJ2IipSVmXwQPu4ovTrU/vSSi0eGSlROCC8TvoO7nEJ4OoriyxIqrVNhQoo2tDyXvH7L1bt10wXvCA4IHRPOBNDI3aIgaR2wed9ltIk9IxJokXOqjH2RMoJl1JiJWU5OVTssYPk7vKSQ/ETAjjRtT2KJAeNUYBd89zOFpchnYaYkyPyUSUTEjWjHb9CN85esCMhrIvUNfKaWbSxYfqMioqahNBTUhbW87G0lKKv39UzY7NFVnEQhE1hIXC8ZA8WG8qeBlvHDhpt0SqUNKYr5vQ4txHfcY6VF3Kb8x+JBeukObiK0+9OkAlPcQUE7WpTC9BOq/ZJIYYLbx1Gw8IyRq36SrBUMEDPPCASIwg60TebDyK5k7m6RuNJUtvHC6IxwNzBRP46YHekzqU1tCkzboY6iopSUF0K2FEtxLgDd3nryNfz1RZ+2LFow9AMWT+4ylVoKe8mEULSCNSEBs0JuZs2+nG5dVEvMPPvHnAGuweOIWlrxXakpMkUB8/5DdCQTFVLLLTomBpOwa9nWewHTUk3twgikCyytWDchP2bngau7+1JV+4dpko6F1Z8jUUKekYNDcVeSM4KpkotlToO95AAWZudM5Uymupsr62R44UolV09dKwexO+ZGnBgBlZeUgOdnb9kIDsu5tRSwkNIonG0sWJw4PMrm7IWM5/zkbx0YdpsdYkRdfX+OfOKliId/43a9KpGkwEaZgG4f21qGjm0A3MofN+vQYzLlkwcyxG/fRtfjhWikrqwx+9piOTJkgi+uUd2fo66qi/sh5+HDfKPOAhkSE2OQRaol+xYW0Yvu/V6SE/3YArfgTScCGqMAZtmLTiUdwUyt30PEmcNYqopxhxVkNtI6w5GysCqhYiQq6peIhc49xDScH3N2DX4WNsYpShigmggFaYz0Di2tGNjsjDBkIeTkpdgxWJHBLMcTuXrzPaLa+9jNe27URxcTm+bT6N66cqIONNgn1sHjJ3NMFwVoIAb0YNidHo+iv2GiWIoGTM5MkBUCemD6O5ZBHVBVpCgU7nLwp0bM0XthI8IHjgUj3gKYOsXwstO37qQ01JLeQxcwgNwNxDRlvo+fzJ+6hnxlOhCbiNfWaPtv3EficLnYLy4moWGd5nqEKDRYFEtWyggGwEcyyGSmw92EjfipGSk41gno6XRjBf+NilHvBAMI3Jh1JJ97XqUFZUjDaRHBqVD4o2b0I9OyyPxkOPzB9C1+zSBgw/ecdhPPd2GTcPlqbi0T88itvTkpGemU1jWBGqtTrrb8wAZVo6zxFCtubRXPC151HG3Ltoic5ZiYdXLcNtWfOglk3C91bGGQuxSZxTpSHSHYv6bE0VXnnpASFZw8tuEYwSPMBvD9j0KpKU/pg2Zx6ibhgjFJ7fzRKsmyAPSIKiKElB1DddA9Q3JIaEOgYi3VCLw19zFf6KrFXI0wQOt4qqXPbt5fivVSnZRD3gYsQD8Qm//NdPrJRSUmQtuQcL5oTgtL7RquXSjv6gJMQ6o9EibSg1aUOlREnRcazGrg2Vkpvn8ur/hl0v46Naa/BeqkZq/HT0GVqtge8+fNcrJ/H24ckXD+9ACjBn0uBcQgHmenuA2TR5BrJpku7ShfrqH2+W2unaOhkOdifUUuamz/HyvmOsqdGL7se8YP5RuY3Jj1T5eSyfKj9pYx01J5N45k8e/BgHdd1UFXsbbo4c+H15TWpHUWUzfZ6Hh5bdjdkyZ0msMZ113DfqbanCocZuMBOkCxGZxDNvxIfbyug3qMTteamw0857XICxuBRGixLL1q3E7amRYGPT427hpZzAApOJEptnalHVLMHt92QTkuQzAABAAElEQVRBOiT2JSFEYXJWJiGgTjsgoDiNly6+IlstRuTvOMhWHXPesKCx7GtY5ET3SNSpIy0M8jCd2poaLeMfqsvSgi1/3IDD1uQ6Q+/RTcnrKkqwa09YiKJODT8XP45G8uvgz7uw85nn8XFRIU6IFJjacwRvFx1l6W29NQPIM+c0l33gJwp0cAuFd4IHBA9ceQ9II+NgqS0GW09FT9zqMirEITRAmAMaYOhZzU1f0niqnv047va7EedsLDx0p4l8L5ZjjqKfkD8cYr9bX4WC4gZ4kV5XmHSkcZAJn7++mfODbzIW3xY9Zvq0iWyacC5+e8D5M9bCFuQU5BdBZ52Cpa58GHMHVcfxrV1m7H/j7+Bq+5RY/4cHEOo1YKPk/2fvfeCiKvP98XeDMDIxgIwyMiDgMIJA/BMkDFgMIywz181at9y1NrM/7nb7db+37u53/f6837q3X+3etltrrW1bmZpauqZlaQQiyiIikxCQDEwTOBL/ZMLRAUcnf59zzvxnULdV5pDP6RWec+bMOZ/n/Zxz5nk+f95v0sZLkp1ATSs3GxmiAvi8cUEbaNF/inVlwlwwrnQVVs6bQTTKEkgCpIggxplctQ0V9Qa+oWeCiIGG5vJsYQhcSQRYsOZKosnOxRC4xhAIVkQj+nI5i68xbFhzfSBg0mLTZ2akc7RFgSGIT89DfpoKJl0DURUJxw8NukSLFyz/KaJ8OL46yragws59Pf8nhSMcmz6ufFV3NW55FdV8KbscS558GkVJSijIIZldlIVechRz4pGW82GQD36OrVu3oWxfFT5vJbFFysaOokoibpGGRvHaUIlhFpjC5uLuG1VX1eZLnry/Gi9tPsJnSElJwP0/frUYNySno6AkDxJdLfSU4m89G4asjDDKrtyHw0ca0N79LSaETkaEXchdpoh1Opi1bWexbNXPoPSqkrqkHVf6AOJOn0UC2V3HmuyBNF/UUmbsemU9X7kF+Rw8cu/scTwJD4GcMmG5KhTNrQuRGxuKvuZ9/HbObQs9ssA6qz+h/WbI4gpx+2wxVp+4boZQxfWUCdtAQbcMLL47C8GUDftBLWW4KrKxqMhN+JiqID4iDZ4hTED2wtsRO9F1DrGscYHBNX9YT4Ea7iU4hCk3FFOg1lf1iS+NFxFXtkpCkUlBF7WMMrBbjfaqwyEYGmtRRvSQSo3GJz873y8SqowSSwe52dG47Y8oOy5UDEKugEJKhED2zaE+A2oryyj4oUSiWilq/nKLbg9RkQrVrX2kU1XbKDgp5TnLcf+cKLcWc6vuNJfdRHM5IHxuFapAbXywVIy95dUMtskQYAhcAQSk0OTlwKarg8Fe6ml2VgOEQzU1ErJA1++XxViN3/9ptz1BJgP3LcsVZXWANDIJWcphVNvfhbANok1bjapmEyZHUUCbxuquVpmx/+2X8OlXwss/456fI0dsAagr0NPsFGOFwCi/sW6Xz5t3K6IvWcHm9oUxXrXoduEv+4QxRcbSh1EYMzLIGTJVjuaKej6xcdosog0UPX2+CTvWbgAvF0RzwcfvzxsxFwyIUGFYWwlu+C6bNosFa8b4vrsWLseCNddCL7M2MgQYAgwBvyNAlDhb/wf76m3IKUmHoxaLp74poOoYpQTtjXpyVbqWJhLutFFG+fSoUNckydyIV9Yf4Cd+8pyf4Cfpl8kt7TrtFV2zdZNOxgdN/DnjSh/C4vRJbueXYVp4Lw6SELqVuLCb2owwk2fPanWJLTYPq5CX5GgDN2BPRrbfqcKsKH/9NXvpvQarnlyMSc5ZqhRqtRRV1aTlMtSJauLrbtF3kuBiFzr1gtiibliJbApYCV8RHMwlJQX+D9TYe8Z3JhupJ5HTspKyKU3fHMFhOx1Y8UMrkBruI2Lo1sviW7XCZDqL4GDB7ogk0gmxKTC3+Ab+uTPpjvBBmZ6hMBRlchRitJB45jsbDvKTqMiMAuTGj1754K/2Ws0mnJUGC05wKVGcqYKgyJuLlAgphvuOUVUQZbeR8HFkFvHo2+eJjdvfQG0X91aZjnm3Z4rQSWRB2StvwWB3+HPY6o9bkJiaiHCp86HzhNyu8cJRCqoyb0KSqCe8AYiITUYxBa5lp4xo7bJTKhI9pC9+ds+GimyLtNR2bjjAa6kpcpbi/zx2Nwo5eg81VRA2uSoI+/SNqCwTN0VdoCLBK4gmYG2lLF5VkgaRDsJ89y7gaS6zPWkuVaV4cP4MUQbW3E1n6wwBhsCVRCAYGqqeVsssboF4rhqgCdWV5Tik1aG1vYXEt/fib59+7qxkLl31a6Q7y16vpD1X5lwyJWkvkk7cKUMzuswC7RFH49tIVf/lRHmpa29Fyxf1+PDdD9DUZ//RJt3DJ25PdM1Rrowp7Cw/cASsVgvO2i4gMMAt0cHXb6wdhxaqYNOZZFDPiIVY5D9dXdSP917ayicmguiVV1IClc+8PFM7dle38Ik7GQW3Il6E2pGuNgHd1VuxvZGrBAJGnwueg66aBWvccWPrVxYBFqy5sniyszEEGAIMAYaADwSsxn3400d6+qQHYWnFI3QLQpVEfUNVG0pbPxoNwuCIyzI3NNWiXHsCyvhEKIlf5vDmP+Eop+YJFR547E5EuI1zfVz2Ku+y4NO1f+F1JjhdkwcfLBzhDO5tOYA6opwSFgVSMhIRaOkBx3rELebOBpwIy0KmT90U4Zix/mtu3oU3D7oypAqiHaE1uyW2bylII/B7C3u4YbkwseW2BzsbcXQ4DgVcBZVol1Ey2SibsquHPJbcolqAR8kROd4Wc/N2/Oef3uU1gmaTQ19CIZpYTawzQGo2HEIdcZjY+lpxUNdLDIR6bF//EXr5hspx25KFly0aPHbY9GPL6uextUwHVU42IoOpVZHxiKVADbcEhlxnz9ijKo7qQzDZhmh7M/Y0fct/Ls+5HQtSHUFRfpdI/gQiNl2Nc906uwYcmWU2oq6qHCdsSiRolL4nvXSYNFSJKHv7RdKY0c0IkCE2lfSsvBxhTn72ICU08ZGirkbB+W58xusfafDQr+9AuD2WJouwVxDKiKKuVaDwpE6EvqEGZc29UMWPEvwYHa0x+MQeRMsKo8C74DzhL2rtQQOJHF+M1shBc5mmUiD1ptmIFJ/naAzwY5dgCFzrCEhcgfghCsQbHeNcUsAaGsRAXx8GBl3pV4XLn8L8GXLRgxZAOnGpeSN14sBRXg4MoK9vwBl8ksaV4qlHi8annqHoe+KHaaCl4zDeeuXP2LanHJUVFSg71Izh4ChoosOdAT/Hb6w3lfRgVyuqK6pwWhaDhFiFaJIkjPs3YteXQsXtgkd/hcRRWKMbP9qIz/nkKaqIv4sSeMTcxVY93nhtD5/AJue0LgtHofDu/xwbPxPGUDnz76TkqfGW3CfmTmC2cQiwYA27DxgCDAGGAEPgqiMQMOE8mqlShnODD0wgXlc3rQzXxaVEjZOJkrxk2PrbYbDrAmCoD421ldA2E53TV4IjXbPoIZRMH2VE6DrhVV0zNe7Ahtou/hqau1eiKMorl4gysd9b9ymfiQ15Dh7/j4fxo4x05FE2drLiNGqb7DQ0PVLkk5aIOIZ4/dj2ij1DirKmf704ZcSEoGPfNhzkaegATenD+LeH70JpcT7Uk86iqUWgOxrq7BgfApL2TLbiHDUsx3UwDrqVOJjbKJMtiDLZ4kWYyTbard2NzX/YzmvUmI2tmJRTDO9YW7gqwvks2gZ7YDAYnRVtmgUP4Y6Z4aOd3G/7u6s34oNWbjI4iGPmKBSnKz1tCYiA/LQWDUbOOWRFl8GArgFHX6bgkV/fCp/MYp5n8csWNzFPyi5CjjoMx5tanBpPfYZGVBGF26U0Xvxi9CUuajEZYWhrJ52kr3Ci34wLgcEIlUnh7ggzNLdBSF6mjOw2qmqjahQFiVVHiZHqw2JCd08vjtU10W/YNNxamu4VRKMKwthUvoIo6JQBbV32gK+ZC358gbgiEtP1a2KB7w5zOk+kKmiI+XDA/v5z0hp5B9EomUJ79BtERkUgNDIKChao8Q0s28sQuFYQ4ALxybkozs9CVJgU54fPYvg7SiaQSiGfHIXU2SVYuvx+ZIsoIelyukbQiStGmnoKJlz3Hc6fHQa+k0IaLkfs9Ezc+pN7cV+pUK18OedjxzAELPo9WPPabqJgdiW3gcpZO1vqfCa4OamkPRJBbDC2alFBLADK9GwoZaNUYI8V3MR28T9vVDoDmN1dJkSpZ4wYG9i6q/Hq9s/5tL640p9irlp81fvukDVu/wuq+cASzSgCJiE5lfQIR1S7u+v0ECXx0tkjEjbdz8nWGQLfBwEWrPk+qLHvMAQYAgwBhsA/hkBgOHFcl6OVku+Geq5DTnGqM9N/xImkodBkFiCPtEX6SVvEwTYwZLZn6Ulz8PDyG0f//ogTXoUdFIh58487yHUsLANNzSMo2/SfvokyXoVVjqX/+hiJK7rsCI1KhqL3EJo4rZvvQknbJV0UWUb6PW9hd7u9VdbzkJPAaqy7wKqlGeve2s879+U5y/DkwmQhG0wSiAiicEsJMqCmjXOqjx8BSa5XJOQwTyZajxyiNDruRmk02NXGZ7KZKJNthogy2Vx3kudaR/l6fOys5CInuI0qnLwFLwMVmJ2jQv+Xx0gryjFplCJn0Qr8onC65wnFsGXVUYbbZ3yglzPH1tNPzu+8Ec7vSHIYqUgAvsFZmUcOIxVpDv3rzxDrFUcVQ7O8bQiOiOY1nr6Xxov3yfy1Tc78Pe+8grd2UHC9sQktrUQb00SaKNVVpFNjgCwyjn+fcI6wPArwqoJMONbW46zLu2FuEVV1+dn5MAI7G7SbnsNfPm4Q7kHpVLJ9lPc1OS7jU/OogkhFVDrHeCodReF9WJSiGHFW/++wouNoFVroN2jOA/+KZbfdgqy4IIwIolU1k9C2hhfa7q7ZiL9sL0N5swT5eWqRJBj4H0lmAUPgWkdAEiiDMlaDzFx6/xUV8f8X5OUiVRMNX6yK4wMvCUIiopCUmom8AmoTabAVFRQgOzOZqlrdBvTjozHMSn8iYNFh7X9vd45j4zJyED/xLHrs1WdDnW1Q5hX5oIseJRGEWACm3XgzsVT4OQvEOoyBjkZKdBPmEtbBLmirvSnbLNj3xjo7tXYKHnz4RyIPalhxrHI32hwTfHMnavlqdwVVu0c5E3Usuo9Jp6eTv6sylj6Amxz8y/68z9i1f3AIsGDND65LWYMYAgwBhoAYEZBAPkHQb4GtyycVmrfVnLZIZlExEhU0cGrqdGbuFK5YiYwIP9ehSCZgoq3XN2WbJgXKC81Yu76at1lV+AAWZ0R4Nw+K60+hop4GerYAJOeT89nPTeIMNH5Rh0YHnQVNBlo5gVXdacSoE/hMKe2mV1DH09DFERXQQicVkKNxIarwcSYg6bBc+DfYJ6WRDV32TDZZHAWvxDpJ5wJpfxUCaY5WDRlPIrE4d0Q/SYJJ86WgGEV5ebiRnrEFd5QiLXbkPeo4jz//bdz+KmW4OapkOEvMOBVM2k4jdHUCEMlV5lEQICd3Dm6ZvwCl+SkQteSQzQbL8DDOXXBwl19c44Wjp4rRxCHUTcDZn33jeW0SY/3P53HghIv6xuPzoQH+fXKoV4bZ6bHk6A9EZHw6ZWSnQdKrw/m0n2JRmgiDGtYv8cbWeufvD0ULYTgdhtTkaOek3aOdtBEgi+SpdJJVKuTmJou0Mi8A0ekUoE7LQnpcGB90dw+iNVAQjV9sZkFo+9AhHGzs5ndJ1XNQ6l3dJhzN/jIEGAIMAYYAQ4Ah4ESANFs3vYxafu4kxYLH/wN3F6QjPZeSEtU2VHF6izTCuD4xC1NONqHq74fxRUsHzOcCMUUZLrAb2BNB8tNUMOkaYEldhl/cqHJewW8r0nBKdONoA0m7r9ml3eekbAtLgPzkQbxbLTBJ5CxbgRuVXtTafjN+tAsHID6X09K1kZauwck80GegvuGr3TXQKM9hx0ub0MXFqEin51HS6RHBFH60BrH94xiB6y7QMo7tZ6YzBBgCDAGGwHhBgDKLnl/zBk6SvarCh/HEwoTLt9xmwuFd72JvXyZ+uzJ/BDXX5Z/oCh9p7sCe7VtQ0cK1ysciTcGTa+7HVB/JT7odz+ONGvqeohhrnp4visoargXWfh0+2LoBRzrOejQoTqNCR7tA+5ay5CncnzvZ43N+o/8wVr+wDdw3Fzz+LIpigkYeM172WPux/4Ot2H2kw81iBVY8+zQSRdgs7aZnsKWBo19KwfLl07B+/V7e7pQlT1JfTXVrg2PVRhUNAeJ5lhxmuf3LUSeseXEnfz+lLFqOaUfXYy/XHVRd99Qz98DHHUjU8tSqIB8PnNt5/b1q6W7Eju2foKHD7b0hVSAj/2aiFMzFZPv9xT+LG+lZ7HI9i6rSVXhiXpy/mzDi+s30PlvPvc9oiStcinvn3YDrif7y1DdUbbfvIxxwe0dKU5Zgzf25or733BtoIp7599/ZhnY7u5nwmQLFS+9DyayYcdMOzzY1o/HLrzAwdB6hEXFISp+JmElu2eKWbpTv2IK9DcI73/VdqhT9zWrMmuTaw9YYAgwBhgBDgCHAEBiJgNVYjt+9LIzH4xY8jlVFxDnqXCiQ8/oabGt3jfGcH3Er0jgs+5dHkD5Z3GNawWYrdPs/wIbdR/gxu0c7uI24BXhuVdE4Gy+Zod2zHVsqWkY0R9jBBd9Wj++57igtY7vFgQCrrBFHPzArGAIMAYbADx+BQDlRoVXwpcXmS1GheaPBa4uQQHV2rFOE0fuQsdm2oXrt72GInUPl50TXQ1lFvijbHLbIk27CzbO4LHKvhXh+39hUy2fsqH50OwrV/tUJsXbsx66vQpBMZdy8rgSfKeVOiUNqIQMOT6UGP7+/0GcZu3bHm2jgqN0wDgQkvbpkxCafycaJorsojVTFv8SCJP/21Qg7aYfNuB//s6uJ/yhlyQO4NUuN04cqYaSu6DsO0klKHlEF0Ljp/8Uf32+HIpEoPUJH3KG+LjPG+9yoEyg4s2L5zZg20YSqRnIeU3Xed3H5pP3kZTcFC//9mVdgsCmRrFGOfO7GuAW+LtdPWlf/ue5jJ/2F8xjbEHoMLQLtHmUjppLgrIfGi5Y0Xui5evThQtEEdl22d+D9t/fztJCqwhV4fCFx+QdSIDAgELLwSCQRrWU+0fHpajnNF+q+vhZ0yNKQHetf3TGn/ZdYCQ6PRjZVoKnDLNCRLpdQ5zUEQ1MtyrUnoIxPgDJ0HHDt8e00ofz1/8Lbe+vRZuiE0WiEvq0JtcfDUJzr9vsaGAJ1eh64TN6zg99ikCrApPLpuO2XD+HGqeOlrZfoWPYxQ4AhwBBgCDAErhoCZnz82pvo5AqOOQrvB+Z4jd8k+FZfhwa7PgpnBsk9gYquhYUYDhqrvyQNUHGwL9itGuUfomyL57T70hB0qsOl3ec4eliGmbNTET5C+8VxgBj/lSKKKvaL8xJxoesrGAa8KselSbj11mxxV/CLEVZm02UjwII1lw0VO5AhwBBgCDAE/jkEAsjBfwLVLX28s1WRVYJYt0Rex7mtVgtOmU6iy9iBr499iYb6w6jYW4nTUTcg3s+cRpaOfVhX9gXOhM6k8nWX0340yjZrXysvnC1RxUMd6XBMUibV5ldRb6cTu/eBEkT4NWnKjLJ1bxB9UTgNSOOdwTAXJc5p0pXocupKkAw1ag4ZEBavRnS4q5zdPWAQt4AEJEfQVDl6eHz9605pNOvGGfC3nudI9MzY/dobwmRQThot92ZTYIboE+S9qG4iKiOrERPU+dC4UQfauvfjjx98Sc/hAIanzhKl09zc/BHePChQJzioD6VKBU6U1YDeIDCevB5FufFuWXpWckL/CXqKBgwYrkNuySi6IiMBHLs9Ji2ee3WP/VmSY07pnSiYnYJoOdBr7LMHAYh2jwRndTY1cjUCNZ3jWczKTcPkYL++LHxjNfgV9h5sIvtV+OnKBSP0hLgvBYZGIS8rDIeqW/h2DphDiYZP7dZ/vk8tnr0SXperqDgHMstxtDroIof60FhbBe0JCeIT1URRJx6LR1piRfXrz5MumSuLV3AMybHs8WWI8hGDCQyJRHImBa0pWFVUkI3YcB8HjbwQ28MQYAgwBBgCDIFrGoF+7TZsrhMoRYsfeQzp4V7jN6se7288IOifSjVY8dS/4e7bS5GXFodzHc0wmrmojRkdNB4sSBIXVbG53wjjN32wWK/D9SHBzrkjAkJ47T4u0eN0h6Ddx98ERCFbR9ovhuEwqEnLSnTyhPY71Wa14jytB0hc+okSLjEzW9DS7SIt3QEhY4fLPEJdZRV6JUpo1JGiTBCzN4v9M04RYMGacdpxzGyGAEOAISBmBCz6Pfi/f6xAeEIiotycO7JJgdBWNvAVJV0mCSZ99w0+P1KP2poDFJD5GLt37UZZRSUOVtegXtuAptY2GIxdGDBTIGFRvp+DGoBh3/vQGodg7p3go1pBgvCoJBIhzUGYtRstnQP2LjJD31CDqmYTYpJmEn9vJf70USv/mWbRgyiZ7gji+KdHLfpP8dYB0s4xD2B6foGXdg6nK0GZUqQrEWSiTKkee3WNdQAtdQdxyDBMDkoNZUqdx6evrYOBzx7LoOyxAq/sMf+0zfOqpKnxzH+hIybPI3DheczoW6GRkSIM1AD9h2kyWG+fDD70CFLtk0FZZBh05XX8JNAwSFnzzqo0Cz5d+xehr+SFWLWMC+6IbLEZsZnEWLmgDEed8GjpDPtEMASTbM2oM9B9ONiJiKwiRNujZ2bdLry53x7cefhRZLkFp8TSOu3WV9FgD9IuX/2/8KOZ0YiKioY6ORNFJflQBZng0AoZNNSjV0F6Ig7RUglVqYgxUEPgWo4fwqdaDnslCuZnI3Q0wGXRSJKdQE0r9az5OiQXU0aiaz482rf8uN8Gq+UMTp224PyFAEipWghU5RmbTMGLnDgMHSdnil1Yd6hPj9rKMpq0qzCTJu1eLhk/tsF1aQs9I+s++5rfEVe4DP/2q2Wk8VSMPBICj5W7RZk4MeQXP4QyNxPeviXX2dgaQ4AhwBBgCDAEGAI+EaBAzFsv7xYCMXTAdxPkUCfEemjY6Xb9BftoTgkQvehTT+KGScKASBqiQPLsRBjKayk9DhgyyWjOmSSOsTolgO145ffYtOfvqK/n5u8HUU5aLhLVTEpKdGVgcokeqXnFSFNJ0NGg56uqOZwGOltwsPwQhhXx0ESFu4I83Id+XEy6/Xjz1VexfU8FKsrLUUVV09KoONIpdSUlcomZXJV1Yhhp6bY4tHRt6NE38ImZQZSYGe9MzPRjY9ilfzAIsGDND6YrWUMYAgwBhoBYEOjHjj9uxPGzA2iq4zKObYhPmI5QrvQ5MBxnmyv47HcrObcam1ph6DSip28A5iGrW/WGZ1sylj5MnLCuQaDnp2O3dc7cjhquMsjah0g3R7GHBRxlW1I2inPU5MTUkTNPSMGxmbugPViOilq9cDhXEr/8RriGgR5nGbMNCQWWymva6HpDsE11cw67W0CUOPF2ShxO3LKHm1vQYh3opEypg9DptDj6jbBzzgMrka0Qnfsf3Ye34v2j3TDU10CWXIDYUDG6UwVcff21kYbE0c91sMkUCHVz2rcfrkCjkYIXmiVYOc+NxkgSjvDhZmg7uVKTLkzJKUIU3WwmouHaUCvoUJQ+tBIz/eqNtZEo6VG0f2tDpCLUOWmzDbSjrLqJ7kgplj72AKLdHpJwpQyHqhqpOsOG49/FoCg5kuDqx7aXtqKHS0KMW0TBnQTnuXxh6Zd9NHHfurWWn7DmLH8cN8d4PyNcYDQd+XE2VGo5wVmgp+M7H0Fhv1h/0YsGBp2z9wm9x8PSkBk9egA6ZLKMAvZa6tvrkFJYgEi3GMFFLzKmH1rRvH871r26AXsoa/LgwYOoqqxA1SEdzgSHY3q0AkHB5EzxIazbo/8K6qIin9VFY9qEERejis7tm9E6QA+JZhH+/d7Z9ixQCdGuuHeCDdr3/oxqwwnU6WWe1Ggjzsl2MAQYAgwBhgBDgCHgjYDN9DVqaBxrT3HDoLGVaG4P4XRYDBKjIyChSuuXNtfx815V6UNYnOJia+DPJQnlx/D13BietGuKRBGs6camNS/hCI3ZPZchSkqshi2Rqvi9GDBCItXIo2QkpcSERn2P/WtWdDbVofyQCWkFqeBYxf259Gvfw/PvEJWvo2KGjLFR1XRr/UHPpCneSErMjLYnZtK8rMXoSsxssydmxqXORMS4onvzJ/rs2hdDgAVrLoYO+4whwBBgCDAE/nEEbKfQ/PcadNkHPUN9BtRS6fMJ0pFIJJF6VVAvqjh6Jo9FCrlCiahoNVJSU5Gdm4/CwkLMnXcLSm9bgOyY0Z1/Hqe5yhshoRKno/hMyEzkulGheV9aEhxBzrwi5KhlOE5BKXsCtvMwB7WTc4efViQhYTBRwKWLxt49XAVTrosKzdskLlMqvaAEyUoJ2hv1fIUUDWkxOGiP3qhK8ciCmaLMKj99opkCbdx9Z0NrbR3C0goQ7e8ZgjfAo25TNcyLz+HDetKWaDiHfJq0OdyryuQ85CWrkZmTRhVOnidQRAbhEE9PZcU31yUSjcJ5bP3v9/mKFU7k/f65bsEdz6+OyZZZtxO/f2sPmrS1sBBVW7K9GkYii0IBVaipNblIVXkFaaWTEXziIFqoQsVq/BaJJbkY3r8RH3zJTZgoO/GxZR7BnTFpyOVcxNaP/RVckEKB2+8uHtWZH6jQIE1xGtomI2zWISSOqHa7nItdjWMIb5uEqCF8nFsaAGNZNbinq6+lCWFZ9GyNwhdo0VXhkwauCicSBbfkirByw4zytWuwva7LTkvnaq/NOojOFi0qynQIS74B0cR5JlPEIre4CHFBp6AlukhV8QOkayUuuhKhBcNo+Kycp0uc85N7kDJqQP0C+o7VopHj0B/sQlReEZRe7xUXImyNIcAQYAgwBBgCDAFvBLhxbF6JMDZodlJJW2FsqSetOx10NdU4yc2TpRl46EHfOqBf15ShqY8OikrDrTQ383eKmXbTH1F+QpjcqzKKsagkG9dbemC0a7kYeq8fZQ4ZCKU6HSX5yZD0tkPfJ8wZ5enFWJCm9IZubLdJ6/K5dZ/xQTPqDGgybkDE+W8xMCQEpHrIX5FM7RxRMc5r6WZTlbWaqqzdEzPNSC6ay8ZNY9uLP9irsWDND7ZrWcMYAgwBhoCfEJCEIJXKhJMVF9DeZLA79MmJZ2ikMmEdguMiYGwjRySZF1e8Av+28m7ML51HfPh5yM1OR3KSBrHRSigiwhEiC0agT++gn9omlWOouRI8C1PvxMsqSw+OsDvzZENobhXaLa7s/2BMPNMMPntr8AxRoV1ayDJUSfzJJXlQkgO60cCTVVGHSLHk0ftJh8iXN9dP/eV22ZBourdkvaht5VzKVrTUHIUiaw6iRGqvm+m0eg5f7qtEJzdHui4ac4uTEWjuRgdRCYaHBEIaGkGVa57f4LeCIzHBcJDPph/qMWF4sBH1vNaGAj975Kc+NSp8nOWq7bKdPEZVJAJ12bSsufTOkKBb34WgiFAKCgQjIsIrUMNbIsGUyRfsFWqDMJHwedNnR3mqCUXhL3B3huKq2ftPndh2EkcoWGPGd5hCATa1V/ah+7lDKMjWWF5Pxw4hPMlTb8j9uDFbt+jx+v9+HtvKyzAcl4MkRbDXpWUIk+ioEmOQ9tOzVX2YKDGS3HS67IdbO7Dp1b+BY4KTptyGxdlRXufx/6Z+z2vYepQyWWmRxs3B3T+eh+y0GQi97gw6e7j2ccsgWmprEJSYZ9dRswvr0rszJ3mq3x0qgo3ef89BV03vEPKRTJ99K5JGFUqTQDlzmp1C0YrrqY3JowZ2vK/BthkCDAGGAEOAIXAtI0DacO+VIShVQzqt9rFBEVFJn3Sjkh4adFZxaO64D0WxPhISqfLmjR1aPmkkpWQxsqN9jYfHDmdrRzle/rCFv6CicDn+15KboFRGI5m0XOIcVfwTJhO12RA+2/Y3fPTZPhxpaMeZCZMQ56A7CwyFOpO0X5IV6Dr+HRb9vNTP9OYW7HnlVbTzsSMVlv3madyem4HsAvJhEGVvLUfZizMIT8yCrPcLHPy7Fu2GbliIbUIZLvRHgD0xMytOBoO2FRGlj2DhzBGhnbHrKHalHxQCLFjzg+pO1hiGAEOAISAWBCQIjdJQdjw5/q1daHLqtwxCbw/UcJYOBkxDyew48VEWjQpjIEJsBtJcoCx+aw9RoRVTBvmoB7t9QAP22GQUF2Uh6NRZ3PjjW4mSSjxBjbCws3YqNDNRoeWQToa3M9atKc5VKZSaTJTkJcPW1YJTSXfjp9l+zpBy2uZ7JTQ2HWlhvfYKmyE0VX8JVV4eIn0FOnyfwk97A6FKUOKC7Xrk3nkLOYgn4PD6Z7F+dyV0p8MwI3E0sU4JpoZbUVFPtFq2AXTaRdFVxb/EolQvygU/tCwwfCoUE2yQxxWg9Eaq8jEewLOvbkTFIQPC4tWIDvd9HwaETsGwtop3PA90dvKBGuJ2wi8fvVW8GigBwejTcs5yG/R1OsRdLCh63lWF86OFN/udKsyi+wx/axCo80ySBBSlctRznku4OhthvYfR0sNFFK28TlcZ9aNtQiCuuzCM/s4GbHltEwRteykWP7B01OobzzOP4ZZVh3f+up+nLZFnLMXqB+n9TlpVkeSQSErPpaxQTrtLR9pd3Mzehra6L6DMK3BmUEoCpSIN1HAYStDfIgRuO3XdUM/OxKiyTpIgDNC9ymmQTZtVxII1Y3gLsksxBBgCDAGGwPhFwKL/GOs+3I+I5CLEO+iWA3xTSXOtHGitgWFYQcwTUXAxZ9lQveHPaORoS2lse8/PC/08tjXj41feFBLGiML714/c7KFLqpgmF/Roh4ykY9OEroFBDA2RvutgH/Qc3Zn2NNLmJDvpzqShpP2SR2MQP5cKudNC5yx/AsWxE503XmhsHEyHiHXCyo3ZD6JG20K07Z0wGNrQWFeNsubTSJ6VDEcXc1XWeSUlxLjBAjVOENnKP40AC9b80xCyEzAEGAIMAYbAqAhIpIji9FvyEmHtOobOAaF8mvONc0NQDJgRMy6c5a4WhkwKdKNCS/7HBmYBMsQTzZtSRIEarmWSkBD0VhGNEXVKj1nxj+kUSEOhyS5CAa8d4sJJrGtchU2WwoTqJs75bEZDFec4z4XCwSsmUsOloUokpSZTAENK9F/78KdP9Lylg0ZBrNPJg+1lf0CEAqdpwmEUHj36NAUPPTqXMv5EsFD1TJQ6Gck0SQ0kB/+nr63jHcQkhoQWmhwdMgwjPlFD9G7egU0pIqlK6qAbnWLG0hUovLzI6VVqOE3o9u/E5k+/wMTo6VBSxZPnEogJp6mCjSvLo/tOW3NCcJj7CBR2VG7Bfr5KZTqKSjNB7It+XQJDJuIECcn2WRW4c9mdFGQZwKbVa3Bg0D1QKEF0+hwoTuvRZA8Kcv1oaKVqrro6aBvbnFSQKUv+BQtmiG9Ca9H/HR9qOwlrDR751zswIpzJa3cVQHVaiwZeFHgI/RMSkacZcaRf+8v3xSWQ2dpR3cIlGvSRQ8WE5DmpTkeDx3dMX9B93ERPpBTZc0sQO27oIj1awTYYAgwBhgBDgCEwhghYUP6Xd/hx7EAQMRAkeVZ6O6ik04hKWuekkqapcGcTqsq1GFZMQxJVoVj1n+K1snbe7pQlKzB32mVlBV61dvZrt2GzlmMlAApJlzTLe8J02oh9POWyYIIiToPo68/RFN8+8aAgTk17EIpy/U/lJljI/TUSLfQOnhYaROH92J3eFN4XcPyQkLTi+o7bmtmI2moTsopTPQJXbkewVYbAP40AC9b80xCyEzAEGAIMAYbApRCQSMORRA79nMQwdB9rIaef4xucs7wKvUFKzIyPFF1Wss1iwYXAQM/KH44KzZ51PNgb5KEfwoWgrJYzMJ3swzddX6P9WBO09UdQU1GGvXv/hl2fmZBDAzvf9QIOTPzxr4yo0LQkRk+p1INmTC+iiigfGU9WqwWnTCfR+00Xvmo/hgZtPSo+q0WgOg1KEdKJWfv10H9jRXCIJ52eLCoVOcrTONjIUXANUkaYgUTBs/2e5eXR87YOrP33/0JbUBw9GwqPZyMglARKaQ74lZNm0M6D7bMiJRhTgg2Ck5YukLNsBW5U+u8O1O9Zi//vo68RlzQDimD3mywAsamJONftCupaBzpRV8XpXSmQwGUdugEUHBlBVE21QlWNvBArl2Z5fO526NisWr7E2r98hN6BLrSei0Oxj+qTCE0qbM1VPI0ibOQwryrDieEwTI6chNBgLrhDFSn7t+C1T1p5m+U5pVjobz5vzpLACGQWlaCkRNCiMe5/C7u+JBoPe6BwWBFP1Bfh9J4MQFRyLoqy4nDO1I3OPi4w5bbI47DogcdwZ9oUt53iWT33rQ6V9RSsUWTitgKNUxfK28LI5AxIDJ9DT8kH5rMRKMpTezyf3seLZVsWnei6/6jitbaiCib67Z0+LRKBjoCgrRs7XvkL9FzxEJKwYPEscQR2xQIis4MhwBBgCDAEGAI+EbiAnpZqO/WwZNT5XghPJZ1PVNK9blTSQ+ikKpSqZh0l8xwFL5lCY9tH7vXz2JbmIhv/50NQmge4oMavFiSNaLluzzs4xCewUDBn+W/wywUFVDlThPwsJYzVjcJ3BzshzyoSDVV2x5438TGfPEVal7+6HzHe0yJn0go1V5GDVU//Gnfffguy1JPQ09QCvujJ1gVTWBYy/ZooNqI72I4fEAIsWPMD6kzWFIYAQ4AhIHYEgsOjkU16NuowC3QtRnJNcosNPW0NqKAKh6AYNeIV/s0gcmFowrb/+yw21PVCpdEg0pkpH4iJRIVW28ZlKJOwoqkfx0gL4JOPP8Su3XtRUVmF6ppa1Gsb0dKqJ+qpLvRRAGSIGpuyeBnm+HlQ1394E557X0/O8kREuFX4yK8/a9cBMeNUoAITvz2OLxoOo+bgAVTs/Qy7d+1CWUUlDlbXoK5ei6aWVioJN2JgOA7z70gTYWZRP7Y89zI+IW2JyopyVGmb8U3ftzj/3XUIDJwIRXw68tUSyjDX0304gPrqE0guoCoG9/iB62YY87XGba/gQJeVng0SNKdnQ0bPRqzz2QhAuC+awVEqUmTRyTQpNKL1bCYeXJQ2qhP6qjeSOLj/uKEaNnMXtAcrRlC4BQTbg7pqCurqaDJkD+r2GSjrsEwLm5KCAspQwUxJKG4g3mvD0Q7kPbAcM8P93HEXhvB5RR1PoRWekEcZlaTNVb0Hnw+Hu73TSLx0dhZOH62GfV6Lvs4W1B6sRFlZGf1fgfo2IXsRRDXxxK+LRfhc0Rv7zAAaGgz297eVdzCUHzpBz1QCoqjyK0CmQFJmHkqKKUCfnYPc/HzcUnIb7rhlDmIjvGfEV/2uu+wLnOtvETSUJkxFblHyRbCXIk45hPJaoheEig/YuwcSL/uCY36g9/1nQxf99laWV0F34huc0H2BXRs+gI4P1ABzlq/A7Ejx9teYw8cuyBBgCDAEGAIMgVERCIA8sJ8Swahynxz5Ye5UaCO+E+iiku5vh6FP+OG1mYlCjKeeAIofWolUP49tm2kuso/mIvxi1o+kbDMdxkub63m2DFXxw1h+k8rZ0kCZEsnqYSEJho6ISL5JHLSqNBd5ZUONcwwbEOadFOdOQxeHVf/7AcRN5DJaqEI5gvwYWQocslcSDYclo4jmImxhCFwNBFiw5mqgys7JEGAIMAQYAj4R6NbpcC58ClTTaHBD+i0yKo1udVDm2AbRphV4YNNmu7htfZ5oDHYa97+JHZQ9jqEeNNRUopmqaOI18eBiNqFh16GKBmo2+m+gqws9HD8v8dqOukilUEy/BcvvvMHP2f96vPXqbpyk8u36g+U06A6DWiPonQSEhjqp0Ab0TWigzCG9wYievgGYiXt4tNYVr1iJ9FHFD0ZF5Kp/YOuuw6aDbc7r2IbM6DEa0NRQj2rOOV51CEaq2FCik6jf6DCqdKitMyGtINXJq+z8sh9WBvuN0Doc9/RstNKzUaU7jZgZCa6KlFFoBkdWpHCTQo6OcPRqgbFoom3YjOMNWmdlnaMyw5vCLZibDBUVUVB3yC2oOwRDYy3KtCegpKCAMlSKQOK9zqWAgNrPk1keu4BwzM5LgyZ5NublxSPQ3IzXXv+Aqs+qcYjvN3twVCKjoCDZLKO2tToC1l7oqyiL74l7oPJmUvM6zF+bwZEaFBXnIMzajRaHHhlRazXVVUF7wob4hOkI5ajrJAEIlskQQv9LA/0cTLsMsAIvmFFV3QKb1Yhq3cUpOwaOHaRqNRKflUbTb1myf9/rF2mbjaohz1iGcd0ECqLxvgbh/lNJTqJBbw8M0tt9sI8SD7p6YI/TQFP6MJbd6HK6XOQS7COGAEOAIcAQYAgwBAiBYKLKbq7Q8ok7A0Ez+MSdiwLDUUlnFiCPHP79LU3O8bE0ZQkenEtajhf98tX/8Dvb+VEo2+KJsu167H/zFXBTZYFiuXhEJW5g2AQ0l9fzeIhFA886+BX21bQ657VCUlwzJYxq+OQqawfR0O0VaOgylj6GQu+ym+AoRBEdrpayruTTZhENOAvWXP078dq8wnUXaLk2m85azRBgCDAEGAJjikB/NZ56YSddUoNVz65EXJBwdWu/Dru3bkBNx1lhh6IQq59eCPmYGjfyYhbjYWx8axvaPZh8pMhZ8HPcVRSPypd+h72C5jY57KSQh5DjXzkFUVOnQhk5BQpFBMJCwxB6vQxBQeJwVNr6tfjDC1tw0qO5chQu/QUWzoqD/sPnse6A56fcoXK5AhFKJaZETUW0MhLhCgUUYaEIpQCPTCRt82iSfaNf+x5e2HLE+VFcigYDLe38pMG503uFyvyffWIe7Len96dju20xovy9Tdjb4tkncXMW4d478zHJ67YydRzG++9437OkQbTsPpSkx4iEqskGo7YMm7ZUeN6Hcg2W/OJu5MZN8sTY1o/qXVuxs6bDY78ioxT3LZ6LGJkXCB5H+W/DuP91vLxbmOw5rNAULiEahVy3fiP6Ov0x6L/uwinLOchCIzAtIQWJMV4YOE4w5v/aYOq3YNJk4W1s6z6Mv+4ZwO13lSBGLuBuM+mx69136f3t8aJESvEy3DU/3e/vcQ/IKAjz4dvb0Bk0E3fdOx9TRzzkJux45jnU2Jsiz1iEJ+7L99GGbmx65kU00HHynOVYfU+qx2VEsUEZsO/99V0c6XL0C1XVzFmIu+90u/+s/WisqYG2SY/jA3RcUBD9hpEGzy23ID1G6HNRtIUZwRBgCDAEGAIMgXGBAFVlrP0NdnJDVqqQ/s0z9+DyR3Q2dGg/xhtbWnD36qeRLpqfYTMa92zHxoqWUXtgzvLVWJw60mBbdzXWvLgT3Ax/wePPoihmxMBr1HNe1Q9GmVvINSmION4C3iWhKMaap+f7qLI248NnnsEBGjYp5qzA04sTr6qp7OTXLgIsWHPt9j1rOUOAIcAQGEMErCh3BDfkOXhq9T2Y7HX1ft1+/PWNKuQ9+VsUTRWLA5ZEww/vwrvbajwd/AoNNNZ2eyBHhRVrnkCiWNjbvHAduWmhLKcdWL+3wfMj4uRdlHMOO+37Uxatwr2zoxBADjyx9IanwZe3Zax+Gy/vFCYYcYUrsGphIiykp/FNVyfadG3Q675Cx0mHQ5Nzvi4j52v65Z18jI4yGxuxfdNGeMZs5Jiz5F7cmZvg1T++7lkFHn72aSSIZI7Ew2YzQ/vxZmw54BnQkGsK8Yuf3Y44ezDAATEX1P2AgrpHHEFd+kBRvApPz49zHCK6f81GLba/tQUtrtuLbBSCo7dTcFTsz5VFtwNr3qiBIqUUD94zCw2vPycEqFUL8NwTRR72m/TVePftncIE19kTCpRSoHAeBQrFsHTseQlrK7p4U3LIsXCPD8cCTI14/rmNboFEBQoX3YE56TMwSR5EFH4d2P3XtajhTyPFkqfWIHeyyHrS2oHXf7cWnk+WowdGe284Pmf/MgQYAgwBhgBDgCHwfREwaYlueoswx1rw5HMimtNefou48d/rrel4YmGC60vEyrBn+yZUeE5G6HMFllNwaeSQigJXr6/BznYK1fzDgSvXZa/cmgl7drTgR4vznQGYEQmjbhfLWfEs7kkcOXGydpTjd2v38kcWPrwGCxPGjQPArXVsdTwgwGjQxkMvMRsZAgwBhsA4R8DcvAtvHuTE3ImD9wHftFkyEqkuKClCfIi/i77dwZYggvQ+ioqJso2qHJyUbUMDTj0NUBhHqsknHl6Rcha5N4dfD0SkOh0l+cmQ9LZDb+dJxhAJoztpcYDvImehKGWK30vwR5j/D+4Ijc2E2qZDvYEE0Tu10NnUyE+LRURkNFFWpSOXKKlKivORlZpEVVHTUTyPBLVF5nuVhiqRWVBM99gFtDcZ7FRFVJXRUo/yQwaExasRHe7Qlhh5z8YteAilCXatl38Qv6t2+CUo3AzDCiQmRTnppTgdlNTcYmRRSZ6xuQ2DNg0efXTeCMqFq2bvZZ/YQgHAHoQpQjGRaNoySaMrUWHFsaZOJz82JyLrrvFy2ace0wOpeuT590FEXxjq06O68iD0fNBJgWVP3IcoL5GW4IhYgZKO6N2aiN5NoE0cgp6o67Ska1WQpBhT631d7MKpThxsEoI1s+fdhtiQQezZtAdnVQmIdFRoBSuRmxZG1Jct9ueMRH9bG1BdVYFy0hWqqKqD0R58iyt9BItvuPycWV82Xfl9VlT/9SXU8Oq3RExSuAA3JU9Gv954iffGlbeEnZEhwBBgCDAEGALXGgLBYQHQVjbwv7kDEzS+qdBsNljO0LzE1AtjRyeOfdmE+sNVqP1KgswkpZ8h68eOl7aitS8Iee40r6NQttEoEQ1VZTghUSJRrXTqYlr0u7Gu7Cu+LeLQbN2KjZ82IC6/CJH2KTs3t0j2mFu4oO/S1uG0LAYJsRFuyUlm7HrlTRg5GR/5HNz343Q4Zl+ub7I1hsCVQYAFa64MjuwsDAGGAEPg2kTA0g/dF5/jaEMLdO0dGLCch1QeDlmge8ClH9te2YoeznunWYSVJQnjLwBAOhOxybkoyorDkLEZxkFPBRfjSQmysjWQuTdb7HdEYCjUPE+yEv3tjXDEbDgfLNe6oZ7zSCtOF6Ez/GLA2mA2DxMrnWfgLEKTCyXxCzcSv/CgoR4nZMnIjHULXkgCeQqq6Nho0QVqXK2VIDSKJn3FeVAQfVFTJ+dGp8U6gJa6gzhkGEZ8ogbhnFYIt9jv2fycLGTNnOqcPAkfiuevRBqOpGwSok8MQ/exFmcQdKCzCVVlWtgoiKuJcvUVF9TN5YJrOemIDPbsZ/+0iqPEWosO+TTi7w6HufE9vPj2LpTrJMjPVRPuEoRHJV2exot/GjDKVYMRExdCgbFWCoy5HzIBUdOToI4Mcd9pXw9ARGwyijk9slMU3O4a5Pfn3LoASQqv6I6Pb1/tXcFRqcjPSkN6filuiJTCuH8DVXY1oqG6ArrTMsxIjEUwPT4BIdH0nGUhzNKDFuOAT7MyFjyMB2+e7vMzv+7sr8dfPvyCf4fnLH0K981NQaw6Gbnq06ioFxImePvc3hsx6umICBZZhNqvILKLMwQYAgwBhgBD4FII9OO9Z/4buuB4JEaHu+a2geGw6SrQRkOgoZ4hKGNk6Dh2FNr6I6g5UIm9H3+IXR/vRWUVad/V1EHb0IjWNj3pxvVBddN8pEf5t1LDotuLd+tovEBahJOyihDrNbmV+kxEAvr0jagsa4ZEFU9jxHPYsXYTuvigRiEeuTfLmXx1KVSvyue2Dmx85WMMUNrUualZyPTCWJhbFBFF+yk0t3XZE44oKa61HhVcUlwMJcVFBMN0eDM2HxXmX4UPrECGCDVbrwp+7KR+QYDRoPkFdnZRhgBDgCEw/hHoqN6EtTuFMm/P1qiIcukJJ+WSsfwlvMyLu8ix9DerMUtsiciexl/WFkfZtnXDbi/Kn/FMLzOKjgiVtouJxuhSnWNufg/PrCeNGrkKGTekIS09FZppU0lXR/imdtMz2MIJTdDCOTLvmeVNxiccNx7+cnRMH29+Bwc8RZWgKVyKny2c5UNnY1y0ahTawRQsu+8uUepo6D98iXSehGoNqUKFoJNdPGWiiij3niDKPe9lVI2X0hW4f97I472/P/bbFqKwXOPS57IbIFXlYOmyO5A6eXSngrW7EXuPAqWkXWN/BMfe/FGvaMX+tb/Dbg8pJB/vcKsZHV8bYPymD8OYSPo9UzF9RgImia9BfEv7D2/CC9vod5m039aQ9pvQO8Sv/jzxq5+k3TmlyDh3BBUNtOG2SOVxmP/AQ8gXC5+8m21slSHAEGAIMAQYAmJDoKN8LdbutQ8iSHdx6S9+hllxgm5L/+G36bd4dI0Xn20ZVSPF59FXb6e5Gc8/s56ng1WVrsIT8y5CN2wzEaXx+yMojd2NK131LOY5hGrdPxjTdRMF1p7DEW4KGLcAz64qGn1cau3G/ve3YHdDl4eFCo0GaG8XaHIp+fS5lfluFTceh7INhsAVQYBV1lwRGNlJGAIMAYbAtYUAJ579pw+/9NloVfG9uD0pwvlZaEwSwoaO40zinViU5n8qHKdh/8TKqBk4DloqewbOP3GJMf6qe9VGF1VtOLLJBRqjMm0vlDRIVYaIoZJhNGiMWP+HHZQ1RQs5WHuMejTW16CyogzaZgNMZwMxc85NmGA8ik4qFehqqsZwXJ4oMv5Ha9HF9l+yIkUZj+nKUFem38VOJprP7BRuXGXGkDvtYB8aa6ugPSGh6qE4hHpU7vnXeKOuHo2dlD5Ji23IbKc6k2PBfT9BlA9uBElwBFEuUCWRWobjTa6qlb7rpqEkO9a/jfF1dbMOu3Y38AEoqUJObeTSJKmt5i6qSKlEsykImhnxcLCIcZ+ZjR2wXB+OEKLvS9IoRTqZDUA8UV9cklowQIpwhRKxRDWojo9FVGQExFyEYjz8CbRUQShPvRm3pEZy3QFz805sIJEdecoC/Pq+m5GaXoCcOBvqtAZ79ij1p3UC8m4lahD/F0DxNrM/DAGGAEOAIcAQEDMCXx3Zh6auIcFEqlZtqquiKncb4pM1UE2TQVuutdOPurVCKoVCGYNo9QykZmYhl+YlhYVFmHfLrbjtllRKCRHBQhXvZ5sreOpbcy+NDdyp0LzNkwQjKikbxTlqWI/raH4ljBEdh0lTluD+ubEimIsEI2SoGXUGitYMDmBafoGTCs1hq/PfgBDEp+cRZbYKJt0x9AwJ5eVDAwP2/qTk04eXIdrHGN95DrbCELgCCLBgzRUAkZ2CIcAQYAhcSwjYjPvxXxtrhSbLU7D8Vytw94L5yL/xBqjCpmHOzWnwkJ0JCEY0UYjlan4YgRpbfyN21/RjmjoKU+NTUZyfhiBTB9p6uHQdWjh6mfqDaCZtlDyNK2glfCjWv1Tqrf8GExVTEMMNuvMSYe06hs4B+6B7qAeNNZxjVoFZqVEidb5ORFyiGpMjpORQHsKA2T6BIsiHzAPobGtETXUteihQww+7ySnZWVeLoMQ8xIeLNQhlQeOe9/D25vfJYb4HZVVamC6EEq2R0kknEBwejWzSRVGHWaBrMdqDBUMwNLYgxo2XWUx3nsWoxaY338H2v+3CnjIKwpCe0KToOEQ6goEBvmkHOe2Uo2dJVyhZPO8SZRLRI9Ik9VRDvUD3wANtRdPBMvRKVNCoI31S0Lk0Xk6hvvUslq/6mSgd5d0NZfi0pYfEYefgt6sfxq00eT3ZQZNXszB5NXe1obqiCibi9Z4Rq6B3Qz82P/sSdpCTIiwtF9FiE4Ci/rH169H0zXVQRsjcqAXdgtRuFGEe1IJieohGseV0RwM5Iwbp/d2HuDyiTJRacfDdjbzTpeRnv0RiqECTGEwBqDOHqtBJQapkBAAAQABJREFUr3ipVI4b7vgF5mlcdIOjnJ7tZggwBBgCDAGGAEOAEIhKLUB+shK9blTS1gED6irLYJo4DZMGWsHHcqQZWPXbR7Ho1lLML5mHgrxcZFPlf5I6HtHKSESEh0IWLBXR3CoAoZITqG4hui+iQoskKrRoLyo07xuAS0RK4hORwigRqcVOn6vAzx756QiNQ+/vjtW2PMSG8ppWuhzND4kK7VJ0c4EhkUgnvdA0lQS6Br0z8KYo/AXuzhDPPGSs8GPXGXsEWLBm7DFnV2QIMAQYAuMYASsObFjH8/CSAA1W/Z8HMSMsGAEBAZAGhyIqnjQ/fOm2UEn12+u1iCNdl/GdiGLFvtdfQsXRBlQ2B6EoLx4Bge4ZOA2UgSN0748WLkZ86PjQAbDoP8bz694nXt5eJBekI3yibx0Rq2wmirOjRZAh5esRCoAsXMHrM2TnFaCkuAhZqTMQFU5EQOfPoG9Q6Bin/Aa/YkNbnQGJxbkI93Xf+rrMmO0jmqbX/xPb609gyGq32jaELuKE5rRcJEoN1EqHboi9IqU4BzLLcbQaByHP+RmWZAqZ9WNm8mVcyKIvx5pXd6KPgmlCq2wYGjCSoDsFA3uDED8z3qkbNFL4U4EHViyCQmSxtQCapJ41HkJTj2dGYY+e3hNO/m5HX7mDxGm8pKKkhDL8RFrREBKdTlpdaszIy8FUKp8J4Caved6TV6pUa9XS+6MZukP70M5nIU5A+txin9VF7giMxbpZ9yFWv7QfisRERIVeh32v/B47DhyETpJIWi7hpO8kFTJDvYLU1oFO1FWVwzCsQGJSlDNAOhY2f99ryCaaUVGrp6+bcX1yEZLCjmPXB/W0FYdbf3yj23vOSn1FwZohFVb8x9Moms4CNd8Xc/Y9hgBDgCHAELg2EQikCuJMcuh7VukCXW32QA0Hiy0AGbcWIjJIdBONUTtNRokdh6oaKQHMhjMhM4Wx0qhHuz4IjogmXUlB+8WWOB8liTTGEskiCZHDRDpBXTT56DGHoyiX5vCXYVtIpBoFJflQ2nrRaAjDLx+91W0sdRknYIcwBL4nAixY8z2BY19jCDAEGALXJAIUdNmwixu8AXOWr0Je1OV4GG04vPlP2N/ajoNO0e3xiZ65eRfePCiINBffex+S3IQFhQycEhqwk8i9PB8/vlE1Thppwo4/kggk5zmfnInbbuJE0YXFvWqjqWUIS1f9FMrL6XIxtFxCwZvQCKIaSEJmrhC8ycmYgZiIMHxnPYVTFLzhmqwovBsLZoovQ8q4/6/YWCuIWEpVKchKCsPJrgHeZi4rTN9YA46eTkX0dM6KFKIjiKUqtvysZGRnUGD0cmYhY9lXVj1e//1WCKRhcqTkpCPs7EkM2CkGzD1tqOGqNIKoSiOeq9IQFoF2MA/JabMxfZL4bkCrcQ9e3sVl65E+y8NP4ZaYs2hqdQiUmqFvqEFVs4moBKcjUiY8XZzWzR8/60NC8nSESx0tFdornr82WCzDkIRMxhRH1ZPdOOfkVWJCo54qb7iF6AcH7X0pTbkTS+eIIbDbjc3Pb0WfjShKiErvkLYaLSf5Jx8ld833yBa9OLXgIdhU6dBEii/dwGZqxGt/2IZzRL85PT4RMkMFWieWYuXtMxBwvh+HKrQUrAlH7i1uQWlTM977tIl+y4Nww48uQgci9Cz7yxBgCDAEGAIMAYaATwTsVNIlVM1q60eTQRi7U9kqBWq48YYZtshLV3L4PLW/dlLF7VBzJXjWsN6JRIWW9A8krARAQcwT6fHiCdQIMAZj4plm1HeaiQrtDNT51F+OCe8lcQ6kMXwmJVdls0DNJbFiB1wpBFiw5kohyc7DEGAIMASuAQQsHX/Hp1ouWKHA/LuLobgcH6PtOHZvqRG0RAb1MAQlIzd+PGbxdmPbK++jhxt3k7DgypIEnxUmoVEaZFJZ/HhZuqs3YHszp/QixZJH70f8iFJ3oWqjWMTZ/93N1dj5wYf45OO92FdVhc+bDPj2XCAU0ZEIdiSyUfAmOCSCqr+ofyh4U1xClTfJN2DOrOmQOo4RS6fZjNjw2id8UEOesxSrH7wNaakcJ3QYqg622AM2ZCzR0zkrUjTTEGLXcgmUhYovUEPmdlS+gzI9TZLo/bHsN79FaU4qsguKINOVo1WI4NBnVKXRRlUaVToExcQiXuGoSJEiNER8gRoyGAGhsUgMGyIqsAL8pDABCqqWKS4iesSTLnpEh8aLjjRewm16bPnoKCyDnTBNykR2rKON3NnEsVg6qrH2v9biw8pKVJSX41DzCUyIiEGsQpCsF6ykyas6HSV5yZAMdsPYM8jfm3JNMX51f5HvKsuxbp5tGMfbj/A6VdylrfZgEpCKRYvSfFZ6ugepXdSCVkzNvBnJoiuBsuHIhldR030SrfXVsCUWo3heCYpmJ4BP4qVg6P5Kjjd/EF8NhiFjZjQmnNFj88vreQo0IBGlt6fDvVfHuovY9RgCDAGGAEOAITD+EaAqXXLoO6mk+yzOJvWQTmZzL+kuatQ0VnfuFsmKDVabBAEec6FAhNgMqGml+aG1B5E5xZ4aLTYrLGdO4WRfL7q+/grHmhpwqOYg6YTuxba/7UVQcoEo2SXCws4SFVob4U4BtKk5RIXmKwGH8LCcgelkH77p+hrtx5qgpUrkljNTkRwtvvG6SG4iZsZVQOC6C7RchfOyUzIEGAIMAYbADxABi/5DrFl3gFqmwIo1TyPxcj08VJHz/DPrcZLDRD4Hv1m9GJPEgo+VMsNpgKlt6iQH/zkEysIRm0CVDLmZiJEHOa3sKF+LtXs7uAZg6W9WY5ZoGuA00WPFZu6Hvu0rHDeRc3zCREyJisP0hBjI3QNsVOnw0u/WoYtr1ZzlWL041eMc4t8wo/z1F7C3/ewopkqRs+h+3JWf4KzSGOVAUe22dpTjd2v3kk1xePjZVUiw34bNO57H+hp6ihQaZIRQoKaDC3y4FpUmA7PnliI/cbJrp2jWLNjz/BpUkPlxCx7HqqIYwTKTFs88t4WmTRQDzUlBz5EWft1ptlyFnMzZKLk9H5Pc713nAeJesXQ3Y8eWLWjo8nWPqqh/n3D2r1haYus/jDUvbIMvi6WqHPx82Y+RONn1bhSL3Rezw6Svxvp1O/l3nes4BUqXLce89KmuXd5rNhOqt6/Hnm9nY83KfBG+Ryz4kJ6rA/RcaUpXYOW8RK8WuD73+oDfTFn0JO7Pv0j7fX2J7WMIMAQYAgwBhgBD4KIImDoO4/13tqHdY6guRcaCpVhclCqaJAkjzW9f3nsaxcvuw/x0+9ica5nb+FyuyUHmlHMUvOhDDyWHmM/6GiHa4VAUY83T8/3bPq6S//k9SPrpT1HkMSfqx6bVL6CBM181BysWpuJ09zfo7e1Bdx+1rWcAJ80eHWZvFFD88BrMT7hcx4fza2yFIfC9EWCVNd8bOvZFhgBDgCFw7SFwwWxERZ2eGi6DetY/IB4tjUR8kA61bZQ+bx1CQr44aFesxsP4w3Ovk12dpGkyCDMN0AYH+tCpb0H7hGQUaOwl3FTp8N66T/nqIEXhAyQsGCHizrehec8b+O/1H1IAqgV6vZ6CNq1o1NZSVcYw8ouTnDRn+o/XopJTmKagwAOPLEDEOHOGN773AnY02TPXyKmfkZ4ELvG/b8Ax0Oa0NOpxuDcMc9KjReho9X0bnT3ZjMr6TgrKZNOETiPYbTqMVzbXw6bIwapf/wKF+UVIU9rQ1GjgaQm5M5kHehCRRtzZosv+56w7hy+rK0kjA0gvXkgUgtzNRhSJG/6MowM2zFn6JJbdUoCi/GQMG446KyE4aq2uM9G4pVDjvG+5s4ljsUFXvRvb9+zHF18cQ/cZIHyqEiTt4lx4ekRO40UpQUej3iMQlbP0URTGiG3iZ8buV/6MrwSJJ8Sl5BBVmJnej4IeD1chpK2ugO40/QYkxHq01dloEa4ETxzGIaowcbwZBBNHoRO028+xl0gCiFowNY+0umJ9VlL6u6nmbgO+bNDyIsazF/wE6hE6aYHQpCpx9GCjUxzXYbOCqvYevW2GKNvlsJH9yxBgCDAEGAIMgfGEgM1kRNfw9VBOnYbsomKow0gjrqXTPla3oadN0DNUZM1ClPuA0R+NNDfif948QLYNwdBYy9MrK4leWcmV/wSH4ZRWGLdbB7rQaezBwKCZqnA4ionRFgWxNPwc8T4FbEf7zpXf37id5rdf96KNqG+rdKcRNyMBETw3tAwTB7XQGmmQSz4Nbb2WaIvbYDB20dxxkDRChbGut0XSlKVYWRzrvZttMwSuKgITrurZ2ckZAgwBhgBD4AeFQFBMEjTYi3aqkdn24qsIX/PEZVfXxMyeC8Vue3WNGFChjKHnX97mct4RP6+CksWFjJoULJ8f57IyIAYrn30S+/c2I6E0wbVfhGvNO/4gVF/4sC1l4WyPTKf4eQ+g+JtN6E69S3TZ/T7M99jFVZ9sPCK4Xjmn4/9zzyxSX7AvXLXUgY+xcW8Dv8PcsA1/lF2Pp8dL5ZDtvNCQkw04ZipBOpWU6Cr38ZUOKSXFiLP796eml+AmVQX2dgmHS4me785UuR0E8f6jbyEKggSq4qKKO74qSpqDubPs2f2yGJTOz8UBvoKPa4McSx4s8bhvxdEyKw6//Ty2tbjc/y0tDajYSdVclDV5h1fW5NT0eXjihUJ0d3yNk6fPIUxF+kmTnHesOJrEWWHuJE0XwZycpU/hnllClZaluxE71m9Eg/2zjpqdeKGmAnMW3YsFVLkmwpZ4YKrfu1WoqqHKzqeenovWD97FziNcpSQt9Jytf7EBqowFWHp3EabyjenGX3/zIs4VLsMDC8VJE2brrsYzL+4U2kB/T1m498bIngiYlI6nn30KhysOoKWzD4HhUZiROhu5qayixgkeW2EIMAQYAgwBhsA/jYAFZa+/zFeRZyx5EvflTkVC7kKszi7A4V3vYluNfdxB8+ih826ZPf/0db/nCQLCkKmR44Cj/IfGQxv58VApli2dhzk3p+DAthbnyaU0Vw5RRCBGpYJCEYnIKeFQRCgQGhaKUJkMASJoEmWFwvStK+hytqMG656rgWbOEty9OBeJhXlAzW5nm1wrUsgVCiiVKkRNpX8jp1AbIxAWGoZJk8Q/t3K1g639UBBgwZofSk+ydjAEGAIMgbFAgIIW8woVaOc4V8j19cZ/v4cnf3sPpl7G4MzyzVc0NOUWqQgy5M348HWBeomzp3TFv2CevUzaZunHNxYZRrixgqaiaOGIvXyLxPLHrNvhCtQQXdGKpSWICZXi7CkjGptPYxZNGtyXAHKMz1/5tPuucbP+zZdfCLYqCvGYe6CG2xs0Cenz7sNzGcn4wwtb+PvuZM0WHJ77DHJFTl/HmS+bEs0LeZ4lyz+pNSJ9/hS0NnFPjxzp090bYMNEGafjchalq9ZgniOKw51EdMsE8KaSXV0HKtFB1AMRhmN8sFSelupBi3jeHqzigk+riXpqpPvZ/43rrqZJt1ugxmXRWRyhoPSRz1RY8PNlXvQLQZgalzjy3eL6sv/Xzp8Vsj+JxuIOe6CGM0o2NR33Pf0Cihr3YNPGCvu73IyanetQU6HBknt/gtwEMdLvCZAm3PkrLMHHGJpVislBMky+ZxVmFzfjg41bcMROUdfVsBsvNnxGwbbFUPZUUVICLQc+gXFe+mUnJQhXG4u/VlSudwVquCvW7NiB9JVLkeCLLzBoMnLnL0buWJjGrsEQYAgwBBgCDIFrEAFT40d8oIZrukLhps8aMAm5i1chc64OH6x/A62qpci/nMnz1cZQFoeFK1ejwIuyrathL15o+DsyMlxBihQKPt3vNY+82uZ9v/MHoWjlM0hq3o8t63c76W/ba7bhuZp9KF5SAA1NnXgGbUrgefKJUoRKpZAFXYYz4/sZxL7FEPheCHjISH2vM7AvMQQYAgwBhsA1hUDCwgeR49D5Nh/Bi2vWYr+u+xIYWFG357BwjCqNROwvcfhV/thC+gV8vImuk7PsSWeghrtsgGwyYib7MpAom95ejed3NF5l677v6U34ZEON8GV5Dp564h4kTp0EGWU6TZqaiKJ5s8jVP3KxdR/G2zu09vL8kZ+Lcw/RCHTbq2pSUny2i7M7YPIs/HpFob0JZ9F23CTO5nhbNSkbC1O4nRrcV0IVXlYjhLhAEEKud59MnMLXxwXe6FNnL0ZL4H0Bf2wHYe7SRfyFNUvuIuI94Bu9gd8OCp7oYdCpvkF++yzpLdlrjDw+9/+GGXUV9kxDoqV7fM1zeOHZ1VhemuEy7WwXdr/xAla/9B50/a4MP9cB4luzdOvR3OV4rtQ+q5li0ufj6RdWY2kxf4MKjTC3Y9u6v8Eo4lvQZpNixtzbMWuKK08taHIq7nniGTy5fAFUzu7ggm1bsPtIF79HmlIiwkANZxo9T489juIUhdNyrkJo3XO/wes7DsMk4r5wGczWGAIMAYYAQ4Ah8ENBwIidG4/wjZGmLPGpbxI0KZHGHTQ2vEdcGqGT4nKxcvVzeHjJHLc5lRkNDcJYiGuUvsW1Ph56bGpqEVW0r/Ecm1OqUcW2nUKghmuE9RykchkL1IyHDr0GbWSaNddgp7MmMwQYAgyBfw4BGVLz1DBU1vMaLrANEidsjZ3ndjrx3DoiOa6r6Mv/is31ffyOjEX3IEsZ7PrQD2uG/dsFvlrKHl95V9plVfpY9J/i1T3tGDI2QidJRK7armfjB/t9XdJG+jsb/k70UrQseOTXSAm9nHwMMz594884/GUTGkxKFJC2wfhYzqO9eh/aBm2QxeWgIGl0DaFARRJUp7VoIH5iy/UzUZTs5twUbWMliM7MQ1pWJlQcbzROo6W8jp63IXScUhB9URTp2BAN16aXsO8EFwhQYN6dxYjkDhXxIgmJRV5aGjKTpvLP3OmOI6gzmDHU2Q8ltVVJ3N2Wjv3404a/88FDRc6tuPkifeu3plo68MGnWuoNOZY+8RiSuGctQIpIdTpK8tMgMXVA3yMEPcaPxosJO55/CZ/Ut/HYD5mkyCtK5iu8RuIsRZQmE8V5ifj/2XsXsLaqvF38bShJidxKKimBkjSkYIrcCkUQMDWKbe1op2OrHe1YO1ar43zOjN/3H4/f+TxPn+Oc8YxzOY5aHR3HqdaOt/rVW2sVoRRBoEiUCLRcYgQDciuRBoGmjf3/9s5OIBDaqC3Z6NrP07Kzsy9rvWvvnbXW7/e+7+nuo7AOOpGzeRvyg/xen1pO2uKwYO/TOygg/S4qKytRUV6Gkpo+6AvT4XlFhsdqkFdcAJXEjqOWXnJSEhbZUtzxy9WInhgf9XwXzL8uB3rI5ylyvgK6zELk0TttoLkR/UJMcNDWjMrSGoxFaaCLj2aeNMFsK3ZthgBDgCHAEJjlCLgw0NGOxqZGHG3rwBdffgXJvHBEhvl2ui0HnsEB6tNyffJNd9wAUdpHnrElJIiJ18NgzEHUyOdotrkTpzyHuPoHqa++jO+re7aJ/2+o0DfXU9+8nfrmo+4ic1MVXGfP1Y0Lkg3Qiq6jJ35kWQnPPwIsWHP+MWZXYAgwBBgC3z8EQmPINDENY5ZGMgIXZohGe2GurkBNUxdOSSQ4feokRoZ6ULfvabxU1eXGQGXEnWsDC46cP9BGUPfG27BSf+2bTAYPD7SjzmTl+3ZDlqN0rAFxwY05+UA01vMJyk1kSk/+H+t+nOY3K97nAO4DMTbeer2el6Ia7TZjWJ0HvWJqsG3KcUHfEII5jiOos5AZZOdnkCbnQnOGjnbPJwdh7nZCtmjZLAnWcADLEC4XBoKSCAy3llJwChjtbkRZRQ1qDh7Ax3yghvZcugbrl8fPiklZWXi4Nzgqn/cVymotVNchmMm0vqamBu9WNgosrwisvenHonrGPLe96+QwLOV16FdcgvVXpnjrw38fGg5teh4K0pSwt5rhGRcO2VpQVdYErSEPMWKb/KeCOylI9ny1m+nE14PeDU19Uugu0iB8mvJKZNHQZRuQk5aFdK2CAogiW8gT6Q8P/AOtnt8ooXgy3eW4ZlncpOfFPaA3Uvuk6fVIzzXgmnWFuFAMlRppxc6nDiBUexFiKaDZcfAJPPLcm2gaVmK5Xol5kXHIJBPjZIUTRxs9JsZOdDbXobTGCoUmGXHRs+G9LrL7hxWHIcAQYAgwBH7YCNjp9/dPf8RrlSY0kxG9xdJGssQNqK0spzFTAY2ZhH66sxU7/nGI77+qjD8n/0hxJfR9o0aUhCFenwtDjhqjnzfBRolx7sXB99Vb7XJolySCuiOzZwmNpL55IQqoz9TXbka/O5+KL7+lrgxdLiWSdMppEpRmTzVZSb9fCLBgzferPVltGAIMAYbAzCEQEo4UmtDK0crxeWMLPH05p6OfqNJm1NfVorbONJ7FQpJOd917gwgmv07iSFU5OilYczZWxkQwwxQ6YgTZUWnmaOBOOC7QE7tmgh7xxJ2DsH7yy1aU11OwJvoirC7UBTZxGhKDZckSlNVxE+aA7VgEDLmawI49n3V0dWDH//g9PqABgW6aAUGE1IFSfqJ/FG11R6HMWQ5lGDEcJi90rj27KikcACRmr0B2YvjkPYL+2UWDwT3PPI3/fucgaj5qRPeXgDIxfsJASALNEiVMlWZic9DicsLpGTvJMvCrX632sgSCXhlvAVxoLd2Dp3f/Nw5ScKnR2o+5ERciLmZcYjAkUg2F/TAaKZDGLU6nEPil9ZyNv8aV9G4R22I7tAO//3sJeJ7g17HIN6bCX8w2NFyJ9MJi6JUutJut7nZTX4pr8rW+wR2RVDAkWoeCLBWGyUeo2+G+uUZ728iPpgJ2aQKWaKYPxoSFk6msSOoxXgzyJXv4ERzlHxgZMlauwzWXL0fcBQpcdk0RPPMr3P4DFgtORMWAf30QQyo8OgYx0eNBxfFzBmPNBdPLf8PBlk40UECzta8LNVWf8hNCi+h9tizR8xskQXRcijsj1tmD5s5Bd2Gdg2isoySKLhc0SYsRLfPzjgxGtdg1GQIMAYYAQ4AhIGYEKOHj4f/zT3w63jWdUNoMXL8hG+Gen9SQaCRRwkRzx3xsvrUI4htpTCh6gKshYQroc43IIj9MW9P4OH+om0s+qsAw+d0kJcaIsP83fQVDI5XILDRS3/z0eN+cdu+3mlFRYoJLSYxkpadfNf152DcMgZlAgAVrZgJldg2GAEOAIfA9RiAsJhG5RgNl9YbC/oUNg6OeWeTxSqtz1mDbL66DSjq+LXhroTjVTbJY3aP4+pQUycv0iAxwpjFMmYgxUwUf6Jkbm4ZCEUlqnRygYA3HrBn9GqqcbP+BCz+gh0RroeyrgbmXRiNfL8RlhklMAT/HnO9N5hcexftUHscZBgQSn4l+yvYiiaM+VzQWJcYhzNOergG8+ejDMPMZVCps+NmV4mM10GDwjzQYtAyN8sGKUccQuq3N/EDIZ5I8jGTqCojGP3wMXzpOQr4gDsmZxfj5batFEACdekeYX/4jdr5vwSgFYJzOUQz129BYX4WK1mEkaJOg4FPyJIhLLaR3x2nYB4+DaoW4xFQU//RWXKWfP/Wkwd7itOCJJ0vdgReuLCSf4IgiFkb89AO7SKUOhcV5iBo7iWWrViJB7hnZB7syU68fKo8liUsj0lQSdDRYeMYdVRLdbSZic7VCnqBFokJ8AbSpNaHAn+Ug3X9uplDR1v8k5pmWzH5joUnRIUZIhOWPc5jx57/8E6UdchizEyexbfydeYa3ufpQc+AQSMWRX4Z6+/lADedn9dNbL8eUO4/LiE3JhjFHC2dPKzpJoo5bnP1WHD2tg0GMsoJ8Cdl/DAGGAEOAIcAQEAsClPDx0CNoEgI1OWu3YvP11+JKQy50scSgLjIixUeJQIJILmHCkP69CNSQhiwOk5zq6YUaLFzoHuerpcfR1NbNK0xwfUNbSz31DfuQxtVZvF1bnxtqZMCGobnRWKhy980VNE7kksncyyis5lpe1l2dmgqFvwRAn7OxDwyB84sAC9acX3zZ2RkCDAGGwKxEwOmwY8QVAlmoZ9b7bNUIoaxeLbIpW8VQkIPM9Awsy8lFUdHlWHntWpIE0kxgCZztXOf/+1CaZOUYMi6HDbUWCQpyA812l2HecBPvsyEnSS0xBWskp4dQWdVM3WeSlKobQhZl/Ac6rTo/apTYNTSx6QxHujEz6CyN0zQd3uphI3gHBFZEqbWIj/HwGLiJ/uWQWqvRRv4N3MCh19qIyrISmJpa0Wyuw/5X9qNNoLovXX8bjKJj1ZBPyEOPoVUYDMoiIjCXghvucOf4JLmUJsk13CQ5R+NPzUahwYDCvFykp8S72QDn/5H5RlcYMO3GE+96JLVkiIiYSwEboVZDNpg4hsAwySgkk4wCSSZGx+mQnVdIg9xC5GanIl6skk3EJoyV02C1xTNYBXqbaWDX1AeVRodY3l/IH1QymkDXk8737BjNhsdqvR4uDeThwi/kTdZiEoJtSyjY5o2I+qtv8Ld9VvUq6jn6pHoN7lydPG0QpuPgTlRympiDLZirJ93yQCP3M1VFSTj56xQjTSmhdyIFP73XHUQtF0BTL0Gi953o/RKSsBikcBJ12ihivjYT81WNO+5cGfR3+3gJ2RpDgCHAEGAIMATEiYDD/Dp2fcgpKQAZG3+Ln16yCGGyUITK5FDEc2MRf9KiTpj2vogv5l+EuOn0Y8VZ3SmlslP9n9p7CLXlHvneEJJUTYWRJNClxzrQJvgyRmQVYw3J/s6OpQe7tz+M18pqINfnIzGSEsQE/0Un+S96klswegpLLy+C0l8Tz46KslJ+TxBgwZrvSUOyajAEGAIMgXOGAOnuPrr9EezjjJgrKmA60o6Orm7YHV/BdWoO5oRIIKUO63TTjiGhYQiPjEZ0dDTCSR4ndLodz1mBv/mJwpTkJ1FRhW5u/njIgvq+KOSnxwdA5Xbg4Av7YKPJ9fmLlyNPRFnKEvlCyKylaOHUbygY9aFVirxsTUCSS/bWSlQ1U2ZRhA5XrZjOVPyb4/xtjwgX2AhKyngyezKeXINorq9EjXWMmBmUHc9nPIVCQxOSWvkQGidMoHPslMHBISEDneZrjZtxu0H7bYtz3o5z2j7Ac8Q+4Zala+7CPTdfC6ORjM7n2jFxkrzNM0nuZaSctyKdgxM7UfHcC7wnFCIycPf/+hWuMRrJBF2JAU4nWpht5j1cKGtvOCoByfEx075PzkGBzuEpaLBKzB+jIQvS41a0dQuRQEcvGqrLeY8XzRk8Xs5hQc7ZqbiAdfXBUpSVvY/D9Z+gs38IIfOioIiMHDdl7SNTVqHhXFywrZILtkVBr48Xrb63vfVDCtY4oEg3ougM7+noxRp0ldbysnZfSpeg8Az7njPQv8WJwpUJGDaVuZ8rz/FcAI17J3JstSXJwjvR86X7b1hMPDFfC5CVk4WFHg8s313YJ4YAQ4AhwBBgCDAEvAg4UbPned4nEuq1+PXaiwLqo45YSvDYayT7W90AFSUgxc7ayX4bXvrzXr5fJFu6Ej/OnuCJSUlLGo8vY/ccrL6pWHyKBd529F2xlT6Lt8jrlPMEzaKktzghgYrzX+STW5IpucXcjOhVt+Ga5Cm8Zd+TsU8MgRlAgAVrZgBkdgmGAEOAITCbELDsfxrlXEYyt7hcGB0aRK+tE23NjeRDU43KinKUlpAGvskMa8cXOGZ3kNTRKUgkIZgrlYFiObNgkeOi9CgcJiYKR2pw9jajrIaylIkddCaZH0fTfuw+bOPrd+mP14ksC1uCRL0aTeUmXr7INdhGsmh9UGoWQxl5phEDeb88/yov7SbTF2JVepxI2k8GpZDxdLr7U1gH3fekc7AT9ZWlsI5FQavjmCUSxHAT6MYcqOdfQHYupxAyZy4iYmOhXZqNa67fjNWZ8SKpk28x+o9WoJoLkunW4p7r0tyDQYnb6LyYkzyz0yS54FDPT5ILjJQlSYnjUm++pwz+J5cN77xZR/wuGdb++le4OMJdJJlHJ5okz9obBQ8XevpszfW8CXqUhjIVoz2sqeBX44wlCJFDk5pHjEHyeOkY93hxBOjxcsZzz+CX9qY3sf2RV9BitaF/cJACnP2wWdtgqq3kZSD4d4fiQmgzC/0E28hXqDhTtHIfdmsN6q0OfD0nCunZOmJwTQOsJBIRY018YEcenyUqtuTEEg8c3oXn6zmpDgXW3/VzLPrqU28AzUkBNN93ovvIwzsfRgn5kCVr4xEVNlH7beKZ2TpDgCHAEGAIMAQYAuMInMDRg+V8ckTG6p8gIy6wvmmnh9FLHNiGpjEUFAZfVnq8ToGvWQ48gwPUf+L6G5vuuMEvw4T3ZcxNnzWBGow04Yl/HOLZyYqiLdiQpZgCSFg0l9xSjFwNC9RMAYdtCAoCLFgTFNjZRRkCDAGGgHgRCI+Soq6aghjc/D7HPFHooJZ/hSEfLxoXnKMO9PfaYGlrRoOpDlWVFSgrLUFFjQnt1g50H7Pjq9G5iIsVZ6dHIo/H8mQpquva3LJTTkHmp8lOAY5EkjTyDXA4bVX481PvudkaiiLcePVS8WWVhyqwPI2CUFz7cbfYaC/MtcSOInPpRdOYS5v3Poy3Wt2BEMP6jdBFByp9x13gXC4D2H3/dpQNyKFbQvJYQjG4jCddNk0WJyvQfbQRggUDBjubUUnMjDEFmUHGRVOwMIyXJkjPzkVeIe2fSzJheh0U00pTncuyf7tzDX/2Mapb+pFx1VoaDE4SreMkz9ILUUCMlL5JjJTKOhoEisBbyG+tTx3DB2X1cETk4vrVk1lanKa3H51oMkFvrqvEmLYAKT6GIn6vEJSNTscAPuuw4YueY2QLJYE8PAzzwmexx4vdhN8/tl+Q3KPXvFqN+XPH4PC857l3x+cRMOZp+CDixGBbMwXbsrfegeU+eu1BaZZpLxo+px9l9Z1wDVlR1X5mqcv26n1o7ndBvpikLVOmDuCnvchMfeHswKEmGVKjjsOZug7rcha7A2j0Thygd2I//7InJTfvOzEB8/qr8GxpE/otDXCJ+LmaKQjZdRgCDAGGAEOAIRAQAqROUEZJR5xQQXLBKuqXBjYuiklZBklrOXlQ0oGjnbggzQCNiOTQBixmVLz3HsrK30f9x81eJnV0ZNg4c8huxo5dVfwYUmX8Oa5NjQ4IsuDt5MRAhwVHm47i088/xwB5eoaGR0E+SdbD9PKTqOO8Wcnv77Y7i5kkbPAajF35GyDAgjXfACy2K0OAIcAQ+CEgEBIej2WqYVTUuxkksvmZ+MV/3I4fkZRKTnY6Llq8CBdGRUEm/ZqysQUZoAnAuMhMfLC/F52WNnTI02DQi3DySyhvaLQGhjwthtob0e0QPDUc3SRpVEFBpyYMDH6Jgb4ufHJ4H3burXUHQChEs/7fbiPprelStSeAEYRVCbVfYY4aXzSYvJN4o2QuXVdRiqauYZ4Bdfr0SYwc68bBlx/HW+Yv+VLKlq7HrSuCZ7BtO/RPvHFkCI7uFlSVVWBYrkZSYoxXmk4WHYdsgxHJUU4cbe4U2sKJzsY6YmZ0QZGUhLgzMoiC0BhnueTYwMeoauzHSMgiGKZhNIXyjJRi6JUutJvdjJSc629CpjKwTL+zFOE8fO2EpbQavRT8TMwz+M3I4yQIpuhEUwB08zUXiy8ASjy1Q7sfxpMvv4d6kwkN9FzVVVeirKQGfZL5WKxWQqGc3uNFIkYfFArRHN71N3zCez2psOm+/8R1l11CQU4jlF0lMPNeqxHY+MubES/cZiOOEdJql/HBNkMx3Y8iDtRwN3VIjMJH6rKcgvBq3WIoJkmBuWyH8NRbR/igVeZVa0RZL8v+J7HnUBsuvfNerNHHeJ9Z7p2Yyb0TFfRObJz4TqxHnblT2C8DG2/IDti/zHtytsIQYAgwBBgCDIEfIgISKbpN5bziwJwoLXJ1gY5jQ6FdokBNZSM/RlmQehn1KcTAaiUFhacewnMlH8La3YvBIU4q2sOk7kFGcbaXJW15byc+4NU1llJQY4V3uxhvA2ePCX/7wyPYX20iKewWtNC/xoZ6VJWXwpVs8CYfumyl+OsbzXwVMjZuRWH8pOQ4MVaOlYkhQAiwYA27DRgCDAGGAENgCgKyWD20rlaSkRmCy2FFrVUOw/IkyOWRNDEZDy2ZZWdmp6CvohK9PPsmA+vX5kExbx7mnBghFg6XvbIUv7z7ClF39LiKS2QxSM0zIksthbWpDULMhuS0HOi2kS9FWxs6u7k0KfdStPm3MGrE3dGThCn8TOIBjn4bms0m1FZXE6PING6mGJGDf//VVUFtKw7vIyaPgbYLtpZ6lE0x0CYz+vgUGEjyLGqkB802Lu+NFmc/GgUGkSZZh0gxjI3cJfP7v8NyCA//38fxHgVquMXZ24hhRRr0ceF+9+c2RnI+PlRvxfwkXLosMSAvomlPdl6+sOPQzkfw+Itl6OXP74S5fQxpy1IwXWKhRyc6S62A7pJLkTDdjuelvIGc1Imqp7bjzSOCLKTPIU70clmKhz0spwnydR6PF5K323r54vGMRZ/jg/jB2Y5X9tTxcon5m3+NFYnz3IUhmYidrzQIMhE3Y0MGTVCQrN3Lf/wd/nVwGHnGVBEG06bDUU7vdTVaSRaSf3tTEN5URb5CXWOQR1wA6RwX+to+wGN/fxsj3ClkGbj+JzkIF1sMnjzk/r6zitrEiU9PqCj5IXZShemdGCe8E530TuwU3onCXsZttyPdrxHypNOwjwwBhgBDgCHAEGAIEAISSuKr5Bm3Q1YT7MocpAaaIEXjr1HBXy5SuwyZ8dP362cGaicOPfUg3m7nezr8JWURMhrjuhMU87fe5cOSjknJhVo6igsvXYX0WLEmhdG4idQuHnj4VRxzV8MXSoURm9eMS9BJLrgQytMDaDmRhp+vS59F/VjfarFPPzwE5pym5YdXbVZjhgBDgCHAEDg7AtxE5QN4vf0Ev6vKuBW/XpXsPayjdAd2vNPBf15zz4MwLJxAE3c54XRJIZV6d58lK+Sh0VSHQ+WVONpxDO6ac0WXQZ2xAj+6egX5okyo52yolcsBc+V7ePu9ahwbr5BQchl0+ddgw7pczBdFXaisB17F82XuDChPkSJ0JDu34WokTcLeZbfgjX/9C9UdvgyvpcZNuK44HREibCpXTxW2/+X1CfeWp5Z0l6lysHHjj5C6UNzBwPESe9ZoMLjjv7DP/TrwbBT+ypCz5mf4sSEZs+114Gh6GQ88+yFfD1XOemxafTExFEZwtPwlvPi+u7Iq4zZ6LyZNqjNg72jF8ZgkqMV4E4604g/bn8YxqLDtd79GktAwpt0P4MUG7lnS4a4Hb4eaf356SJ7wL2g4QUyb++7HMnG8KKbgPe2GkQ68/NQOfNg97R70Bfkr3XM/ChaK8Q514MAfHkDZMa78Cmzefi9Sz/B6cDl6cLStE19SfHFhSiaSFoixTmdqC/YdQ4AhwBBgCDAEgouAq+cQ7vvLPqEQMqy5+34YEgL5PeUknR+iPhOQv/l+rEsVjBuDVJ2Bwzvx0B73mEqRsRa/2FjgHhvR2NBm+wqx6oWzrm/OJRHtvO8RuGslQ9HGW1C4JBY4MQRrQyPmphqRLsr+XJBuAnbZWYsAY9bM2qZjBWcIMAQYAucbgRAkZi8l9gxJGlHmioPLLlJkIZXz1qAM7CcFoz5ZxiZsuTTOtzCSEIQEe6LcOQBzkxUnT0swVypDaEggKdMhiIxNRHpuIYzFRhgMl5NxfTFWrboCuelaRIcFcg5fKM71pxGHAyfnzA2wPnR1iYw8ePTEyihGQQ61X8bFWLYshzxPrsDqa3+EvKXxEE/uFJVVl0k+Gck4PfAprP1uRoNzsNOvgbYkLAb6XANytHJ83tiCISHDqt9qxvwMIxJFlyZvx+v/72l8JnhMqJbmYJH8BPqH3PV08RJ8lP1vl5Jvj8br23Ou76FzfT676UU8U+Xm0yBCjZz0eJKz6+dlIDjjq+42k5sllaBFouIMM83numDf6XxO1LzyPNqIliEjhsy9N+cjXBZKUmByfPHhO2jkta85mQgjMdKc6DBX4uUX3sW81GzEkt1VWLQC0bLgvy/8QnB6GA1ldcQ4ceAUBQjTKWOUkwP76xuN/O6cTESRVyaC5EDqysho14l5SXlI5SonwsU5YEFlxSGUV9aiqbUHCFdAGU1vttBoYtgUI00lRb+tE4MeTx5PHRRLsenOX2K5aAf2MizWSFBaa6ESj8J2Qo3CM0iLSmThiI2LR2JiPGI8xl+eurK/DAGGAEOAIcAQYAicFQFJuAbqMRNMvCSYC221ZeiTqqDTxJ6R2e5oegcv8zLiESi8uhhxQR1gDWDv315zK2CoV+J/3mqAV8GbxoaR0eFeqemJgIxYDuB/7zBhaWGq+NjGVFDb+7vwFtc5p8W47X6sSVUijGR6w0j9I06rg9IvS5+k4Ha/ixBdCqJFrr7AV4z9xxAgBOYyFBgCDAGGAEPgB46AowkPP1SCrJ9tgiF5wSQwFuKm326C7YHnKQsb+PDFvyJe9VtElP43/xmUmf0zohSLcTG/9gSe/3AC40IWAdVCJVSqRMSrVVgYG4vYmBiSdpP67aySUigxg4IdcZqErP0wHnxwD8/KkEUosFBJ9UlcBLVqEWJjYxATMx/yM5RZPn8BMYMmt/Gka4jgYwhN+K+65V4UdJjwwnMvol1oxvb39+DB99+hLKqbcfUytbfd5icV4K4HlqO16jXsev1DSPM3U5a8yNqOcHUNtMEk1CVn429x/TJ3W4z0mLH32efRwGfPA90f7sNDH743SxgpJHdW3cDfNTJ1Ee656xo3S+v6SSypEx14/emHcECdj1tuXEMsqUAyFIN5M57C8WH39XOvyPLea86OAwL7BMjZtBYL+V2O4+Dz+9BO6xd+MYLUCJEHpKRxuEgFdHQDDc+/AsPvforG3UIGaUQRrhXuS3ft+9Ap3JeKKHEGauxNb+LBZ993F5f/vxkNH5ZR3DAfNwr32sJUA26nf06HHX2DxymEGIILImOwYL7I24rqE5KwAut15dhDLNdj1XvRtPLM7JoJQLBVhgBDgCHAEGAIMAS+BQLJ1/wG64/9AXua3R33hn3PomGfAis33YQV6QnefqH31HYzHn+22v1RdSkuDjIT2dnRwDN8OPbw+huuCJBBM4C3dpbhBDGD/vKnMNx/7zWI8FZQDCsDOPSem9muoLHeqqTA+nADpjfwTkMD3jl6HPdsvwkiHCKKAVxWBpEhwJg1ImsQVhyGAEOAITDTCJheeBTVPV+izXQUWkMhYibPccuUWKZ1obzeSkVzoaW6AmY+qxxQr9mC1UsiZ7rIZ78e6fzvfL6G917w7kzSbI6hQd6HpqXRjPraalSUl6G0pAKmpiNo7+zCsS8p0/zkKZyeE8KzcQIi43gvcL5XSGrqycdwRJjsdzlHMcQbRFrQyPvQVKG8rBQlFTVoOtKCzq5+ksIZwUnnacwhPTppaIj4vDPOAhlnoJ3NGWhHkYF280QD7TqU1nRBkZSEuEjPBHIIFImpMBbkYXlqAkJFSGo49YUJJfWdUBRtxbYVi7y1Dw1XIr2QTNuVErSbx317vIwU9RIkxgQ1Pc9b1qkrLnxysIyMWNW4439swkIv7v5ZUq4hG7GkytA6HIUlycTq8u4/9czB3XKSgn9ug9n5S/KRzqdH2vHGo7tg45hRpIl9+3VpQoalHKHDJjTYRvH1BSnISxk3gQ9WHQZMe7G34SR0OqWfLNAQyF1WVLdw/iaDqC2rIOYMV1KS+rjj50iOHP8RaD2wC++Rdxm97bHqx/mIFlt72U3402P7BRYX1YBeBy6BYecU7jUr3Wta4V4LkYVRNmk0oqMjIQ+bLemVEsTrlTCVc35CxK4ZViI3dQFOOL7C8IgDQ8cGcay/H102Gz5rb8dX8oVQMFYNd0OzhSHAEGAIMAQYAt8SgRDEZxZC5foCDVa3xyTHcLWYa2kM0oThUxJIQ07DeWoE3Y0H8fhTb+FL/koUHLnzFiR6aSzf8vLf8bATx5po7N5JHaMsrP1RamAqCq7j+LjcraiB0U50SPXI1YhonD9iw9ulJn58n792A3TR4/3V6eFyovqlF2Dhxs+uXpi+UMCYOUkRZPqD2TcMgaAhwJg1QYOeXZghwBBgCAQfAZetFC82U/oMLeo1N3m9CyaXTJ60Cnev6cQj+7jccWEhU/obDAmeT+L6K03G5vVL8RdBp5crXNFKI45bjuLTz7vhcFdZKDNlK3d38P+a3fYU3rpEKFSImX8h8q/dgGVBl8mRIr24CPsmZpCr1VD0UNkn1ueEA93k4dLd0Y4PhQQvd4VkUKgWQqlSYZEyHouS9EhOEFe+lBd4n5UQqHOvwf3ZhTi8/xXseV+4Bx3NePGRZpQsNeKm64qR4PEGkUeQr4j4lhFbEz76zC13lhDvfzI/If0K3PtQrq9vD8dI2VmOrAfWibBexJ45bMZxDu4Ielb8jJmmY0l1VO9BeerFWJcsxtbiKkTBJiXN/NPD1bB3P1Yuuwkhh19HtRAsXbO5eEJ7uDDQ7abhXBgfxR0c3MXZgZderEYHqtFQpcIaP6zJhQW3YG3TuCcZX2AZBT8vOEXBDmpI1wiayl4g/yghg7GoWPCwCW7VfK9OAex/vUhibtyixub77kAq+Vo5Og7hgR0erXmgne61B6uJkbeeGHm544w833OJ6BO1396d78AzNXTy5Ekq3EmBzUq35IfP478m/VZNLP3Ku5ZjCkl24g5snSHAEGAIMAQYAgyBABAIQeqqW/DgJRbsf+VfeN9D9SfZ4up39tC/qafI2Pgr5C7w0yGeuuvMbJGGUY82wCWEFDXu24p+8jUk8jU6ahoxQmN90fTUafbaXRcZImSBYizFFf92D3q2c/6LZG3TXIHWkWUQ7fAjwKZiu33/EWDMmu9/G7MaMgQYAgyBaRBwYN8Tz1BGPH0ty8C2LYVn7IxFajKh6DsseDXQMQvSsDpPO5UGPs3VZnpzeHwmlJR1be52T5DPUV+FW2+4GgbybjEa8pB9cRoWL1ZjQciXsPYKM7CTCukcpazlwQgYr81FpAgyysNiU5AsaUWdxa3Vq1iyGvf+2808myQjXY+kRQsRJZdjDk5hyOGu93iVXBh1DKG/2wZLWzOOL8pBdnz4+NciW3M5nThNxkde2CVhiE/JhjFHi5HPW2Ebchu/jPZbUVtRii6XEkmLlRCnTUgPXv7d33DIwg19gC+/jqOsrvhpEHczUorz9CSb1s779uRv2YJ0RcBDrWnOe+4391S9gCf3VqKXu9WcQ1DlGKbV5/aypBTEkmoklhQxU7au1fthfZz7ck57RvK1snzhQoyXnTVxTwlkzk5UNdOUOWXimVut+Li6hc/miyCfrpsn+nQ5GvHSGx/x32UaVkMbUKbfxGud23Xzq4/i/W7BGIlMZNtMVahosiNBt2QC44LzJFsOqfUjtA169u2HqbIcpaWlKCW2jdnKMW9oocD8v9122Rl/H9w7zvD/zs/w2t56PlhTtO03KFS5n5E5QxaU1XEeLxMXJzqbOUZeK1xhFyA8Mpo8iAId6E88z7lcd6GHtOikxPKZWJKmV5/EW41dGBwc5P8NDQ1haMj/b9Tk0nAecrcWqSZvZp8ZAgwBhgBDgCHAEPiWCHAemSnZ5JGZrMBY3xfoFrwmfU4XocPaLdvIQ0XhszlYH04OtKLcRMwa6ssOK3OQSv6EAS2hCiRIaWzVRn3ArxXINwbIygno5N9xJ9cxHCrjmDUuRCTlBl4nSTh0CWNuPKjXKNPlQS/CcdV3RIcd/j1DgAVrvmcNyqrDEGAIMAQCRcBu2oPddb387vlbbkf2WTstEsSlp2PYVAlS+wEcFjQMq8jsODbQS874fsrUDLhMbomfIWs9uqLSkEkBCkmIDHKarFOSEXO44yjJAXE5zDKs3PorrM1PRXzsheRlMwcnvvwKmZu24pJAO7gzUMNobSbkXVVo6afgS3cjmlxaXKpfSJOPMVDGa5CSmo7c5XFoKnVPYsrIt2HdilQyq6f6jH2FUSdpBJEvxd03Zgd3otwvVk4q94t48p/PY3+JW6Ku1R4C1WINIgXFIm7ApM+lAZNWjs8bWzAkSB71W82Ye5EhQEq834uft43Ojkq8UMfJCLoXV38zTH0SkqjSInw6JSZZJHQkv5CXlYWLF80fD1p5ThL0vyOofOEVQT6LK4wTjXVNkCo10MROFwSUIDouBQZDDnKWL6U29YbiglIb86t/xj/3lqCpTwqNTjOlLeTxau/7zkkSiu7wpwzX3/lTKD3tNtKBnX/4Bzr5+1CHNT8JfmB36NOPyBTXd3LfRVmgpiqSn7PLoV2SSO8DDnIZNDT5kEbyex0tFjiEZ2liY3A+RL+6+yeInRhNmLhDENedtsN4nXuuZDnErssUJD7sePXPO9FNdVm69h78f7deCcVYNxo7hcATBRWtzQ1oPLkEBr1/httMVcllex+/e+x5lNX0QV+Y7k4IcHXgtZcP4aRcgQULYondRSzIRWpotUlIzUhDLE262ISXnnHrPdiwIh8FRUW47LLLcPnll1MwO9En8DNTdWHXYQgwBBgCDAGGwKxCgJPHHnNBRjLRgS5hJM+cmlvIJ/1lUNJfaloGlufn44or12DtyjxRSRaHRswlhrR7LNhtPgJVXiFiA8z7mjenn5JeqH/lOoGkAjrO0+cNFKjztV9IGPXLy/mxR7e5DtI0AzThgY0lQhWxsFdU8v3DRcsMLFhzvtqInfecIcCCNecMSnYihgBDgCEwixBw2bDrr2+QWwEtipW4a+1FAU4Gh0FPxu6t5SZw3I5RW4M3ACLO2sugy02GtayOr2t/czVc2gLoYoRe50gTdjz5Hj8JK8v4KW69PAnh0QrEa7RITc9GodEIfWyAmUgzBgBlxGemw15TBS553kFBKLsyi7KLxknq5j07UMVn1iuw6TdbkZVE9cmk+pD/i9FQgKLCi4XJ2hkrdEAXMr/8e+x6n1gX3kljF4a621BbXoI+iQo6baw3wBQWk4hcowFq+SiaWmxw6dbi9isWB3gfB1Scc7ZTSLQOhiw1jpMUWrcw0Traa0F1eQXVS+lTr8kXlRFTKrBhyOQjz/fnUOgKC6CWDqOprZty3GjhWBwN5AU1hcUxqSw02AoLcqDGaTuEh/c28gVz9LbxbWGXKrFYM36Pgab/9bl6dFXVgmKjwuKCub4JXb2daKorxyuvlKBH+K5o611YfmGAI2HP6c7DX0XKMkhby9DmJuD5XGGouwVVZTUYlicgKTGGn9gPV2qRR89SmnYRYhYosFC1GPq0bFy+ei02XJmB8MDnMXyudb4/nOg74s6SnDCZ4Gg9gBfrbEQW3YR71iRREWSII0ZeVFcFmr2NqMZtd6xEcAlQI8Rs/bub2epciIKV6eBDnJJoZBP700D+cXl5ucjOzkR6eir0+hRoNRrol0SjorKRf96OX5CKq7LVlFggR1gYyZyQYY9Im+p83wrs/AwBhgBDgCHAEPhGCJie247HqQ9XUuL2Lu34ohd28oJznnJRUt9cSGWh0/a/uaQ/jqGrUCgQQz54ovTAC4nBhWMm1PMSGqNoqO2CNi8TniHwmcDqb6p0JzJGZOLaK/XUkxLLEgpFpB2VZk6pwIW26naoqa901nxTrvgjn+Mtwe9m8XIjUgIBQizVZuX4QSLAgjU/yGZnlWYIMAR+6AhY9j2DEk/m9agFHWMKJOviApOQInp0pl6Ksto2HkYuACLVU2bLBFPqoOBLGVIuyQTZLE8hQqKRmSZHJUkYcXOq1vpPoMwpBEeWMe1+FHX8BJ4KW+5cC4VYMoc8ZZ/2rxypy1RoqmjgJYC6zR9SGxTybeDqqcL/e9XMH6ky/hzX6qN9ziIJCcU3SCLzOfZ8frCbX8bjBz7jLyFTLcWlmWqc6iV/IWEivNfSgPISYm6oJnpBIjYAAEAASURBVDI3QqBI1JMMHDE10pMhF137DeDl+7fjWbMd2qw8yn4vRpZaCmtTm1AvF/zX63wi/d3P3VO1E//7sVdpwl+HXMrqLy5Ig9TegTZBTtA/i+O7X/dcnsH2wWuos05kn7jQ3Ub3WAXdYwk6aBRC8DMkEpnEBJIOfOqtH5wOkhPsRm//kDtIRQVbuuYu3JAtFpZhCDFmKMhUSkEmfojtgi6nCDGOTrgVz5ywtdQTo8OKqAQt4mO4gHQIwmNiodHqkJKio8BAPA2IxRao9r0DQsNOoaa8gThdNAlhlaM4NxFNB/bwUp1Zq9YidUIK6akeM9/eS9duxZafGKCaltLme43z9Yl73+2u7eVPn7/5diyfUNYzXjMsDtF9NXwdRzvboDiD9OAZz8O+ZAgwBBgCDAGGwA8UAc6z9a9vtQi1d8tE99o60dbcCFNdLSorSBK2pAQ1piZYOzrRY/8KJ5yn8DWNM6VSSowQZxbVlNaMSUn1MsTh6kd9eQ3s0gWTEpMmH9aDPX9/g09SikhfgeJU5eQdgvo5TLlkQkLSEEwVJkiI1a9WRk4bXOMKbPvgVZRz0m7kcXjN+gJEz5I2DCrY7OJBRYAFa4IKP7s4Q4AhwBAIAgLk47JjdzVNcI0vg52NqKBskzHFIujios/Y2eGOConUIEvRh6pGbrJJhqXE2EiUB7fXw2VI/fXVdiiS9YjzaGYJVZSEJyJL6cnEGYW5zg51Qg9eescdwFGv2YLVSyKFvcXzhwu8/HFHGebrkhE7eXJRFotlyRLBm4Gyi2ot0Bbo0fjsU2jj56CX4rY7V7iztcVTpWlKYseBp16GjW5KmW4N7r/rx1hKA4w8gxYmknNzy09xh44zN5SaxeOYhHJMjWlOHcTNjqZ38GK9jYrdjR7pEuTpYiBXaIjFUAAVMVKOehgpE+rl6ysSxMJPe+kB7P/7ayQj4KIJ/wEsMeQiZl44NOl5KEhTwt5qdnvY0PFuFkeFwOJQiCrrP1qnw3BNFd1zXL6glzbjZgdN9nghvySufoYsLUJPjOJLx3GSE5wLWUQ0+cBk4sc/24qrLr5wWsSC8oUkEmlZUais+oSv3WC3FBvuvRsXz7VRYIPnVJJy3SCa6ytRYx1DAgVpYsKC+w4PFKceSyuG5ykQLqdAtMAgMm78KTEmT+LDt9/l2SpphqugnZBA0Fq2D82DFLQquhbZCeMsxECveW73I2brnwVmq2ol7rj2om/0bMQtCiN2TTO1q5P8hhTkfxV3bovHzsYQYAgwBBgCDIHvMQKSyEgKYlAfcHyAAbUqgvw+J46OqZtE3qX9lDhmJa/PBlMdqisrUFZagooaE45YO9DbY8dXIy6EL4gJLOFxxjElhni+HvbDtbwaAydZ7E1MUiZgUezkAIcDpTseRs0xrl8sw+qN1yMxQJmxmasaJSTlZk1ov1FYzLXkSWiFgpQx4qKnJho5Ow7hL7tr+f6wLOMarMsQVwBq5rBjV5pNCLBgzWxqLVZWhgBDgCHwnRFwoWrX32CmSStAhSJjCnqtgoQRTYl3NpIBs6mLOjtJFPA4M+lZHpcOlb0GR1UbsHl5cDs9TsqQeoTLkHKRIXM0TfJrfdkkHGxhylSox5rcXg4u8m8wWdxTtLIMbNtSKD7zbIzg4NNP4pO+fhognECBcaoZe0i0FmnyLsFzZ4gypiqEQA2QIzKvnTPeuo427Ckx0xAiAhu23YwEoZ9te3+POwtKpkN+VgRs3W5dJ4650VBdjgpTK5zyRAowTueRcsarnvcv+z8pQ62Fyqxeg3tvzJowIRuKWE0qMYL8M1KayFckJTVR8OA478X8ZhdwfYG33uECaDKs/e1/ICNifII/NFyJ9MJi6MkDpd1sEYJsXFDHhLKKVsiT9EiMPvN75ZsV5rvsLSdJRxVl5LnrwgVsZCoV5joc/HvBHzsoRB4DbWomLydYXMxJChYiN1M/HjT8LsU5D8dK5PFIV9gpqM7JRQyivsmFdbfciJU5agx9SpJ8Am3NOdiJ+spSWL8Jw/I8lDeQU7p6DpHPy0skW1fCG+auWpkJSehSXJEdT0kGJ9FaVc4Ha05dsAS5FBzllhFLKR4vcWfQLl6+IujSF5YDxGzlWV30DN15CxZPTnQYacXOf1YggnxqYsL8CJuFxSOaZN0aiRXq6m8UB7M1kMZj+zAEGAIMAYYAQ0AUCHB9wHFZb25MvPrO/8DNay9HTlYmLtKpEaeIICWCEIx9NTRBntldeJdzFEP9vei0tqHRPIoc6ouIcyRC5aXknVRDHuTEgG8RxlFu2WIKcBArpWvIjqHBIfRZP8Fr/3gW9XyghlTSi7bgp9kiS0Ty3jvUfoV5kPY1EetdiLhRAlJjXSVJMXfhtCQUUqI/ucaO49OPSvD4rjKc4I+dbUoa3gqzlR8gAixY8wNsdFZlhgBD4IeLgNPyLp4oaecB0K29DTcaL6EJYz0kfe2w9AudndF+NNaSfm+XC5pkndfY3R9qsakGGFODLf3jwP4nnnFr/1Pg5c5bi6YNvChS0ok6Xe7j5VC05U5iCYmPluFoegvPVBIrg5acn/4MmZxum58lPDETSgqamXmPGmEH9Ur84pqlE4IDfg4U0aaRjg/wronqGpGNdSsFbWSnBc88WUKcEzU2/upWGC8hI21iblirzbxfEld81+gQwi4qQmZ8sDPlp4Lp6DDD3GaBpdsBVboRBSl+zMxDPYwUFTFSGryMFMexCFxqTJ32Pp56tRna4rLDVGnGp21WCsQosWL1pYjxM5ccSR4ohcV5ULoGYLb2uwvnGkJESgF5K/m/j2eoBr6X4dhpWhfK693vRJc0BVtuuxqSdhO6hdehP48X35OI+5M8LhWqYRMauPTRUQrK2KndcpYiNc+INJUErQ2eoBqFc3iGZQ0xLJOQEic+piGHtPXga6S/TtRBmRqFRbmIm38htORl5Q4ZSjDUXMkzaIbIy8vUNYxhay3+9VqNOzAPHX68Pg+R4/HFmW88hxk7nq3ima0ROZuwyU+ig+nlx3HwiIUCaEeRbMzzK9URlxCOiiqOXSMOZuvMA8muyBBgCDAEGAIMge+AgI+stwONVe3QGvKhigiHIjYOGp0emdm50DibBNlcGfLX/AjJC+bh669PYcwxyvct8jm/QhGOI32RkSExNZf3zxwl/0yb4J9JAyn0c/JvLc1opr69ZzOncvDvN2Z7fUJ9zyWWTzJivZO/n16BgfZGeKYxXI5+WJobUFtdRezyajRwvqZCkY3bfo1LlGJJGhMLjqwcYkWABWvE2jKsXAwBhgBD4JwjYMcbO3bxUlOIyMe2TcvdmfuhkdBmcp0dJXV2zN7Ozmi/lTd27yID9GStUrQdNrtpD3bX9fJo5W+5HdlndBkMJS+HNHRVVnsNw6WL0pGdKLaJyR688KdXyG+CFoURt1+Xdkb8lanLMGaqcAesuGPi87EqU8mtzYrl9HAHyblZiZ1vw2l1DlIUYRioeQMHWvqhKtqIdUJmF8fciKaJZ5OgWyBTGXHHdelnxCYoALhseOHBv6OGAjXc4jgVBUOebtrgWWh4rMBIcaHZbEXh1tuRLkLjy46Dz+Cfb38sMGacWHCxgaSmppv5lkFJEmHGvGSc7j4Ka0QxBRC/mdzTTLRdaIwOyZJW1HEMqFFi3B3T4te/ugXJUcMwN3sGeP48XmaidOfmGrH6DO/7wdltRp8iC+lxcoTHckG1Agqq9Y0H1SiM0Dm2CMXEVBHj4qAgTJ11CIpLN2LDlECHBBcqQ7x+aqP9Nlht/d5BehE3oXJhMAfpLhx+9nF8zDNb1djyizVTgp0u2yH89Y1GHnpOnrN48TS/TcSaCm8tQfOSTbh1Cg5ibDlWJoYAQ4AhwBBgCIgLAV9Zb1IoaBhGTqF+nNlOCRaPehIs8jdh26ps6PTpyM0rhJEY1gV5RUhXiS9hbDqUQ+QK6HONyElWYg4xhiZ6L3LHyBRqXHndZtx6tQjHVtNUShYZh8xCI7H65+FYF3kzjnpCM+MHyBRLseG2u1CkES3/abywbI0hICDAgjXsVmAIMAQYAt9rBFywDwzitEyOk+0H8HyNm6lh3LIVaZMmg2WRSndnR3Ea7Y1c5rx76beYeWN3CRm7a2NF1smhSfFdfxW0/0lq6o7VydNOiHubWRKOzCwlaoghwCkTD7bUYkydRwGCYE7ieUvHr3SUPov93OQxZU2vufNWLDmrXrAMKblasm+od7NO+mlCNioN6fEiay/fano/hUSEorW0ji975/GFNFG8EHVvvsgzoDJXX+MjW/Rl+4d8Zn3Rtu244+qp0nDekwZxxWk9hJfqO8dL4LDiKEmb6ZYkQu6HieLZMVKpg6G4mLw3xMf0IjEpvL/7dXRyDw33qJBnjeXjdkSplwgG9Z5a+P6VyKKhyzaQ+bvm7M+m76Ez9ilamwm5tQot3CT6YDNaJckoLsojmTOSqTvWQRIL7qDbRI8XjXYxov1JVM1Yqb/JhXzfD72NH0KeZhB0yEP5oFpxnh6ugWZY+yOw+e4bECu6W9AF08tP4J9VHXzF51NQN88PW42beClIjoL1aDOGPNLzMhVWbvklVtH2YC7Ojnfx2DsCs3X9NhQnTp7gGcG7T/wdVu7Hl1ii/uU5KeCz+xGUUDtddvUVKLhYi1lzGwYTfHZthgBDgCHAEGAI+EGAl/X2MpBtqOuiBKtMTlqVpMMpwcItHU4JFndMTrCQIFQW7M4SSQ23tsN+8jRCJOSlGHqGQcaEuodFK5GSmUsBp2IYCgpQULQCV61eSX3fS6BVTpMkMuH4877qcmLkFEiGbrqEsMklkCBSqUE2BW0MeTm4WH8RLro4DcspqLbiqjW49srlU/xsJ5+BfWYIiA0BFqwRW4uw8jAEGAIMgXOJgLMdf3rgUbz7sQsr1l6BBApudIUV4WfGJEE2ZvLFqLMTp0MhSa8onANo7BQkjEiMytJQjZKmPqg0OtF4NFj2kfY/J4lDS/6Gm3BxoDT0MCWWq8dQbnJPqHeaPkJUWj7iwwPr5E5G7Zx+HmnCk/845A6WLd2A2woDzHAPiUF2mhyV1S18JnlvczUkyQXQRgd7IBEAOpJoqKStqG37miaKb6SJ4jF8ctDtPaHOuZKCNZ52caDqtX08gyg+qwh6EQXYJtYyJCaFl2yzt5rHpc26W1BVVoNheQKSEmNEG7iYWA/f9VCkkD604jS9F9rHpc08BvUaMqiPniUG9b714j6FIDF7Kboq3Iy7IUsdXNoC6C6cTxILedSWJFPXcRS9Ezxe6iotJFGV61eiaur5RbCF3g+ZyRJisFmoMC60VH8BvTFzXBJMFgldpgEFBbmIP1NEMUhVGSEJz8fe/Nh7dcdXcuQVpvBxQ+9GYSU0Oh65hmLKeM0jX7ar8KOV9B4ktl5wlwG8+ufn0S0kfA5+PgxViu9vqd28F7tqOX8h+j2bhiXKB3zeJAaspQEjySuRI76oWnBhZldnCDAEGAIMAYbAFAQo0WHnIygfioFOo5jCyI/VL4OrqRycnZyrvxntlLRzsdSEJ992+93p1t5KTFfxJcA5bQfx4BOvoI4kvyrKy1BSUYOmIy2wdPXD4RjByVOnMYcCHlIKKk0X9ggJDYWMvg+RTLfHFDDP84YRlD7yv/CP10tRUWPCkZZ2dHUfg+PEKE6dlpw1KBUiC0NkjAKxsbFQxEQjPGwWjIPPM6Ls9LMTARasmZ3txkrNEGAIMAQCQ8D1JT4itoVj9AR0hiIsTclGYWbitB0270klMsSluCWMnCRh1DkopCg7enljd6tUj2xNkDNv7Cbs2F3Ns2O4cttM5fgmkm2hihSSP7KS/NEgHe1Ec+NJFBhSpnTgvZjM0Ipp96OoI+Nofulvo8l9dcCT+5LwxAmG4oCl7hMoc/KhnAWT6JGabOTk5CIxkutUjxuF935xEunLUoiR4kLTm3/DG0fdwbmMwqugifQEcWaocb7BZTjJtvTCYqLlu9BO0mZuptrsltMC914QpM0mvhc4g/q6WWJQP30TEuMuXYGaqkb+nWKtb4WKJvtjiUXEy9RN8njRrd2MK9TBfQc6LIdx8KPPKPvwJE6fngPJXOkZsxBDorXQy7tQS/KCIJHF2nYpDJMYT6EBZmVOj+P5+WZ4oANHTOP+Opz/TkVF6xmZXaEyWcBZpuen1BPO6hrB58RStXp+S53u39KmPgk0F2kRHtKDXX9+FdyvEVQrcccaf5KBJGX66LiU6eafpI9LtUy4FFtlCDAEGAIMAYYAQ2AcAT7RYT8lULWZMExqCqlTkr1CoVueDCux/LnfYS5pp7yWS26hZaJ0uHuLSP53ovKZv6PNPSxyl4kYKY6hQfTarGhpNqO+rhqVFeUoLalAjekIrB1dOGZ3YNR1CpI5IZgrlVHwQyTVEYoxYjmAf5S7kyldzlEMDfbD1mkhmeiGCUEp8tY90o6Orm7YHSfgCiAoJa5astIwBM6OwJzTtJx9N7YHQ4AhwBBgCMxOBIjC/dR2vN5+AuqVd+GuK9Tfqhr2jsN45bk9aOc7hBHYeN9/Ytn8YE6Uj9draoVI8mbzRlyRunDqV1O2cJlW27Gn+QQU+Ztx77rUKXvM5AanrRT/9cg7Uy8p02H9LRuQmzR/6nd+trS++TCefp/L0FZh8/2/RmqEn51Evsny5h/w5PvHvKXklLdOeD6RV832X6/CZBEhz9fi++uA6cCreLGs2adoEboi3LjhaiQF9VnyKdI3+uDoMOGF514U3gueQxUo2rgRVy9Tz0L2EMCxGx58vtpdGRqg33f/Ovg+dQ6Yq9qwqGDZpO2e+s/U3x7s/O1f4HtH0bVlEVAoYpCgUmGhMh4L4xSUWRiDyMhIyKXud7Z578N4vtrN4FAbt+GuVUkzVejveB3Cnp6j5yc/R2p6jm6cHc+R72+pB44IqBROdB/j3nARWP/b/0Tugqm/rwOHd+KhPe4WN27bjlVJs+cN6Kkp+8sQYAgwBBgCDIGZRcCOvQ88iGpuDBuRQ/2666fvvw0cxgMP7SE9ifHFeBf93qrF+XvrosTFPz34IjyjpYiMIlx8shONlh5ionhHTeOV8bMmi1BQf1GJpLxVWJUeyNjZz0nO5aYRC3ZsfxJu0VvuxNRHiqA+EgVlzr7IEKFQYFGCmv5RHzhBi4uSFszK8cjZ68r2+L4jwJg13/cWZvVjCDAEfuAISDB/3gAqGropS+hTqAoKv5UXQRjJymQbjNDKh3BKsxIrlyqCiquTJHGeKBG0/9dsxtXakzBbvo1kmwTxmemwN9lx5U1XTTF7ntlKOrD/iWd4iS/I1MjPuhC2bj7Pmjj5g+DlplrHkLBEh5izMGUUKemQENPolHEL1iQHN/vfL4b2Vux+kiaM//sAT9lv7TyOCxYu8pHXi9Hp0He4Gr0CqUvgGtHpdNj27zdAKVJW+4hjAL09X6D/mB0jX8/BBfIwYrKNM1JOd39K2fUCz4YYKfUeRkpKnF9JJ7/4zfRGYgUM9PXii95+ymAbwRzpBQgLpVpFx/HvheQoJ442dwost1F0NtahtKYL6vQ0KM5yr57/qjhht48gJMDswTClHuqxJpg4eUWnDQ12JQypygnFlEGZGBd0RoPlzadxQJCAnFA4elc4Meog09huGyxtzWgw1aO6qhLlZaX8s2Y6YoVk3hC9W9z34JC1XnSeXXZbB05FRrufB1cHdv6fnTi2QAN1rMLL7PJ5joY8z1EUtLp4BP2W82kQ3w/e31J6Zlq9zwxlwnoMcdXF+NmKxVPZr4TDPx/d7/Yk063F7cXTSZn6Xo99YggwBBgCDAGGwA8ZgYHDL+Glj91jxCKSGM04ky+kPB7LVMM0bnZ7vHK4Fay5WrRjDklYHDJI1rvC5GaiOE+Rt84vN6HYaCTfxQJkZ6ZCp1Zj4Xw5vuzs9vrRTrwfPOwVRdYKpMYGWzKWShbqK+sNSli8+T/vwQaSaM8iH5rFi1WIipiHOV+fwpDD3Zcdr48LzlEH+nuFPnCrDJcbdCxYMw4QW5tFCLBgzSxqLFZUhgBDgCHwbRCQxSphr6girfxRNHwyNq3O/9nPLUFMYirStTFn3/W87kFSMDvGpWC23XwZNGQQbsxLxkRpJgiSbU19UpKZ0ZDMzHSFkiM1LzPIgRrK6Dftwe66Xr6Q+Vt+g3WX5cGQpcJx61HKJnKHKpwBT0qGQksSXLnBlqrzB/lIK3b87mm0CHXiJpeH+jt5eT0TSQLpdCQJxAViJOFIN+RBKTmJodGvcUEMmWFmG7Hp1muRMM/fiYO7zUUBqD0UgPrXvgrU1tWjvr4etTRJXlpSgz7JfCzWKjFPFg1ddiHykhXoPtoIjyLSoD2CJPj0QQ8ATEXQhdbSF/Dwky+horqWr1N9XS0qy0tR02rHgsTFFGCTITo+BQZjDqJGPkezbch9Gmc/ojMuhy562gdv6uXOwxbLm3/Cw7sPoKy0ZIL2dQ8GvyItb+dJ0vKei5C5nFb3+MUVKcsgaa2CZYgGfd1m9EVlIT1eXFmVX1jNaLAKwdzxokO1NAPaC+dh5PgYnK7xECe/CxfIGSI5CSFQ4zms09QhHv8dhxl/+uM/KLDUBHmSBo7KPXivrZs807qRSh5BkdROkumeo85mVJbWYEyhgS4uemrAw1PhoP+l31J/zwxXrqE2VFLyQIJuCRQTvINaX38SB23cpAQxW7dtQrwI5lOCDiMrAEOAIcAQYAgwBM6EwKREhzsDSHSQxeqhdbWi3uruz5rr7cgypIqWzS+bKOvNScS2uiVuQ0NCIQ+PRmxcPLSLQ8k308QHaxQ563Hn+iKoFy5AxDwZvh7phzNxDbat9ie/eiZwz993nKx3ltKOSjOxwF39qGsYRo4hAwpK5FHGJSJFn47cvEIouirQyEuHE6t/5WXkPTuH6vMVHE53/3ftL2/H4vAJHfzzV2R2ZobAOUeAyaCdc0jZCRkCDAGGgPgQcLTuxQNPu6V9ZEvX4v5bCiAVXzEDKlFP1U785fXppWD8y8zIkLPmZ/ixIVmc9XbZ8NR9j4DnCqnX4Hd3GXzK2dN0CC8+uw9u4SIPTBEkN3WzaOWmnNRRlgqyS54SU48bVTvuw+sCtz1CpUaEo4OCUeN7kI4TMtZsxDoRD4wmlpZft5vxhwef98oQTPme36DC+rt/gdwEz5PnQsfhN/D0nmqsuPt3uMK73f/RM7/VBdPu3+PFBp/GmVIMVf5G/GLdMu/96rRbsO/ZJ1EtX48Hb88NbjYbyUM8QPIQ4zXwEdPzqYtHBkIVtxCx8VokhH+OHU+/I+wjw9p7tqNgYXADTz4Fpg8uwnr/K//C+5w+JefPQpIXJ2QK5K9ah5UFyTSx4ILDbsfg4CCOHfsCfV296OnuRu/gMRybICchy9mEB65Pn3z6oHxu3fsAnua1Snwvn791O9Yl+wuYcc/Rfjy35/0J7UzHku/L9l9fIdrJlYm1c1Kgd9+/dqG6w1fiQ52zFjdcV4AFx024n+5j7ltF0Tbce03SxMPZOkOAIcAQYAgwBBgCfhBo3fsH6lO4RcI23v8QlgUsC+0kGfEHeBlx/rR+xmZ+LhfETeOy3lwhfKW9J0qHq7Htd3chyTMUCWKJA7n0uKw3dXOXrsf2W8bHFROlw9Vr7sZdhoTxU5IigP04MJ8YRWxhCMxWBBizZra2HCs3Q4AhwBD4BgjIFMmIslaiedBFCSotqOuSY3lmIkSqJDWlZs4BCxra7QhfMA8fPPcKOjlprGmkYMZlZkZIZsYmSDO50E2mkmVkSC0n/dpEhRg6b9xE6leYGybD5+8+gXesXNa0DOu33YxEuW8WUHisBnnFBVBJ7GiwuNk3pNHklZtSJCUhLpKbiBbJQprP9z3wKKxjk2SJnO34770mflKV88r4j00rkWcoRppaio6mNrjJNi4yAG1AOWXWS5UaaGLDRVKp6YoxgJf/9AQsglxbDhnPb1y7EvnZFyP2glP4zNpLU+bc4kBzbRXkaYVI5GleEmKk6GEsLoY2UlxBAK60dvMe/K3kM26VVPnysWXzjbjScAkuXhyL0YHP0C8woxy2RtT1KVCYHsczGULCYqDPK0ZxdnzQmQ2W957DB52CRAL3eAhME1lEBBG6hAbja0hfeU1MyZS10YQ6MrMfX1xoqf4CemMmz+wY3x7cNQlhnZJtQI42Cj0ffwI+uZAYlLYWE8pLTBiLUmGpLgHzY0g+LJ7YJvpUZObmoZAkLYuNBhRcmoN0fSYMl6QgTCS3YLQ6BXMpeGHpFdpNgPhrSRRSliT6KSf3HHmYXT3E7HKzjVTLr0SRLtgs0MDuj5AwBfS5RmSRJr6tqQVE6OKXoe4WVBFTqKbOhBF+mw633VksqnswsBqyvRgCDAGGAEOAITDDCNBY5OGX6oU+ONDRTVLS2rNLSbtLGYLE7KXoqyA5Zu73l1ivDcMqFOpjZ7gSgV5OkPWuISUN6t6O2hrQFZWGzPhw+EiHr70VxYvFPq4arzMv691aTkx36qf3N6PdpUUu37ebKB2egW1bCn2TcyShCAubLbMc4/VlawyBiQiwYM1ENNg6Q4AhwBD43iLAdeKo01np7nQ6KWBT3jQM/TI9RDhPPKUVLG/twHMHPsBQXD7WX1eEKGJtLF99FZTTSsFwMjN6XppJTtJMLR5pJtcQWkxVRBEfhnpJEnm/BHGG0v4hZUv/DZXkibGOAjFSmqD8SvsTXJetnFJ/94ZQxGrTUVygh8TePj6ZSXJTjbUVMHW5oEnWITLofVMnSp96DBZK9h+cIkv0JQ6V1mNUloNf3F7klf0KJ9miPCMFo6R2HG0TghsuB9oaqlHBSwItJkmgoFfMb7uMWErxrw86+e+Ktt6Pn2QlIFwuR3hkDBJ16TCSPJh86AhaeOkpbtLfgmRDLoKsDua3LuMbHTjw1IuwcfEM9Urcf9fVWBgph1wejhhlIjLzjBQgkOJIfRsvqeDsbUSHXI/sxMjxU4hgLSYlH3rFaTQ3WkkSjArEB2yAuQv0WHfDDVi70oDUpEVYuDAWUeFhCA35GmOkfy3MlU+qgRw5V1K7+cZRJ+0TnI9hMeQpRsEXrXwUjS02ofzkHdRcj1IKUEspQK2ZHKCWhCBUJkdkTLSfAEhw6sFdVRIaDm16IdKkVlS3uQMv3HYHBS4qy2owLE9AUmLMVMaWJAzx+mwYctTk2XMBVq/Nw2xTvpArEpFL7aiWHkcTSb+570On+94lDDI2bkWhyOT4uLZhC0OAIcAQYAgwBMSFgBOH/vkYjgjKvFzZnF6fyEmJZNMWnOSYlythqjDzfV35ouUUrFFMu/dMfOG0HMB9//dZ6gup/fSFSNZ7uRpN5e6kuP5mE6RaNZr37HH7oUbkY9um5d6x10yUN7Br0Jhjx9Non6fCYmXkpEQvkvXO1qOrspZPSOJ8FodVeUjofxu7qt16E/nkQ5StEFHCYmCVZnsxBM6KAAvWnBUitgNDgCHAEPieIMB5gBQmo6uqzp2B7bChlia/xK/vD5JY6iWzx258eWohjMt0iE/RIyAPRJrAS9TnkvcLTeDZmmATUpZdQzYydm+A1lAYPK+akK9gIv1gx7E5yFp5KZbSBGVeIBlboZH8ZGaBXom+djP6hQT00X4rastLIEkugDY6mIGNEJI/G6MJco/hvMAAMvVBGTMX7Q0tmJt7NVZOGfBQMEpDwY2CNApGdVAwyi1e5XJ0w1TVSp4aeaKcKO88/DbpWlNZiel151W6SYMMendw92BqPhR9h9HYy0U/hnB6UR6ZeIp4YDHSgTfe5bStOabXrdD4IaKFxWiQnyZHZXULP6k82C0l350UkbH1JIiM0/FBW4WzB42fuif/XeRn1WyqxZFBGbLyi5B+kQ6p6Zm8/jXHdDKQKeslOelI1S/B4rg4yEPnIGnlBuTG+QFCND8PIeQpRkwtQxbkx20UHBRmKChA3SYEqBO0ST4+KKIp+pSCDGD/rjf57FCZQg3l10MC685JrKF6lNVYEUUBqPiY8Wg9Jwl35Fgo4pQq6NNTZl2gZhyCECg0qdSOaZAe60Cb8B4k/TPcuSFLZM/XeKnZGkOAIcAQYAgwBMSCwEjrfvz9oDuRSp2Rj+gRG4a4LjgtUxPJ3Nv9/i9TYpl2DOX1c3DbXauDzGz1eLa6qC90CjnF6b5sEq4CoQosS5agrM5CH1xoI/9MD8HcuGUr0mKCOT70izDv2bqrqgVWcy1OJxumel1KIpGZpUBNZSOvlmFrqODnBPizkTzdHauTpybw+L8U28oQmFUIsGDNrGouVliGAEOAIfAdEQiJRiZNAo0dqUYnPxc+LqUVpVEjPnp88us7XumcHi6jYpkqGuDotyAqy4hvmlwcIp8qM6Mykt9LShBlcsjRvL+mEraRXpxQ5dDk/TfDPjRSiczCYuiVLrSbrXzWF9EgcOXaguAFoIRWj4ybKkuE0V6YKVDDxZacQzKSP9PzRIcpNwqfWZ+HgjQl7K1mcGpIujVbcMVicbE2POW2H6lBPT1MitQVKJr2fpIgLp18Xbo+Qlu/EyfkyUHPzvOU3+/f08fwIRdIhBJFq/OmvZ94A1DVGBl/dpKM2CnoCvKgEN84kA+YxaVkw5ijhbOnFZ2D7hE7H+CsKEGrXYrEJRrw6nQESAiZsobJIxGjUCJeo0VqZjZSlGIO1ExoxRA5BQfdAerj1ibyg3LzM7gAtamqDK3DcixJJjkxETKEPLUYOfY5Pqr6CAMuBbb8z99gTTHdV64BNFr73bs4B9FcX4kaq0fS5DSqd/0BL71dAas0GdmaaM+pZu/fkHBo0rn3oAp9rTbk3rQJS2YDDXb2Is5KzhBgCDAEGALfCwRInvjhF9zyZRFF+M0v11Iy0beXkg6NoTGNIRvzQ4PbcRo4/BJe+tjdDzJuuxPp0wReQqK1SIvqQnWz0GeiNuX8Xm41aqYmlAW7vcmzdddf3wCfSkWBl1uLk/wHXsLisEw9hgqTOwDnLnYEJZTdNEU6PNhVYtdnCJwrBFiw5lwhyc7DEGAIMARmCwLEsEnJM0Dl6kSDVZCZISmt5rpKlJiskEgjyJCPpHGC3Cn1gVOmwJzWUrQQM6bZKoEhT+u/M+dz0NQPbpkZ6rDLFyCXglbBlckJg/xUK+pIiLebTNzTKEPq26gIRyp1KKTJzKjhbsgLN6AoQSSTyoIsETdBPvJ5K7GahJQ2rlmcNnS7lNDrlNNmioeGK4kJZoRetRg5yxf7D+xMbeIZ32JvdQdrvp4Thaxc3RnkBWSY0/MR6oiFI1+0TNzBmhPHcIhkFLjA2kL9cmjOwNQKU8yDubSOAjtSpK0oRKwYgzXCXeHj8dLYDLLw4peh7jZUl1XALk3AEo3iW71bhEuI5g8XoE4lubr/n733gYuqXNeGrwZhZGQAGeXPgAzCiAEJCMSGwGiPmW7dZpYZqaWeTGv72+3e3nPy6/3y+/k7drZH37M7nYrd1jw7LS00i9RtWzNIEDYoMsUEJH8mAkcCQSYcHGB0jt+91vxhBgYVFWYGn1Uya9asP/d9PWvWPM9z3/d1zSQ9qEarHhTVdWmITox0UEQx6Qh3xcl/gxpvbn4fqa9uwsOpKZjqx1WgCREiT4QiLRrXWn5EY6epnNBCaaJUFuNbooHklshfPYy4ofkx+X3c6Y+nTyAF5TMR4Ypt5U5AMlsZAgwBhgBD4K5AQFO4B4d+MI1v5z6/FtN53mFbKulz1up93CSVtAcl2Dl1ob7RB+8epdp8WobQbLW1zyc0EUFaJVQ8BTPR/4qmID01csgxl+2xo7muPvJXHOezRx1rttraIpRMR7TANG42bZdj3qKkWxo7256XrTMEXBUBFqxx1ZZhdjEEGAIMgRFFwAOBco7fPxI9lGmuMWeao6cTauK4LT6RT9kr1Whu+RkXOzrRcaEVPzV8j7ITf8Pujwtpoi+JJvpGc1aWNHekXsg/VU/iBWqcNcqQJpfcIkLUYQ8PdXKgxmS6f5gE1QUVNNHdhioSac8ikfZbW4S8XkOcC9I0cRPkMamcCLoI56r6xbM7G1W8CLqAgk2RQUOFqYjGKlDisoEarq3G39OOE5TpZexqRPl5P2Qlhg6ZufbjqeM8Fdo4CtZkDaKBu7WWH5GjKFDLV30ZDKgvr4BkZhaGvLUuVOMIT4UmQqKLB2ssWDnWeDGipV6JgqE0XiwHu9mryKoH1U16UBYdlHswI4urUHTy5IMDLFWfvY9TNLmg1gXjsQci7PYQCP0hTya6yGgJWs5Wwfqz1WOOupEW1sqnU64TMLU7HXvDEGAIMAQYAgwBhsAYQMCo1+HytXEQGhvx3vbjfLIRX03yULi9dzyVNFWtDkElfZ4SyaIokczViIqrD72PQg2XqCJG9roVCL0JMoaguAQYq6nimJg0jF1qVJBGalZckD0eznxHwaScvaU8tZk4fQWWDanZ2m+kf2Qy/M4Xo6ad6/e1Q9nohczkiDGRZNXvJVtjCJgQYMEadicwBBgCDIG7GAEPbiI9OQsZMyMh7OuCpqXTLGpMHbseHdpbNFDX16Kmpga19Y1oaee403rgMSkeiRGjS0sl8I0g3Y8yfrJb16jEeRI0T3QxQfNh30oeAQjzqsOp+i5wIu11xkikyp1IzTZsBwYf0FqnxDf5BVSZcRIVNfX45X8mYHJgAPws4tkiEs+utUwa06SsqpQqui5AKpcj0Gc0A4CDbXe4RVeNt974GEaZHOEBg6uWPP0noDH/FF/Cb2yvwXcXSOAzbjDNlKGpENsPV/Hfr+TZCxDjZM0a1f638EmdANOjQx1QYvVXfVEZFKpKquEXHUc0iQOHr3rk797FV7xBko7Fv5a7XNaewzblN96Exss00njx9hj6FG7zCacHRToonB7UhTr03PsUnpg52QWtN+Ds8SOo5yYW2pogSaEgoYMJCaF/CJIp2BQtuYYLP3eg93/ugShsJlb/bimkA29RV/BS34G6ukZc1PXgmqcIIuFYuKdcAVhmA0OAIcAQYAgwBIDSDzZix4HTCMpYiIyp41BX2YPHX3gCQ3W1HVNJ0/Q/JZIVHVfi+olko4x4x2m8s6+CHz8IEx7H8tSbTewTQp4UjcaCcn6MYmhRoZHGzskuMXY2ouSjv0DFl7jL8MJLC3BzswqUvJkYD21ZCa9raOysR2W3lNgKAke5UdjlGAIjjwAL1ow8xuwKDAGGAEPA5RHwFAUgMo40HeZkYSaJak8JngSxeCJ8/f3hN3kypkhliI6bgQdmz8Pix5/Er6Jurkt1px0PuTcCddTp5MrA22tPkT5BJOkTuHdwwzdiGro57RpiCetqrKCAjYwCNrdaNXSnER/G+YytyHv7X/FpYRVVZLWhs6sLne1tUFdVYGKywswpTOLZ4Zx49gARdNKzqSw9geoLXoigNrZohwzj6iO0qwGnP/kzTrX+gtqKEhTVdUNGE/gBthP4vPClH06X1PDZYT1tHM1UES4YfeDnI8S1a31oqf4ab3/wNfo4Kyn7/5mnkpya/W/Q5OOtvO+g09TwlFi9fhGQh/rbVQT5RyZCdL4EtXz2mo5oEotQVqeF9wQfCD2voa+rBV/vfhcFTbxXSF+6AvFDjYpHqHXuyGmvo/HS5DUNmW4ePLXDiNODSqTKlOmu+nzxwJQIEfKpUosLEtbrgqCIHyoLVAD/EDlSM7OgUCiQlRqHABcM1OjV+fjXP31Iuk6VUFaUo6SogL5H3QiJpECgiAVt7O5P9oYhwBBgCDAEGAK3gMCVlmrSj7yIe6SpeCAhlqeHvpkuqYVK2k4Xj5IS+USyOi/qWzi7asOAwg/exQ88/xmXyFIFJdG+RkRNha/wJqqjOa3aGSIU8xXwQCeNnQUxWYh0MrWqQf0V3jveYG7pLrSSnmJkVDhurltESXH3S1F9grRs6Qw9mkpc8JuB+NChWBpu4YZihzAEXAABFqxxgUZgJjAEGAIMAddBwAMi3wCEhEciJi4OiYmJSKZ/8fFxmC6PRIjEH05NCqZOZ7Jtp7O+Akqa4I+Lj3Dq5PfttZ83YpKkUBZV8mX7XVQ1VEbVGUnx4S5Xhj+0n1rk/dv/RelFyx5CCvaNg8FghHjWGqwYmMVvnSCX4lLjWasIuq7NxbRDjFqcLiqChhsN0MKJtFcUF6Cx2w+RNhUpAlEo0mf44WxpDT9woD3R1liD8tISFBcVo6KKaNL4M5AY5h/WQe5csSRoGypRUqXhLeImxZtrypFfdh6SiCiEWKtnPBCemAbRhe9R28ZRL9CeFKCpqaQJ5+JiGvhVoJk0pLhFnLIC6349gGqC/8R9/thpvCjrqR3leH7tHPjexFjYfbx0fUsFPuGQnKcKynYDTUo0Dlld4/qekIVaFf79rTzoBxhroOeIsqQAdcOanBhwEvaWIcAQYAgwBBgCDAEegXv6mlGsakFbkxFpWTHDHD/16+IZWs6i2cyxKqVEswwnJ+zo677E+98027VyT3sjThXl42Yp27h+1cwgLY8PCd5g3sJU8DI+dmcdzTdaHMr5iE9StFyV01MsIe3IbpEMUeEBN6Y18wxEUrQABeVq/hTiaelUMcSCNRY82evYQIAFa8ZGOzIvGAIMgbseAR2URw/gw08+xaEjR1FUpKSJ1HsQLAuHKzJL3U5zcZ3OzBgRyk/VmisZ6lHsaiXrw3VQGIj0mRJ8V1LFB2wMVJ1RRNoZItk0ot5ywAM03POP8P7qw9vxBcddRItMsRL/8uJTVD2jQNqMGKQlTsVQyV8eokBeBH0G6RE1VXIT5NzCaYe0IkaRBn9nT5QLRIhJmzNIpL3TQUWKh08o0sjmoGtdaGxs4+9N3h3LH0ksVv7+RcwMdD7VmygkBnM4Sixtk73IKlc900gZe9FT4c83mifC4zORQhohuvP1aNOZgjMWlzjh94S5q/Hiwli7qpz+z91vjdd4mZOGGTMTIR1rD083aY6Q6ElQUsZkz42qa4xGGAUCl733lPvehZKvTANSFqzA/F9NRe/5WrSbYp8wTU6U0eRE2M1NTrhJ+zEzGQIMAYYAQ4AhMJoIeE8cb9IANWjQ4TcTiaGDaYtvZA+nizedqMFTokVovRCAJ5Y94GTx+g7sf+sTtHFdb6IaXvlEAtpVlrFSP2WbMYiq44Ouz3jhHRQHaXc1kPkUZoUNH5sbYTecz1tL9uFTVTt/iDwlAfcQG4OpW2SEpraC1468mfGvh38kZogaUVobifXP/WqYAbrhWMz2ZQg4B4F7rtHinEuzqzIEGAIMAYbAHUGA6Kf2//FNnDFn/9ufUwjFmlcxL1psv3ksvNNWY8ebu9FgYmEyeUQT4tlLfoukqEnu6aGuDju27bTzSSxLx1NPzUX0JOd2rocE1FCHra/vBFdUw1VYbFwaP8Su1AmvLkNhSTk0bXSzioMQe/9DmJ0RDZNnelTn52H3sUrELnkVq1JdrQ3JvsI85B6pNNGZWbwUy5H97NNIktl+xwzQtl5A+yXKqfcQwjdgMoInumb76VtVyNu9B5XWqiiTY7GKFXhiXjxJmfYvBl0Hfr7QiT4aOApFvpgcEnyTlAX952BrDIGBCOi1rei8fBVGCr4AV+k7A6gObMfJFm5P4lxPSYL/lS78cvky9Ppu9OkM6DYY0NfXB2FsNjavShp4Shd4r8X+jVtwhn6fYhe9glUZwVabNKqj2LungH9mWjfSc2TJsieRGjXRuomtMAQYAgwBhgBDgCFwcwioD7+F7XzHQYLs1zYgyc1/TjWFO/D2ERNV2NyX3sDsMC8CQgfV0c+wp6DGHhRJAlasXIz4YNcca1iNNaiR8/p2NHEb5IuwbW0Gle13oOSLfTh4ht9q3VUsm4Vly+YjauL1KWP1xOIg8rr+PtaTshWGgBshwII1btRYzFSGAEOAITAYAeKyzXkdRyz9G6EYUokXLrZctJlQlmLNppdBiUJjcNGhZP9/UwePn9Xr908sw6wHZ2Fm/FSETBQPLqc26KEnKq6b48btP+3orGlRuHcHjgyYPRfLEjCXNIXuiwpzKbtbS3bhzYPcoEGKdW+8jChuLDFw0Tchb0cOSgc0E7+bOAWv/J+lCDb3s416CnCIRIPbbOA5nfVe34r8vFwcq7R3RixX4Nmn50Amds8Bg8MJZEigWLEc8+LDnIU2u+5YR0BPwd5NpmDv8F0VYsmrm5A6yRW/cwYc3fo6Ci7G4pVtq9AfqrF4yVXDfobcARMu3OTEs6vnQ+aaP04W49krQ4AhwBBgCDAEXAsBYxNyXssxBQKI7mvdprWIctexL/WN3qK+ETfScJSUYtQ14fgnuShosM+0kiYsQPbiLLhqzKY6byt285zZYgqobbQLqBk66vDFno9wpsU2C5NiOrOW4Mn5qbhBzMa17kVmDUPgDiDAgjV3AER2CoYAQ4Ah4CwEtMq92JJbyV9ekp6N/7U4CfxcuYG0Nr7YgQNnTJ04iWIdNsyLcpaZI35droN3ZN8+lDY5Ki8SQiINRpC/Pzw9r+AXEr1vomAW5Ttj/RurIOMBG3ETh30BXZMSn+Xmosa+H86fRyKVYyoJMYYGBcJ7PIkrarU4X/s9vj8nwjOvPofoUQwY1B3eip0nL0JIGVKbKENq4LSpsUOJ/9iWa5dFLhQLKTu+vzPuaCAybMBG+YDhVKSMsmm3cTk3z9i7Dc/ZoSONgBElO/6I8slzsXIBDbrNz93TO17FAYvG7HVMENMzL3LyBNBDnP6nf7Svd2gS5qXKrnOUcz7innm5x36AprISFykY/drGpRgqwXfwhIsEKzduQJzYObazqzIEGAIMAYYAQ8BdEdCq9mPLnjNm890tYKOHuloDv6lRuFz0DnIKuFDN9fsE3Fjxkw9z0WA3/CWK4gXZWJwVZ2YucG5rGvRkHCWTemhL8Nq2g7wxklk0L7HQ8bxEa3Uhcncf4QNV/ZaLMSv7WcxPkg0aZ/bvw9YYAmMLARasGVvtybxhCDAE7iYEKINoB2UQ8fNc0rl44+XZpkCNFYMO7N24DZXcnDh9vok+d9cEI6tLN1jRdzSRqHsxyk7TJFl/LMDhUdJYBRY/4fqVEB1qJQryj+PMgOwph07RxthFLxHlzuhVQqgpWLOdgjWQKLBpwzy7e8ygKcHWtw+atWjIOGk68QovoOoTLxi0dfj4zZ2o4dtJjvVb1kI2MNIzlJMutL21Oh+5ucdgnwjm5hUpeg2O7t+LggGRQmnCXMrYm+2yGXsudFswUwYgYFAfxevbC/itMqIFW2+mBdNq1OjsGwfhhAkYL/SAUCiEcJwQHkRp4aFTYevmPXygV5K+BhsWRw84qyu+1eHoW5vBz7GYzZv70haiL7n+w03XdBof7jwAz3kvYe0oPr9dEUFmE0OAIcAQYAgwBG4VAdX+rdhjTlbkgh2L1v8eGTI3GAHrq7F5027opAuw5eVMaE5/CeWVeCzOuFFSihFNtO+HB072j7c48IRSLHhmBbJIB9B5ix6HN2/CSR03zluBvuI87DxyGS/RmO/63aJ+amw728VEd776CSSFsYwWO1zYmzGJAAvWjMlmZU4xBBgCdwMC/dy8HBXMZqKCGex109G3TJk5srnYuJ6CNbwmAEkCeFx/4mjwmdxvi570NdovtOHixcvouXKFHPCEt3gC/AKCEBIyyaWoxG4KXYMOmnPNaPrpR5xvvUj6DQb+MC8v8kkSDNl0OaZFyEBxkFFdNPk5ePuYiYcvJfsVLE3iCH8MUJd8ge0HLdltnDbmCvzz4ni7jChddR427y6l/SlzbBNlk7vBWAogUXNO2LzvKmm3cBobQF9XM45t320KjPJbzH9IQ2nN2mcQ7Qa1+7xP5M9V0gHhvbrah0bl37Dn2ABebHItndp5Md/Ots6ydYbAUAhokbd5C0q5zE9xOlWaLB6y0mTgGfopM1yZ8szGatKQy/uPN8GzfFg3C5Gy4Bk8lhU9IKHCugNbYQgwBBgCDAGGAEPgjiBghHL/fyDXGrABZOlLsOxRF6fSIj2Xt0jPpQUyopVe75hW+nr4GIlV49CnOFBqX66cvmYTFjuNC52CNVspWEM5ff26O9dzYsBnPPX0bqKephPYLJKEbGxY7op6hTZGslWGwG0iMO42j2eHMwQYAgwBhoAzENAq8bFJfRnSWc84DNRwZl28aK6LbjqGza8ec2gpJTKTUPMtdgwdnvF2Nxqh014imelxmOArxq1qBorEk6iCg/45rrK+XSNH/3gvMcKi4vh/o3/xoa8YlnA/YA7WnMl9E2eOiCHU6Ww0k2iQNGsl1i+MG3QSkV/AoG3O3GBorUZB+Y+4cvUqekg7R0+C5pev6HGluw86EjQ3mEXNb9rGi79QZpuzA6N6qAqL0HSpB1d7rpBAux6XDWah9j4Sau82CbXftE+0Y4vu6nB2Z/ve5Qh0nD5oCtQQDoplc286UMPBFvfwbyEp3U3VNX048HkZkh1QLboUvB7BWLxhG9K5irvdVHHHG9dHz8WdOPO1DIueeQoZTs1ydSm0mDEMAYYAQ4AhwBC4wwh4IGnpBvj45mBngSmZrKn0ALaUHsOsJcswNzXKNRMnvKZgJhXRtDQ14ejJJqyffaOKmgGweUxE6uK1SH5IjUMff2ymBk9AulOFe0SIT5DhJLXDia+/w+xVqQOMvsFbUTBmL9+A9CwV9u/dY6UGD4sJv8GB7GOGgPsj4LGJFvd3g3nAEGAIMATuJgQMKPloO1Sdpqz+6Q8+jLggByUJRCHz4f4z6LkBNFxxgCT9SSy8T3KDPUf+46bTeXjnv3bheHExiouLiP6rCI3dQgq4hLtfJYwFLi7T6cjn2LP/Uxz7+huUlP+ATuN4hE0JglBg2cmNX0WhiBY0olzdaXKCAhqmO5N7KySO4T9gxUORDh1s/McXqGjkuIyjMXduvB2FmsMDRnSjFp9tfRclPzajWaNBS1sb2js70dWlg66nhw/UcNUnw1kSsl/Er8MdfDeHc5Lb3LdDuR/v5ZWhuVkDTUsL2trb0dnZBZ2uBz091FbD9AmkwfG7Z9PhfZt2scPvEgQoU/SDd4+ii3OXdK3WzonCwMeeVtOKa74+vA7NIFSEgZhIyQmVLfRL1lmLcdEZiPTnFGtce/EJjETanAxIBVpUqttMxhq7UKssQVFdN8KmRUHi7exArmtjyKxjCDAEGAIMAYbArSIgkaciRSbAD0q1eSxsQHNNBQqOK6EViCCZ6Acfb1fqT3jAb/wFFKva0KX+EUFpmQiihMrhLgLvAMSkZmGmVISQtAcxXXILJxnuRa+zP0nGoqikBn3tNRBEZ1Efbvh9H0/fICRmzkGMpBfnemOw4rf3Oe4zXscO9hFDwN0QYDRo7tZizF6GAEPgrkfA2FqI1948YoeDWDYLy5bNR5SVbsmI07s24QAvCEL6GYsy4X2115RZT5RgV6ly4Aq9XqGqgcuX/TB/1WKEjTJ9lp0D9KbuaH8G1MDPqDYDazath9OquAcbdHNb9Grs2LTdpCs06Agpsl/9PZImDb/TOuhULrCho64Ef/uyGOqL3fDykSAy4QHMVaRi0lD3FXEzbyVuZq6w/XpCk6Plmr4uD5t2cpRsAxaxFHJzMNSLdDVEIhG8vb0hon/j6Z94PGltjB9v0toQjsM4i+YGvYputSxsgAm3/laDHa++7fD+k8nlALEDek7wwgTyifPHm17F48XkH+fPePKL9EPIj/Hjx8GD84voE4W0z9i4Y28dVXbkzSPQT2MmRvZrG5E0ccCxlFSwkXRp+oQyrPjDC4h39DykfTbTPiYWtTXY6BbaNTZ+kgZUPmlAHRugAeUWtCw2brBVhgBDgCHAEGAIuB0CXNLcl0QPdtKeHoz3QyyBPDIaUWGUGDJRjHE0Vm4//xO+/+57iB5YhbWzo0bZXRu92WHSxo6yocO4nBElOzbhYAMnUhpLejWrbqBXM4xTs10ZAmMYARasGcONy1xjCDAExi7dzcvhAABAAElEQVQC+lYV8nbvwQAKV8hnLcHTC1Mh0uTjtbdNtGdyEnNeaxZzdlVE+rVLOAslSJiVAN+eZpw+09BPpyVbgDfWZ7lm6bpDYG10GrjPhWJIfai83UJNx29LwKubl8OB3JDDM46djR3I27rNrOsgpUDcyy4QiDOQQOcxBwKdRF20ahkyogbOMrtHaxi0ahz5eBfRIXCDpP5FTvzdTy4m/u7+TWyNIXBnEeg4jY3bDvDPcMcBWdsB/PWfA9X7N2M3SWCtoIBPvEvetEa0qs9C/dM5dBLloKdvAKZETMe0qGDrb5ZOo8JnNjQeJrDFWPTSBmQ4O1vizrY8OxtDgCHAEGAIMARcCwF9B5SlBTh+4gwu2neJHdspTMBLm5aPemBBX3eYksdOmmwizdlNnOasYwvdZ6tNf5Ay9PDahoVs/OE+rccsdRICLFjjJODZZRkCDAGGwK0gYDQY4WGTra9R5WPvnmN8dUL/+cQQUw4yr1bjDlk5xibseC3HlP0vjMX6jasgs1Rj2Ik1D5GZ3e+4S6015ecgx6zlIleswXPzovmKBKNOgy8/3I6T5snzhOxXsTxpjIdr9HXYu78aM2YlYXxXA47nHYMlduBy/vMCnR+TQKeJ59p6U0lTsDL7t4gLds8hE1f5tO+jg1bcTX6R8PkiEj7PYMLn1nZmK3cIAQMKc17HEe5rRM/1lzYNzqQ0NB3F6zkF/PVil7yCVanBg65t1DZBfTkA0RPqsf+UD5bSc9TlFl0ddr21EzX8j+5A6yREBZmN+Ukyc0WaERrlcezNLTD/bruSXtxA29l7hgBDgCHAEGAIjDUESBu1Q4PGH39C008aXPyF06e8Ak9PT0yYMBnBETLIo6ZCFuyszBBbdgzCXqbAa+vnuX1wQ330LWwvaDHdTNJZePXlhXdhsuJY+y4xf0YSAaZZM5LosnMzBBgCDIE7iQBx/7/9+lYUXhBAfm8kfDwA36BIZM5JQ5CxA6rGdvPVSAjdvCab8zgejPC9k1bc8XPVHdmFr5u5WS4hlvzvVxAntrmEwAfREQLkn1LTRgPE92YQX60r8Qvb2Gq7qqvG9r8W8hzJwths/MuS+6w6DQKhL6YnhqG6QMkH1PTiGGTFSGyPHmPrRij3/wX5VWqoKsqhpNcus/SLdNYarH1oimv5K/BGaEwqslIi0XOuChqLsboWVJaeQLXWC/JpEW6noSSShCNVkUWB0Euorm8x6woZ0VKrREFRHUSySIQHuGcgyrVuIGYNh4Cu7kvs/KaZB0M4NRWP3B8xgF9ci0PvfAQN92NFSQUvLLuffgEGLgac3L4V+74m7TK/LDz7cNTAHZz/3kDJBkR1WWv50R1kUQ+aq8qRX2dESqqctJ4E8A2RI1ORBj99C0RpT2KWk3WtBpnMNjAEGAIMAYYAQ2DMIiAgSl9/BIVGYHpcPBKTk5Gamopkeo2Pj0FkeAj8fZypzChAaGI8ustKTH2krkYUl52HLH4Gad0NVP1zn0YKkMdDUH0Cam7Ir2tGCedTEvk0JgRc3acdmKXugwAL1rhPWzFLGQIMgbscgerP3kcxiSz3tGkQmpKFUJGlwyZEkDwRirRoXOv4EY3tJMRsXrrqT0F53oiIaDl8XTHGQcLRf95bygeXJOkr8FRyoMV066tgwjVU51fwgQ3fKXKEia7g0qVu9Pb2Qq/Xo6+vj9avkg4PiaXfMw6eHhZcrKcY5RXKiPrkXVS0cxEJKVb/YTEkFFizWzwkEGvLSDSbAlBTZiAzJpCfPHe25XY23qk3hnM4/EkxOm3PJ5RiwYoXkZ3pYoEaGxs9eIFOBWbKRNBU11oDTLqWepQUFEErCsO0cImb6bd4QBIRB0XWDHhdakJ9CzdiooUTPq8wCZ/LSPg8gAmfm3Bhf28RAQO+2bkLjeafImNnPU6QoK8gSI7IIOKCpKXj9D7s+86UYKB4fg3i/Af/QOkp4PN+YTO//5TkXyM+xPWCiarcd3CizRSpSVmyHr9f9STmzlEgIyUOfsaLqNWYn3zcZEudABmpkaaglUBIQeFkxIW6nk884OwPQ4AhwBBgCDAEGAJOQkCEmMwZ6P6uFBquL2Voh7I4H+eNQYiWBw1IfnGSicO+rCci01LQW10MPkeT86mo2E3HU8N2nh3AEBg2AowGbdiQsQMYAgwBhoATELDhepUq1uHleUNnGOualPjsw9xBlCyxc1fgidnxRJHmKoutXgHR5GwjmhxHpnWUkO7BwX7tGkf7mLc51kW4zgEj8JGhKZ+ofY7xZ44lvaBVDvWC9Di6dRMKLjo2gBN1Ny196JMosOnleW7OV2xAR+sFXO4zQjghAJMnid0syGFAXeEX+OjIGfv7kETRFz3zFDKi3ZPGTt9ajbzcXAoa2pN3M+Fzx99LtnUYCBCdoJIEfXMHCvpydIIL5TixPRc80aB8EbaszXDwPLAR2eWegRtc8Bmor8bWTbt5OrOhadzq8N9v7gSvq0vwyRa8hPVZDn/phgEu25UhwBBgCDAEGAIMgbGPgA6Fu97CETueVQkU2UvwYFKUm44NHfjk5uOpsX8fMg+dgQCrrHEG6uyaDAGGAENgWAgYkL/jXdTySfByrF47B77XKcEQ+ocgMUuBaIkBZ6uarZRo7WoVivjs5gjIgnyttFzDMuUO7qyrO4IdX/9oPqMnpsbEIcTXEqSwXIiqVPbvxPd8lYpl21CvcvzTi3Pgfx1shjryzm3X4cvtf0WzOaM8ae4CRPoOLKuhQobWf2BnQf2QlzUajTD9A+QPLkSai1PZDemI9QMPiHx84e/vDx+R0On3ntWsm165TkWK0n0rUjx9AhGfpsAMqQBNlWqTzhVh0qWpQXF+GXr9IjA11N/BRPpNA8d2vFsRIDrBkOnJUKREw9B6Fs2dZp4wjk6wogpdPC4SrHzpaQQNLqqBpnAPDv1gqkpZ8PxzmObgOepsaPWNp/B3JVf5I8fSZ7Ic/vYIvCVIvj+IskdVPC1m12V/ZKVFsu+UsxuPXZ8hwBBgCDAEGAIuj4AQEYlZiPHrxnc1GjOFcQ8aqyqoYrkMF3rHYYKfGD5E2zZ4tAlioDCSFo9TB8YOEDb5FC3SorzWrGHDVfjTeOp4WR2M3v6QTPSHt8vZ7cAVtokhMIIIsMqaEQSXnZohwBBgCNwJBHTVedi8u5Q/VUL2ayRGP1DwUAfV6UZMTXVQNcOJpVN28wG77GYZXtqyHmGOenV3wuCbPEdTfg5yjtmLuEtiFVi+dB5RnZlOYlulIp+7Eo/G+aHvch+uUjCjl8QguYDG1au96OnpgXdwPJKiBmJzk8bcod0M6sN4fftJu7NJUxZhxWMZmORl2WxTVUOZRIqH74Mn2a8nf65evYor9Hrlip7+GXAZ4Vi2yv1FJS2ej5VXriLlb1SRcsa2IkWswBsb58HazG7nrB6q/DzsOVZpZ7nipTcwL8x9vbJzhr1xGgJa9Wl8+vEBNJiZ9yyGJCxYgyezou2/N/o6vLVpJ7ghvDAhG5uXJ1l2d6lXfV0eNu2k32bS3Nm4cfF1q1b1dYdpX+63QU6/v2ud/vvrUkAyYxgCDAGGAEOAIcAQuD4Chg6UHPkcB0sbHOwnhEQajKDJkyGiBJgr+l+gUTfgIhXOK9ZtxLwo1+HVsDXeqGvC8c9yUVAzmGpCLJFhenQUQkMD4T9BSGP+PmhbGvBteS2iHn8RC+Pck9XA1n+2zhC4HgIsWHM9dNhnDAGGAEPA6QjcmAqm9fQuvHmghiyVY/0ba0lAfLDRRq0ahz7+GKVNOiSsoIBPvHODGhYLOcq2T4iybeAEXiwFZpbNluLY5i04yU3uiVPw2salcA2rLdY7fu2oK8S+j46gyY5ZSoj0Rc/g0Yxo6FX7sXnPGf7g9DUbsTjaNTvQjr1z/61GbR2K6z2QmRrlMAttOB62Vucjd/cxflJ5AQU1spwW1DCiurAY45MyESW+zSisXoOj+/eaBk7yJURRlXrbOA0HU7bvWEbAAHXJEXx8sNRaxcV7S0HrBUQnmGWmE1Tt3Yw9ldyDnypvNm1AnKvKupDm2uYtubwvcqI3W3sdejOjphCvvX2EfJJi3RsvI8rB7/RYbnnmG0OAIcAQYAgwBBgCdwABfQdU5aU4WXQaTTq7webgk4ulmPvUSsyOdu0RtKFDjZMF+ThxpsGebnqwR6Ytsrl4Y/1s+0SfofZl2xkCbooAC9a4acMxsxkCDIG7AwFNYQ7ePmKqPplLk8GzB04GG9TIeX07z/0vJO7/jcT9f705oA5NK3zDgq+7z4gja9BCc0mIsEmWGTgjmpRf4sPck/YTeFZDhJi7fiNmO4pCWfdxtZUhNE7EEgh1F00dUdkC6mhmObctXA22EbfHgMKc18F/pcSxyH72CSTJbjNYRtVrdWcvIyouzGlBDdsKtFgFaVPNc1BlN0xstU11uDw52lrlNszD2e4MgaER4LND91F2qH1lpVA2C9mzPJG7p4B/Rsrmrsf62bKhzzMKnxj1WlwyTsBEsaNf1lbsevVNcKkSVANEv1Ov0e+U5XfN3rgOSqrYxiVViGdh08aFbsozb+8Te8cQYAgwBBgCDIHRRkBLSW9bKOnNYWXuaBvj5OsZqI/y88/tuHixHVpdL2/NuPHjMdE/GIHSEARPdNwncbLZQ1/eSBqnmp/wY8OP+Km1Fe2//EJMEyAqNxEmEJX2lAg55FHTIAu+zbHb0BawTxgCLoMAC9a4TFMwQxgCDAGGwAAEiApmK1HBcIXBkpSV2LA0bsAOQHXeVuwu5fYQY8XGjYh30HfRKPPR4peEVCdThFmMr96/GbvP6CBLX4EXFsf3T3A7pGzjjhJjySsbkBrsaLLMclYnv1KG9UbKsI6iifKlNFFu7RrrW1GYl4sjlS2DDExYsZEqnBw02KA92YY7hoChDptf32kXFOSp956Yg7DbrUi5Y0YO90Q2ASjroRLMXbEcs+OZkLkVErbicggYOurwxZ6P7OkErVYm4NVty+FMkgtjhxJ/3GaqnEmhitSlDipSNSW78PZBU7iGC9ikUAXlb6mC0vobQP5w5/kPOg/3Sy1MWYHNS+OtXrIVhgBDgCHAEGAIMARuFgEdDm/ebGJdoOrbNW9sQLQLDw9v1iu2H0OAIcAQGIiAxyZaBm5k7xkCDAGGAEPA2QgYodz/F5S3mUSZRZMjEBcXDm9bjcCO03hnXwUvNihVrMaiuIDBRlPA5713P0VFRTHqvGKQ6myh+o4SvPOpird53JRUzIqR9NtMgtShvCB1JPTn6qDpMgtSw4Ca0gJUX/BCxL0R8LlNlqf+C96pNSNKPvoLqjuNaG/sQFxWGvwtNnr6ICI+DRkzpNDWVaKtp/+abaoiNPb6IVIeat+u/buwtTuNgIcE6SmR6LG5v3raG3GqKB/njUGIkgfRdKu7LR6ISM1CpKgHVbX94qNq1SkcV16AVC5HoI8DBXd3c5PZO+YQ8BBJEJemwEyqmmysrofO2O9i+sq1SA507rexV3MSXylNgfa+Cfcik36vjAYDBB6WBzzgG54IabcSlRru4W5ES63SLPp7FVcv/4Ifa05i54dfmQPEUqx4bhGc7FY/yGyNIcAQYAgwBBgCboWAHpVfF6OF+guz1m3AA5NZ/9atmo8ZyxBgCNw0AixYc9NQsR0ZAgwBhsAoImBsweG9J9FpvmRPWy2K88vQ7ReG6NAACCiAkf/Bu6jt4naIxeq1CvjaBnLMx6n2/xmn+ICPFI9lP+LkSSKyecd7qOUFpuV4fv0jDm0WeAcghiafUyJFOFdViy7zBJ6urR6lBUXQeoVhWoSkvyLH7KuzXvTqr7D9uEnsMXbJi3go3Dan2mSVp08g4jPnYEaQAHUqNSwxm87mGr5deyURkIf4U7uyZaQR8Bji/mpvVKHouBKCoAhEBvmOtBl3+PweCAiPgSJrJkSXNKht4R8MQE8bKktPmAKdcgp0sjHtHcadne5OICCi51+aIgNSr26crW+BUToXLzx6r9Of8Z5iP3STQG/7uKlYtmw2AgRNeO//3Ypj5wWIio6Er/n7FBiTiUivC6iobzPDYUBbsxpVVVWoVZM/5q2KdS/jgWDnBqDuRHuxczAEGAIMAYYAQ2D0EdChuuQMKqvVlAAhxSOLZ0HSnzsx+uawKzIEGAIMgRFEgNGgjSC47NQMAYYAQ+D2ENCTaHgeco9U2ovtSRIwN+EKjhWYqFcSiJ5luQN6FmMrCRq/yQkaAzISP15/HfHj27Pz5o7WVedh8+5SfueEbLI56WbEDkn7hQSpPyJBajsJRaEUi1Y9h4woZ9OIabF/4xac4YwTp2PjxsVE2najRQfV0c+wx9x+1r05DZXVpKESduMzWI9hK7eJwBD3F33HVq5cjLjgwYG327zgqBzumF6KKJoWZOOxrDimkzQqrcAucisIGHXEUY7JCHZBWkLV3s3YU8lnG/CuJcxdicWz4/opz4j2siQ/H8WnK3HR5gdLKk/H/McXIHoS42q5lXuCHcMQYAgwBBgCDIFW0n57k9N+My/pazZhcbR79tMtPrBXhgBDgCEwFAKssmYoZNh2hgBDgCHgdAQ8ERgRD0XGDAi0TVC3mSeJKFte3dhuso7Ein+/NMFBBrIeX+W8j0auhEOYgHWrM/snlJziVwcOvLMPbVyKsUSBF5+cgYFJ/q3KPHxZ44FpkbZVMx6QOKoYMOrgMTUNiaHO7aS3luzDZ9WmtlA8vwZx/gO8MrRCWX0RgUG2VTNCBMkTMScthrQMGtDYbq6zMbSjquYaMrKmD8LGKU12V1x0iPvLzStSLPRSM6ReaKokeim+LYmiqb4SBUV18AqLRITEud+du+L2Yk4OGwGB0Ac+QtesMfQYD2iIrs1S7dmmriTKs2oIpFSNF+hDCrg+CJ8ej0zFHGRlZeDBBx/G3Pnz8EByDCQilv477JuBHcAQYAgwBBgCDAEeAT2K93xqHtfSBhpPaqq5/qyc9WfZHcIQYAiMSQRYsGZMNitziiHAEHBbBIxaNJ3rhb+/d78LNAEUyeueBJHuicpO9wSGZrQaJaS1EWKntaFV5eGjUyau/fQVzuf+1xR+gEM/mKiZFjz/HKb5Dpi4Mqix++0v8INaifJuGbJstWw4JDxECI9LRdZMGS41KtHipcD6p+KdG9Qgm3e+d5SfCBfKl+C52RGDaMzUX+Zg998KkV8tQEZapL29Ql/IEzORRr521FShnSR6FM+vRYxV8Kb/FmBrI4yA3f1VjRazeAZPvXeCo94LIuq9QAdB0RG26zZP7xNI9FJziF5KoEWl2kzRZOxCvbIERXXdCIuMYpPIt4kxO/zuQYCja0tVZEHmdQnVHF0b77oO6spSFFVrERQx1aoP5eHhCU9Pj0G/CXcPWsxThgBDgCHAEGAI3CkEPCHPNPdnay39WZ1b92cN2lZor/lANCDP704hxs7DEGAIuDcCLFjj3u3HrGcIMATGGALqr7bjvf1/h/K8EVOipsLfJsPY0yeI1z2JCTKiQdVo1T1pb6zitTaMvO4Jp7XRio/+9JlJ78YVuP/1dXjv/W94e4UJ2VidGTao1aoPvY9CXqBZgqXPLEKQTazKdmdTxQBlLafLMd7JydfVn72P4hauKkaMp9cvQ8hAKQKtEjl7y0ldiIqJ7svEr2MCbV2xrgt9Q5CYlYWY6EQkyPzY5J4VmdFfGZsVKVShFxmPOXyFXh1V6JkquYxdGihLClDXLUJkdDhETv4+jX5rsyuOBAJNJfvxzvu78fU3RShXNaBb4I9w0lkbEJ4fiUvfwXNSAEatRUAAVcvQoq87jH/feQYhcfdC4u0FSUQc6UPNgNfFJtSbK16NuhaTPpTWC/JpEWCFNHewOdipGAIMAYYAQ4AhQClvN+zPRlF/1h06HEYN/nvTWzjMJYSJohAX7j8m2repcAf++Oevef1PGel/sqHFmGhW5oSTEGDBGicBzy7LEGAIMAQGIWCoQ85/F/KT+z3tjSgvysd5YxBVzQTZVc34BsmROScNQcYOqCx0aBQKaaw6xWf3XlafwHf8hKwQS15chXAnz8Iq9/8Z5W1cyEKKNS8vJpHmAZ53nMY7+yr4LGWp4lksmhEwYAd6SwGfHTmH4RkRhSAfITwGnmPwESO7paME73z6LW+zbO7zWHjvwE62ESUf/QWqTi73WoZ/Wr8A/g5sVpcU4meRFIEiL/j6+7BO7ci2mt3ZO9TV+PZbJQmVNqDr6nhMDvS1TihftyKlUYTM5HDrvnYndfIbI2lmVH1bgW+V36Op9TK8JIHwtQR8+Qq9TGTEBOFCgwoW9r0uTS3pbBRBRCLp4QMr3pzsD7u8eyHQlL8DOUeqYKDHntFoRI+uE401FTz1noio98LdhHqv4/QnePujQ3z1mSxchMIPD+CnX9pQb4zsr/r08EEEX/EqhbbpLNos1Xgt9Sgp4CZfwjAt3JbS073aklnLEGAIMAQYAgwBl0Tgev3ZgjJ0+4UhmpJEHAy7XMYdfUMhPlc2kz1GeIYmIFUucRnbbtkQCkDtf+/vlCzaA7XqIu5VJDsc+97y+dmBDIG7DAEWrLnLGpy5yxBgCLgwAh7+iAoaR1UzapuqGZWpaiYoAnLKUOlfTLonirRoXGv5EY2d5mx5yu5tNmfOi1NWYNn9Qf2HOGFN35SPdw9bxCB16Lk2kLLNgMIP3oWJIS0Wq9cq4Ougd80FfIoazkNV2oDIrDQEODVrSo/8HdtRa5YQmiCLRZLcniJLr/4K24838IjHLlmHh6Y40AehINV//vUgKqi6wRiZAXkAq4MfnVtUj5Jd/46/Hj2NWnUjmpsbUVN5yjShLKMJ5QBLWznO4JuaPhepEbbfxdGx+kZX0avz8caf9uDbmno0NjdDXV+FUxTwbez2o8qZUHibv1eevkFIzJwDuwo94X1YsHAmfBx89250XfY5Q4BDwNhagi17Ss1gCCGhwExPDxekp4Wo92ot1HvTiHrP26kPcJNNQ/01NmHHO1/y9JZc9VlFaTlaeDdkeH79bwZNPHj6BCI+TYEZUgHpQ6n79aFqh6D0HOq6bDtDgCHAEGAIMAQYAgMQMECtPIG/H/saJ0vK8F39T+i+6gk/iQS+Ex30ZynlUUNJIvmkz+gXFYNQ/4G0BwNO76S3gu5G5Jc3Uh7jXPzLivtdMgFs2NBca8fX+RU0hyHGio2vYDrp/LGFIcAQuHUEWLDm1rFjRzIEGAIMgTuMgAC+QZGOq2ZUp3BceYGE6eVUWdI/qS8Q+kOeTLon0RK0nK1Cp3lujKvmWP27BU4OagDdFxpRqVTz1UIcWFbKNnPwSV93CO9/o+FxTFixBpkhg/nPjJpC/NehKn4f2YLVmBvl5Ily0gk6dLDCPCkH6BoHirZrkZfzkWmCT5yOF5Yl21VG8Y4QIvk73jUHfGKxcMn9DoNUpn3Z3zuJQN3hHHxScXHwKbkJ5QqTlouMJpQDLBPK1gw+CS7oAvH4Y0kYfJcOPt2obtGp8O9v5kHv4KKdmhoU55eh148CvqH+1kxDS4WeX3cHgh9ejMTJrjmgdeAS2+SCCDR+8zkqmrkItgwrN27AYtJ2UaTFYFxHA9TmMi6eeq+Yo97zwzSbAKJLuUO0bXFUfdZhU31msu9/MG5iGKKGoHTzCYzk9aGCSB9KxetDCfGbpY8jnEVAXap5mTEMAYYAQ4Ah4CYIGFux///+Gw6Xq9HW3omuri50trWgvkqJYqpgvSCYhKmyIEwOMTFOSIhxosrCOEF9es+oNMSHWBKwXMfnDtVh7P6iEF2UZymOTIci3rmJlXcEGcJeWVwOVb2GaoUmkb5fGiT90xV35BLsJAyBuw0BFqy521qc+csQYAi4AQI2VTMdVDVj4SvqaaPKkhOoviBAhDwSNjEbCP1DkJylQLSfAaqaZkxd9BzmTDXx7TvTYW8J0cY4omyj4FNRdR2+K6wyVRFJFXhx0QxiIx646PHVe++jkSscEiZg3epMOL3b7RGAtKyZEPVoUKvpMhlsFm0va+wFWopRWG/arnj+BcT5D84i11Ufwl+LTUGqFApSpTsIUg1Egr2/fQS47P//u+8MfyJJyhL88++fwSMPxOFK9Sk0c/cYLXw2PU0oD65IIW2hRLnrBWoo8Fe48y1U8becFEteehnPPPYI7p18CeVVLSanaJ/mmnLklzWS3kY0QqyZhkKExiRCLmGBGjNQ7OUWEdDWlfHBmtjsdXgkwvSUFgh9EZlIyQQDgh9d5gAiR1UyVPDjFs24I4cJ+eqzLBjL6DlgTYAwZesW0HfIjyjdQgMchWw9EUT6UFzF60RpEtKnTbwj9rCTMAQYAgwBhgBD4O5CwICSnf+Gb86bvBZKpJgaKMblLh1PQc3Rh7WpVZiYrDDTfQsRIk/kf38NLSo0j38Yv198n+tVrOjV+ODtz9FkHnMY2q5ixpxEOH/Efnt3l/qrHdj91Q/mtgGi07PAhra3hyk7miHAgjXsHmAIMAQYAi6KAF81w010Daia0bWpUUqChBe8giCPCLQJcAjgHzodCspoTnQpoXqb4JMdZVuXle4t4fGVSA4cHKrRqvLw0SnThHP66rVIdpVJZQ8RwmNSkTVThkuN1Wgx6xUYOptR32wK1Ahjs7H2oTAHd1cHDryzD22cnI1EgbVPOApSOTiMbbptBM4Vf47yRsr+p4qnf/7dwxALBPAQTkBXQzFq2rkG6V8sFSlagRiSiX7w9va0VqX07+UCazTw23dQyX+XFOs3IIs0NgQCD4gpyy3/VL29gYZOVJUXoayxGxP9J0Ls4wPPwbFE+2PYO4bAdREwQtvRiY6fKKNSI8L8JY9g4KPcFPxQIEZyDQ1Vjebnvin4cVYQjbTIgZpf173gqHxo0BRjz8l6fuJBKpfB0NllmoSg71BNRTF9h3oRESmHv4VfkKxqrVPhF+8g+Pv4IzTE9XwaFeDYRRgCDAGGAEOAIXCbCBg1J5DzdzV/FvncdfiXZ+YjOTUNihQJyopJG48+kaSvwdPJk01XMuigNwohFPljOgVw5qRFul6ghiw1XmzAidIa6/iXOCdQWkRJIETD7DgJxOSeS/8l+thPdhaAH/1yuV9GA6p+uAApsYEE2maWurQTzDiGgOshwII1rtcmzCKGAEOAIWCHgG3VzFmqmjEl+lJGUX0lThRVwytMjghb4WaaqHW29ITmdD4ark1GiG9/xv7QlG1AW2UplbNT8CnSNvikwb4/5VE3lhbi9H1hwb3O7XgbOqDRjoOvqH9220MkQRzpFcyUeaGxuh7mmA3ffsb2n0nkMmSQyKWm8AMcMon0YMGLazGN0eTY3e8j90aPir8dhppiNQmPP4MUc8qXvu4I/nzsR7qsDOs2/T/ICDbQhHKzdUK5RV2F0uIKTM3KgqS/6UfOzGGeWd/8D/y9opkPQK149D4z5Z4WB//rr9DQwyJ2wUt4ZXkKDI1n0dxlenoYOjVQVZSi4gpVvk0PGOYV2e4MgX4EDJpv8K9vfkiBGi5NtAcieQYFZQYH3kG/Sr4cVQlHjWFoQVVzJ+0vx7NrZg/Sgek/u/PWtD99iyIVVT9KF+D/rH8Ss6lapreFvkNmrlEuMF9eTJpQvRJEy0MgvKrGzv/4AF9TIoUoJhPhvi74sHAenOzKDAGGAEOAIcAQuGkEGgsPmahVafz3CtFJW35RVZ/vxJk2ri8rwz+ZdeQ0JXvxxnv70T0lDXGB/ePOm77YKO4o8AkdTHdu7E8CCaMkkACbJJBRNO3WL0X0sakc48QlYpw4Z0pYBLGBVPJsIF7EBhJhxwZy6xdiRzIE7i4EWLDm7mpv5i1DgCHgtgiYqmay5mQgyKhFbWObKcvXqEM9J9xcrUWYfCokIkeTZKPstFaF/9qRB+WpohtSttkFn9QUfDpOwSdpBCICfdB09K/4kquCoOnnJS+uMpe5j7IvNpdT5W7B+58fp8k5EmyX9wu2c7uIJBFIU2RA6tWNs/Ut5jLwHpPIJUebE0EZU/5Em6Ovw3vvf8MHAoQJK7D6gRCbK7DVkUWgF9XHi9BMY7zxoQlI5bP59cjf+SHR7NE99uo/Y4afB00oT0d6jICqUkwZfZxNklnPYlGsZGTNu8WzX+mowwklBWsM45GoSOa1j/R1R7GnTAMx3WN/WDgNAk/KNExNh1FJtE5m6gWahcbqtfOdrmt1i26zw1wCAQNOEE2l2npPAZp6yqaMi0WgTVDbzlQBUZVMT6aqxEhI70vBdIkjOjG7I5zyRhQUQ5m5MzHz/uk0yUDpD6QPNz05CynRfmg9W2PVh+tsrkJRPlWrlZzCRb44LwgPLcxg3yuntBq7KEOAIcAQYAiMBQQs1KqSxIetSUXG1kL85xcmDdPYJevw0BQT5aq2/iTK1V3oE0UjM8Y1++r2beKYcYJLAqngk0AGjzPtj3fBdxzjRNxgxgldWz3PBqIlNpBpxAZiCbq5oAfMJIaAyyHAgjUu1yTMIIYAQ+BuQsBIpcJXe/ug7+2GXncZXZ2duKhtx4ULP+P8eQ2aGn5EQ309zlZX4vvK76Es/w4X+v4HHW3t5oCACS2jrgXKku8RmZXp9Eki9de78A+zAMiNKNuyFCnw07eiRsNlWXMLBZ+oyqZMqUR5zQXeR3HKCiy7P8j0sZP+GjX5+M9DtfzVO5sdC7aDCOkCI+KgyJgBL20T6tu4QBMtHG1OeTGUF3rRXpGPOj4zmybKX1zExBdNCI3SXyEua8pQRRl5Xerz9F1JQ8Cl7/HJV0SnIJyJRb+dYdWjEYy/huqCCuiEcix5+nE8khENV010E1zpQHFpLX1XOnHuGlFKycX4R+4ucLJJ8fMW2WQZesCzu5qngYtVLMGi+QpMc9GJ8lG6IdhlbhsBD8iSZmC83fOuHZUlBajWekE+LQJDxWw8RAEIcqj7cttG3bkTCEUQcYEam8XbP9SqD2ebbGAwsyhKZi3DwlhWrWYDGVtlCDAEGAIMAYbAsBCwBGt6qC+RlhVDaXukYZpj1jAlKuMXqNrGUkMjutaJggqiWO0Smvcd1qWctvNQjBPWcSYlAsqJUtW+F+I0c2/qwhbGiRlSLzRVEuMEf5QRLcQGUlBUR2wgkfZsIDd1VrYTQ+DuRIAFa+7OdmdeMwQYAk5HgIQTd2xCzqfHUXDiBIqKilFcUoLSU6dQXl4BpbISKlUVamprUa9Wo7FZA01LC9ra29E2IFBjcUUyazlNEjk/oyhgejqiJQacJSopE+nS9SjbvEngPJk4iCOhP1cHjYWmqafHHIySYfXvFjg9ACWYEAzpeC1VzZgrmqyC7edJsD3KRrCdWsPTBxHxaciYEQQtaRi0mbPOe9qaoTFT6MgWrMZvpvlamo69jiQCVH3W2mmED1Wd+Y2/ZKpCEd+H+YoYGM+dwVdUlSKc+gDmJof2D4i0DThSUgOjfxyWPfEAXJGpTtfaCiNpzgh9JqKrrIinPEucvYAqFYz4/psTaO6RQPGoAkGW0Sx9oyqPfcEHce59ZBkemOrucqYjedOwc98sAgLr805Kz7tK6/NO11KPkoIiaEVhmBYucZtsSkOrCrk7d+HTzw/h6PHjKKu+AO+QKabKSCso5kpXSjaQXNOhs0MPwz1CTH3gcby4MM5tfLW6w1YYAgwBhgBDgCHgQgiMH9eOExzFr0GDDr8ZiPrlBHaXEjUpLYrnX0Ccf3+Nxk8lf+Mp04TyNMxJtOnLu5A/rdWF+PiDj/DFoSPUt6Bq3OofcKlvPAKlQfCThDhIAjGguaoc+WUXEJMZz1fNu5A7ZlP0qDtdZPLn9GmcbW5Hr8d4TJb4wi+QGCeIDUQq0KJS3Wba39hlZQORxd2LAKE7haFcD31m0dhHgAVrxn4bMw8ZAgwBF0RAV30IO775adiWCYVCiEg8UTxpIgIDgjA5dAoiZVMglXGVAckuMqlME1lEJTWoasaOsm0aUbb1d7QF3gGISSWKmUgRzlXVosucpSxf9BzmuMKksoCrmonnq2YElEWutlbNtJsF242IiJ4Kf5uOp6dPEOIz5yAmSIAGlbpfTFKYgHWrM2Eq3h/2LcAOGBYCRig//De8/wVVNGlFiH/w15hq7EDE3McgJ02JKxdNFGJEF42EOYkwhS+MOJ23C99znNgiGR7MnE41U661GFtL8P+9uYs0q+rgF5WAXz8Qjo6+WCx+MJwCTldQV8IFa3pwj3Qm4kNMd5pBcxK7vjIJpstTHoQ8wNW8ci2MmTXDQ8DTJ5B/3s2g512d9XlH2ZS1Sj6bUkTiueEBrv3U475X//rmpzivsyQL0DyRro2vjCxr7KVnvNzuGQ+BN0Lk8ZTJmwWFIgvJ00NYoGZ4tw3bmyHAEGAIMATuQgQMegM8PPvHgQMh8PQbj7r8cl60vr2mFEWVpkCNOCEbz80K69+dqLff31vCj7GmZs3D/aGul4hUd/gt5BxSorPHYE5ENFLfogvN9SoU80ktMtxLSS0TQx2MnSfF4TcPyF1uHAK9Gjv+9U/4+ns1n0jaScwgbZpG1ChPoeC4EkbJFEwNmYygyHjMIcYJgbaOxs6m7EWODWRS4q8RybT9+u9jtsYQcIDAPddocbCdbWIIMAQYAgyBEUSgQ5WHbXtKB11BnLAAz86ejgnjxtFnHuCCMx7CcRB6eMCD/rnjYtSqcejjj1HaZKYFMzshS1mEpx7LwCSvgV4ZUFf4KT4qE+GVDYsxceDHLvBeT9nXebv3oPKivTGxihV4Yl48xPab6Z0OqqOfYU9BDdLXbMTi6MF7DDqEbbh9BAx1eOv1nWjhziRJx2sD7icD0du9/vYx03UksVg0Jxadqm9wssbUsNK56/HybNnt23GHz6A+vBXbT3I2CjFrzStYGG37LdHj6FubUMA7DcQqFiFefAFHDpaa6QjkeGnLWoS55+PkDiPJTnc7CBgNBuj7+ugUHhCJRTaBCj097/bzzzvb84tl6Vi2bAGiJg566Nvu5qT1Vux99U1U8lcXIjYlCZ7tVagc8Lsln5WNpxcmOXjGO8lsdlmGAEOAIcAQYAi4EQJNhTuQc6QB6dkvYXGSTeBlgA+GpkK8nnPEbqtUsQa/mxNF/Q0jtJrvsCfngKmPDxnWvbEeUS7WvdCrD2PT9pMmH8RyKB6cDnRqUF5aae6TAxzd98al8XZ+cmPnz3YfRUT2C0gNdrUOuw6Ht24GPwwhq4USKYKFfWhqMY2dTI5IqT1etmsPvUaF/R/sgToyG5uXJ9n5y94wBBgCgxFgwZrBmLAtDAGGAENgdBAwtKLwi1wcOWOeVTVfVSyfhWefng+Z2NU6Z7cHi1Zdgo93HUQTN7dnXYRIX7QKCzKi4GL9a6uF11vRqI5i754C2HZPKSoAxYrlmBc/eABi1OupWsN2UvN6Z2ef3TYCxia89VoODeQkWPPGBkQPusnsBxx21xOm4NXNSzHJbqNrvGk6Sll6FI2RKiiYNG9wMEmr2o8te844NDZ95WtYHGcb3HG4G9vIEBgSAW7AnXfgICpbbAPwYshTiE7wNw/1/3bpNDj62V4UmIOf3AkldM9ucHDPDnmxUfqg4/QubDtQQ1cTY9ErG5ARbHpYKHe8ityGgUbQMz47G3OSZDYBqoH7sPcMAYYAQ4AhwBBgCNgiYN8/jcUrW1aBj0Xo6pD3dTtmPUpJfDbDX11dPrbtPAa7oaPtCc3rsygRbqHLJcJR8tRWSp7iBomSWZQwttCagKjauxF7KjmvZFi/ZT1knM8GLep+uoyo6DCX7lvYtmFK9itYmhTMt4KBAlOvmwNT8kWvYG2GaTs39jXS2HfQEIw/iv1hCDAEhkKA0aANhQzbzhBgCDAERhoBD9I2ieO0TaTobjqLFp2J+8vQ2YzyIqJt6vbDtOhQlxU2Hy483gHhSCWqGJnoEqprWygniluM0NRWEE1OI/yIJifU1QWnBzjtGyRH5pw0BBG1lqqx3fxpDxpVp3BceQFBcjmCfPrppgSenv26KAPOxd7eYQS01dj7QS4aeB2kUGqnZAecz0JMT5+B3oYqNJv1kngrpCl46Z+XmgaQd9is2zudkSoWPsEXBQ085cP0jIcRF+Q96JTeQXGI8evGdzUa8/eM24UCo9l/wOKEyYP2ZxsYAjeLgJaqQt94/0u06UyKZP3HGdDZouZ/u84LpJgRGQiB0BfyxEykxUjQUVOFdkMsXnzxITPdYP+Rzl8z4tsjeaglbStJ+rN4+v5Ak0n6Ouz7XMlnv8pTUnAP6caZSDzoGc9xyRcpcZ44O4OjI1yEgtT5SDILGAIMAYYAQ4Ah4BABfTXefvvvpt9RYSxeemMVpHxghiiLP3kbR7+tRkl+GXr9IiAP9efHS0JJJFFQxxCN1rl+Cmq7k4uhWPm/sSDGz26rS7zRN+Kzvyt5fxc8/yLu9TVptBhbC/GfX/zAmxi7ZB0emkIUsTwTwNsoVPYieU68C1NlG/HD3/ejqt0IYWw2fv+baWaoDTjxyS6ou+gtJbutW/kreJO+q3L/O/ivjw/jkjQNcYFCl2gWZgRDwF0QYMEad2kpZidDgCEwZhHguP7j0hSYIRWgqVJtLYvu0tSgeECn1f1B8IAkPA6KrJnwungW9Wb+WpBoSE1FMcrqehE2bSoCvG3SqlzeaSEFZRIxJ2sG+dRCPnE9VVp62qAqPYHqCwJEyGXw8WRCiiZgRuOvAYUf/RknG6mSiV8uY1JcFiLMAyU7CwQ+mE56SRkpMxCfdD8Uj/wGj2YlwhWplPVNX+Ht/WXmCWPgop4y/JPD7dyxvPENjSEdjQzMiItHepYCC347H/e5IJe3xV726voIGDuU+NN7R2n4zS1izFr0OH6dloiI4AnQaTQw5xugXV2J01oJMuNCTJMtviFIJF2XlLQZmCx0xWd7Lyq/ziedJyBlwaOYbtZzqs77M4pbDIiduwbPLXwQmYoUeHX8YPO71YP2dj88NDuOJiXYwhBgCDAEGAIMAYbAUAg0FX2KQtNsPhb94Q+4z9InN5zD5/tKeX0ailqguYaSIcooiS+Ckvj86dfV0xeR8WnIoj7EFGkgJIGhmBodi19lPoLF2Y86TFoayoZR3X7lIkpOcMEaCbJ+MwsSPndPj69y3kcjl/khTscLy5IplYoWDwF+LiuGxtAG/xhuvOKKfSXO0MsoO1xAdgKpi5YgxuQUOC3evxaadIVmrVmLBL4f5YHO6kKqwu5BnygamZS4wxaGAEPg5hHgRBHYwhBgCDAEGAIugEBw3Gy8vC0dqvw87DlmYs7ntE5OHsjByWNyZD/7NJJkYhew1N4EXUcrunr70EfaBb29vei73IseEjfvpX96+tdD5c/6y5dx+YoeV7r7oDN0g6QO4OU1uKhd13QSB4pjsWFhlP1FnPHOSAKQ9O/q1T4Y+66iz8j5N8DPK+QniVHzfl65QgOKCYMsbak8hjfPXsKmzYtdOFNqkNnuvYGCf21a2/urD0fe/iM6Fy0bknJPNDEYIhdnB7vUZk+419dwEJt3dOLZJ4k2caKDgZ2HCMFhri3q7t432t1kvRGVf8szJxNIsXLjy4iz/BxRQDBj9qNoUn6JnbkneboS3Zlc/EUiwXqr5pMXJlr2d2HYvjtZhflRqfAwqHH8DEfzJse82dEmiz0mImtuJr6uPGimZBFi7prHrLQmLuwWM40hwBBgCDAEGAJORECPH8408dcXxi4kqlGbPqsXUYFt24jThz/BgZNm3lFdAw7kbMExuYKowefw9Kpe4mDEEeVWnBO9GNalqbo4iA64SP99WdSEaKKA1ar+ZqJFo+2KZxfY6N8J4W3mCWvrovFLmKuShokQOoU6czU6tJ/7GYjmxusdOJRbaoJGtoD6UP3jjvHerJrGBAz7yxAYPgIsWDN8zNgRDAGGAENgBBEQIX72cmxLz0L+/r04ZuH6p05rbs5mHLHptI6gETd9ak44cbNFOPGmjzLtyOtSDzpGjuXznR2oIR2Tt0g4sWWQcbe8QT4vnQVqbhm9WzjQIxhLN2zDA3aaQjqUHtyO0gI5lix7EqlRLh6ZceB2cOpybInJxJeffIiTDSa9EF3DSeRsOQle+Hw+CZ/bjH8dnIJtYgjcIgJ6NJ0zBUATslf2B2qsZ/OALGkhNkkDsOlNUzCj6dg3aJ1NfPTWfZy1wtEHfgncNxvxDoOXIkyPluBk6UXoar7BT8ZUTDlXYxItlsfBjjhQKOZp3PokCmzcMM9mosVZvrHrMgQYAgwBhgBDwNURGAdP87x932UdX6HLhSO0yr3YkncZK9avQurCtUjOVOPQxx+jtMnSxy1AzuYCxCqy8cQ86uO6upu29nlMxjSSlayhGFVLQS5OT1uM+k/NepLyJZgjswnIGDSovMgdLEREUH+ww/Z0rrHugfBpFIKiYE3Dse04Kt+ERM3n4OV3qHWyl2XZ6e1cvmRqR6FbMWa4BtLMCoYAo0Fj9wBDgCHAEHBFBLiSb57rPwgdDSq0c+XStBg6G3lNgAt+MYgP9TVtdNrfVuz9932wKLUMbYYQQqEIIn8xJk0MRFBQKIKnSCGLjCQRxWjExMZjZsJMJCUlIv3hh6j0u1/jZehzjtwnrSWfYN+ZG3s12ALHfkoj07DkkVhTmfvgg9iWEUTAoikkIU2hKoumkMFMuddIlHuRcqLccy96OoHQH9OTs5BGk8stZ6vQaZYO6WyuQlG+Er2SKZCHmLi+RxBaduq7DQF9Ew59xdF5iPHrxXMRMkSypMAnHLF+51Fawz1DeyFLyUKIkznC9GqiDzxQCNUpoqXUekE+LQKiAUFNSbAvyopVmKT4J8yP9keftg4nKpohpuf3Q3FmDRvySFv7Nb5StQHjgpGVFcOe63fb94D5yxBgCDAEGAK3gIAHPH6pRnkjTd53qXG2Owjxsl7kvnsYnVQNf37cNGROD4DAOwAxRE2cEinCuapakCwcv7Q3Uh/3uBLGINKzCXL2+Ndkk6GjCT/3ieE75DhCgIn+vShSNtMBPUT3rUQb748Ua155ApOt/RA98v+Sg+95Z+/DbxclODXBj2O/8LDaZvLV9q+P+B4UFVfxmpiN5SdQWtvJfyxVrMbiGQHWXQ2aQrx3yLRf4iMLrRSz1h3YCkOAIXBdBO65Rst192AfMgQYAgwBhoCTETBCozyOvbkFVEhtWhKyX8XypElOtkuPaqJs222lbLOYI4RixTrMiQ+zy66xfOrqr9WHc7D7pKlU39ZWmWIJfnuflPdp3LjxFIASYhzpLwjHCalTS4OQ63Rsbc/D1p2DgFHXhOOf5KKgwfItMtnh3hUpRjSd/hIfHjhp1brivZLEInv5E0gKEzsHbHbVsYeAUYMdr70NjqBEvuAlrM0Ku46PHdi7cRufaZm+ciMWW/nSrnPICH6kPrwV20/afu+FpE3zDB7LioZNXisM2g70+U7iq9P0dYexaedJskqMBetfRhZRkBpIs+c/t+Xyv8PChBXYvDx+BK1mp2YIMAQYAgwBhsAYQkCnwtbNe6xjWatnwgS8snm5gypcA+pKjuCjg6Vm6lHzEdTHXbP2GUQ7ov+1nnRkV4wdp/HHbQeo7y3BovW/R4Zs6GqYpvwdyDlmpnfjzZJibvZ8TJdS0OnyBfzj8Kc402KqXI5d8ipWpTpvfF+d9xZ2l+rIp5fJp6HHEB1UEbUt10LZbsJ61spXMP/eYBonG9ChPon3dh4zjU249t1E7cvGySN7U7KzjzkEWGXNmGtS5hBDgCEw9hAQwDdETuLGaZAYmlB/NQ3PL74Pzq0/4VD2RGBkPOZkxEBwoQFqS/kP5do0qk7hu/NGTImaCn+he1UuBE5PRVZKJHrOVUFjTumiuAwuNtRAKwhGYsp9mOwrgjfx8Ao9PSlII4DAvVwce18RG490rWpU1/yAmrP1OPdzBwwCIfypvTyoIkWenDlERUoZRDPSEe7joiMJgxZ11T+gqqoG6sZz6Og2QiT2g7enB/xDpyOLhM/99OdQo+kyIdHTjqpTRVBe8ENqfKhbBk1tmpStugICgvH4pboAakqK7ayvgWQmVcwMNTdhbCedtXJeLDg6TQE5LzTrPCcCpmdihlSApkq1OahpREu9EgVFdRCFRSJcYnLEw1sEy8+V4FoX8ktqyGgD6suLUFRWhuPfcJVFpmXeU/8/e3cDHlV55g3874RkyDSThAzm20xMhsQkEgIJaWKCsYMIlWKkRYqKYrssbJdd19ftpRf7ynvxLu564W6ta5d3V0u3oKBIsRERC6WJEIgBAqMZM5F8OSYOMSFfhgkTGB19n3PmIzMhQRTITML/9CKZjzPnPM/vTOo5537u+1kawBMA+8+ae6YABShAAQqMKKCMQVb8eRyplTJNvBbHZGin34q4sOFXtkHQJGVAXzITqrMWNLS7z3HPI23OHJG166eLL3Et/l8btuKM3IVBRGcWIj1aSiF2wLD9BfyxNQQZ6XGezNvIlFykhZxBTZPIypUXK1rqDDhWXY1jJ41otzrTh5SZS/APC6fBT71C66GX8NsKabCiHQ2nQ1FSkCJfPzg6DNh7rBc3p0R7ridUcdnIUJ3BsQZ3n4C22mqUlx/AgfIKVBla5FJ3Ulm30n/4O2SG+6tXLnL+osA4FGBmzTg8aGwyBShAgUAUsFqMeGP7Nrin2XG3cVzWGXY1vruxCq+/shutzgFPrlfFqOxSMSq7yHdUtru//O0nAZsFZS+JOWlco9N8WqEUo9juW4K5ItvLuQzPSNGICdOfHGEeDp+t+OVJa9VObNrtqnE9rAXavIX4yY9KEOu6aW7va8Fer1rf8frVeGxB6rBP8SkFRhZoEd+1PTWfY/ai+1GUevGIyo6ql/DcbvfoUC2WP/HXyJ7qnZvi3K5FXPC/sFdaT0wa/MwaaAMmBmqDUWSDbhuWDarUFuKRBxYidYpvXxr3bcJm+caFr1dm6aN4pMj9/yW+7/EZBShAAQpQgAKXEBDzs2x56gVIwyG8F03mfDy4dC5GnFpOrGjvbsQffrcZXTP8eW7rQNVL67G72XlhOGflOixKc54v2Vr3Yf2mCleXNKLKxINY4LnuEKEcKcP/jTJU1Ld7d1s8VmLG/IewbG6aJxgybIVr/tTRUYW1Yr5BedEUYu2TizFFfmLDvufXo0JqslKL0od+iqK0ocwfe4cJb+7Y4ckMcm7A/TNeZOisumTWkXtN/qYABS4WYLDmYhO+QgEKUIAC31ng4pJtzk1dfNL6nXcx5h8UafiH3sQre0/4puFLJ62PiJPW1KGT1jFvGnfoEhDzJ617zjXB5egoSt18PLFq7tAEpY4+VL3xKppiSvHIJcs6jb7Na/mOpWoLXtg9/HJ2+B6lMk3/KMo0DaU5dDcewutlnfjJL5ey7MBwLj4fWcDeiA1PbXaVrCjEug2Lh/5OPJ+wi5sUGzw3KaSX42fMx6K5s3DTjVNESTE7Wo78AS/urZU/oS5cgXWLszyfDpgHIrBbvnM79g8bWaAtXIIH7smHd2WVDlMV9h08gk9FSfaomETk3HG3uFHhvIURMP1hQyhAAQpQgAIBKGC3duDMhe8hcerQABCrKDO6QS4zKgqNqpWwWn1GxInAxXIsnpvt13lbRqV0tOD5tS9Cil2o88Q5ztKhc5xu4x78x7bDvteKmhlY/uBiZHtFoBx2K7o+O4Ozotuq8AhE3Tj1onn0Rt3/NXrDsH0DdtSK1GnEY8X6x5DluqTwCeK49j3SABermL+nydSM0702BIeHIzo2GbdkaQPzGF4jQ26WAldbgMGaqy3K7VGAAhSggDR8CIZ3XsOOw+5R2C4U6aR1hThpdacCjCcrewcOvbkDe0/4joga6aR1PHVrIrS1sWwjNlf3yF3JnL8SS+9IFRcIDlj7PsXxin3Yf8JrDiLdQqxfVRL4FxCitvcGUdtbunSCegZW/t1iUZ9bBbutD5+eMmBP2X4MJRGJMgOPrkNRYshEOJzsgz8EvOakR1K4VgAAQABJREFUcd+A6Di+BzXIxqJ8rVeLrDj00vPY2yx/M71eH/ZwHNQoHzkbVI3CJQ/gnvxUv41wHSbJpxSgAAUoQIHxJ9BnwIZndsjnsZmlj4uM1Fi5D9aWKvzuxd1oz1yGZx+ZBWmA0bZX9nqd00qriYz4FcswN8v5mUDpvN1yCE+9sFc0R4klazcg3zV2w26zIUQlIhz2bnGt+Lq4VvS67hBra8TAlhWL53oy4QOlP852WLFnwwYcFqd1msKVeHJxmm/zxACXfWKAS8VlDHDx/SCfUYACVyLAOWuuRI+fpQAFKECBkQXEPCFx6bnQF6TB3n4Kbb1253qDnTBWHxRzaSig06XgovLEI28tMF4NCkNyVgGKpsejr/UUOl01hh39Fpw8UoHGgQhMS0uAv0ooBwaSH1rhaMWOLYfk+TG089dg1dxUBEuTCCmCoFRFISUrH/qZ8WiuqpXXERNuwBySgfxkMbFnAC+Nf34NR9vElZMyE4+uexg3q5y1vIOCQxEVl4ICfQlizp+CUVpHBKYajnVg+rwchAVwn9i0ABZQhCO3JA8ZGfmYXyTqlNtM2Pz/3hLzP9XggOEMYpJ1iAmXvoNKJOeWICNGgU8bxBwwzlLrPh1Txufhbx67H4lirq9AXpThMcgp1iND8zWa68yu+WjssNSfRPlRMyKSU5AQKdWh50IBClCAAhSgwLcRsH16FH82WOSPnI/KQkmGBnarFcpYHW4T57BFMxLF+brILtEki3PaIsSHDOBUU7s4o5UWMa+LmAOl0tQnzj9uRnSAXDA6RLnhipoW0T7RSs105CSJs24x2OV36zbiddMAphfk4tbpYu7TmVqcNZs889EMdrag+mAlzihioBNzvwyfnUfust9+ONB49CDaxKR80WmzkK/TyC1pLd+EX/2pE6nZs5D3/TnynJ/dp+rQ5bqk77fU40j5UQxEJCItIcpvc+34jY07psA1FmCw5hoDc/MUoAAFrmcBhZjUPV3c2MtLiUBHYz2GYjbSSasB2qJiaALrjPUbD1dwWDSyxaTZvhNWA+6T1vPxWWKiyaGSVN+4Qa5wRQJ2cTFYVmMW24jHsp8tQNQI82MoVNHIz4uB4YhRviHbf+57YuJMXQCPnLfhvZ170CYuiLR33o87U0cKLAUhJn02NGeOo65TunLqQnhGCVLCRwC4ImF++LoRCApFeGSY/Hdhbzdgt/x3JXovBdmP+QbZw2OkgKEeeRk6xMbG4iYR2Lh15mzcceci/OSuPESOm/9fVyA8TodifQE09nbUtYl6Z9Ji70V9zREcNZ9HcpoOkUpOjuuE4U8KUIACFKDANwsER8YipL8DvcEp+OmS2xGlaMVv/s+/400RgNGm3YLYMO/z1WBEJ2dBXzQdIX2ipFanNBBJKtTQjloxyM80oMHsjDi/BwSCIlUwH6iGdKbQ1VCNPlU8LhjeRqVFtNc6GbPvzEW4OF0IUmmQJV8rhqC1tsmZJS8CPJ0ttTh4wISQ+GQkRwfK8KqvYTlRgRbRhX6zAWdUGbhlyqfY/D+HYO1vwxl1ljzATRkZh5wSPdI0dpyqaxOFb6WFA1xkBv6gwDUQYLDmGqBykxSgAAUo4CsQGpUgRm2LG8kRg2istzhP8OILcc8cXYCNLvJt96WehUWLm5XzihCj6IOxpdO1qh26gnnQRY2bO5WX6uK4eO/CmQ9xUB65dxNKFlwisyRUjGaLOI3q+i5xQRWEjJJcRHpfJwZUb7/wjHLL/MEPxcj/0b5PCsSJEW/nDZXyiDjlTTnISQiUi7+AAmVjvqVAUKTuMkaGKhAaHoWEpGSkpKQgKSEOUeGBm4libT2OXdu34Q+73sK+Awdw1GBC54ACmphYhE2ePGI2qL23DTWV5VCkif9+Be7/YXzLo8vVKUABClCAAtdYQBEqKhLkojg/C9JlUcveF3FQSt8QARhDlahI0KdCyrQk3/lagkUVg2xXFYPGWnSK1aXFHn4r7sjxf7AGIn9dqzmDqjrndV97Qy3qpECNWGYsX4PiON+U4rBokTUkrhXjxbVireda0YomkTV0wByCktzkABg4FoTEOIUrYwjobDiGispaZ7axRo//9eAsr2t1BSLj0lGiz0OEKA9ef9EAFwWyc1JYZUL+RvAHBa5MgMGaK/PjpylAAQpQ4LIFghCVkIGSkpkIOTuAGQt/hGSfUVWXvaEAWjEYMSnZmFeUIbLg69Eeew9W6ZMDqH0TvynBIV/gaKVRBAC70CVGg+UmjZSF4nQImxIMw0HpAuQGZN5ejOjRYiB+Z1PgXLPImBG1BixiBOJ0ffYlypvd4BkRF6zJRkF6lN9bzwaMZwEbGo1mhMZoMNk1MnSmNgRmkxgZKtcmCdSRoZc27zi+HRu3vovO/kFXiRVx82fQinZzPapFMMbsiEeOLhpBI2WDivl3ShfPvMTf4KX3zXcpQAEKUIAC17tAmGYKek4NBWD62xtQVVGJAVUiUpM0PkELuYpB8TxRctWBeuNXeGBNKW4MkHN2VVwWtI7PYDCLwV9eS+dpG+J1I5VsE1lD8rXidCj6GtHiikDF5+hRpAuMc/agyBSkKMw42eLKLnb1SzklFrdkpV2cXSwCcQlSufO8FNg+bYSl35Vn0/slZtyZj0gmI3t9M/iQAt9NgMGa7+bGT1GAAhSgwHcVCFKJkVbZSBj3gRovgOBw6ES5N31OgteLfDgmAsogWCqr0CluJPc2fICQjGIkj1IKzPrRQewztotmJaBkvrNUwZi08VvvRIEbzjWgukFcNDk6YTgdgRLx3Rr52qcP1Xud/b/1rkWXyML51o3gB64LgW5s3/AMPkQibknWwGYqw/OvvI2DladF9lmOXM5jtHry0shQqZ58om4aNKqATVODo/s4/u2377qCNPEonH87suIjMNjXDqvz/gJ6v0rED/KHRri6s0G1IYOIK/ohbtX4jpa9Lr4a7CQFKEABClDgigUcsNm+xuSIGGTLARgFmo0trnniHLA0GEQmRyNU2mlIivLNzg2PEVm+8/IDrGS2yMjV5aAofgAHa51z8shEg66SbX0h0E1L9s0YklYQWUMp2cUoEnP3nOlQ496f3oawkU/sr1j8u2wgKkUEX2ZGoLyq3vNxh9UiZxebz2uQpovD8IqwitAoZORL5c5V+PhkA1KWrcacBJYC9wDyAQWuQIDBmivA40cpQAEKUIACFPC3gErMU2PGsSZpNJgDTceqcF6TipvjIn1G6cHaiM3/+Tb6xVrKGXfj3hkx/m74JfcfFhuJxoqTcnsdXfU4bnYgNe1mhA+7UjKVvYT9n0glGNQoXngnhlVguOQ++CYFWvb9HnsbetDZJG6WHDXg2PEWOagRf1sp7rpF4wU0ej15qZyJaSAGBRmB+TdVV/Y/eF+e10mH1U+vwW3iJkpKehaS0YjqJun/EdRY9rcPI1G6R+QQkxo3WzBZEyXKfgRBk5yBZAZqvL4HfEgBClCAAhS4fAGraRf+ee8g5uU6B7RJc94VzytAjKMbRnd2iqMfDSfFPHGNA0icloao0ACKYohyX8ePnETPDRrERLoHbnRj57+/DqkYmjJ+Bm6N+lxk7srpx6LKW5OcMdQXkohpYhDM8KEsweFi7pf8DL8Hamx9Hej/MgQqMejNvfSeOugp8aYUXXU4u4TetjpUlhvg0NwkX18NPzqhUUmi3Ns8ZMcxUOO25G8KXKkAgzVXKsjPU4ACFKAABSjgV4Hw5FzEDBhgtAyKdjjQVlcjRumZMPC1A1+IUkedTcew5aU38ZncSjXu//lSxPgO3vNr+0fceVAUcsUIt+NihJs0+N/eKwJSleUwnR6A46uvcL7Xgvfe3Iy3jD3yxzWF9+O+GdEjboovUmA0ge7WehhaXKU87EMlwm6798dIGSlDbZR68tagmzEvP2m03fjxdSuO7z6ANvFHlCfqyc+Jd91osZmw6beH5JG9mjkPi78dEZhyWLBl7b9hn6EO2iJ9AJdJ9CMnd00BClCAAhS4bIEO7PrNG+gUpxnT53nPK6lEjMhO0Rek4evuj2Huks7fxbluvwUnj4jSpOcjkKJLCIC5Txyo+t3TKDvWBGONCdqSYmjk2IYSUTFfixJtF3DfP67CXHHOkBHjmzHULg2CkTKGEsWcfprACmLYWvZh/fOvoqqywmdOPltXK6qMbdDoV2PdqiVIUYnSuA2uuWbFGZNZXF+VG04jJjkVMeHuwNVlfxm4IgUo8C0EGKz5FlhclQIUoAAFKECBwBSIySiEViFqSLtvPIsR8paWBhhra2FsaHOVWwAKlz+GO5ID66JpNFGFKgHFM+PReqIWva7RbdYuCxrqamGorUNbr6uGk2YOHltZjECPP43WT77uPwFNSo6Yc2s6HGYDzK5RoVJrWo6JyX8HIjAtbeSbJb715M/ix397P+IC8gvogPnoQZjFfaDUQj3SpVmOxWLY+SJqXNk2P//FXc766orJ6DFVoEVMzqPSFbGkoCzFHxSgAAUoQIHvJuCwnMT295rEh7sQnlaClMihLA5piwoxT5wupxgFaRp0n6qDmKpRXnrb6lHTHw99lr8HIX2J+r9UyOcQwBTM1hcgSmQEmVoGoMvMESXaCjwDO0bNGDJUoVJkDGmnpYqMId/+O3s79j8HLMdwxCjlBYleZRYhK1oJu80OdWIm5pUUID89VmQEKRCV5JxrVjUorj0sUiayWAa7YDxWKUo0K5CcloLwAJlLyNk4/qTAxBFgsGbiHEv2hAIUoAAFKDDhBRx9rTi8by/efOtPOPBuFd6va0bX4FeIiI6FNn2WGKWXgcm2HrS198rlnNwgalGm4Mc/+wX00yLcLwXQbztaDAfxpz1v4U/vHEDV0ffR3P45FJMjEZeYjFx9CdI0wej7zILeQVfURm69GjPmL8UvHrod4QHUGzZlnAmIbBnbJ1Uwtrvukria32+px5HyoxiISERaQtSIcyY568kXB2igRurIF2iucgZr+r6MRUl2nEigOYT/eKtO7uWMZSt96qt/fuo46sTdoptmzRHBGo4adX0V+IsCFKAABSgwsoDdBnuQVDj04kURHoYzrnklP58syp+le5dXHVpfGSlKg5XoxbmuHafq2kRGuRKLly9Bgmp4wa2hz4zNoyDcPCMNYZPUmH7XQky/MRSmt36FrW8dcpVsGx6AGTljyCFnDFXAkVIEnWvQyNi0f+S9hKojMGA5jUF1DkoXTEfYOQPW//MLqDmjgC79FkR4B2DEXLNJGfkomanFWYsJ7a6BPYNdLTh28ABOK7SYnqIZ8Rxx5L3zVQpQ4HIEbvhaLJezItehAAUoQAEKUIAC/hRwdFRh/XO7cWGURugKS/HjhUWYGiKtICY0tdrkgI1SqUJIyEiXkaNsaExftuPQSxuwt3mUXmkysWRJKfJTp8itcoiLYts5EbARxaRVqpARL47HtPnc2bgXcHQcwtrn9sr90K9ei5xzx/DbbRWQZkLyLGodljx8H/K1zu9h677nsan2Rqz8q/uQ5vyD86waaA9a9mzEi4ed5QL1K1YDB15ERbtopXoO1q1bJGascS/d2L7uWdSKP8XCleuwOG3oHfca/E0BClCAAhSggFvAjvKNT2H/gBZLHnnAc67qflf6bdq5AVtPiDMKdR7Wrlsq8lO+YbGLzJWm88jKSvyGFf3wtr0RG57a7HN+pCtcgvvuyceUES4zrK0GvPHyDtTLJ1TxWLHuMWQF3KmFuA7Z9BT2tro9lWIg2DIsnpuFkeoQdDcewrZX9qLdddmimbMSTy5Kc3+YvylAgaskwMyaqwTJzVCAAhSgAAUocA0F7K3Y/C+viEIKrkWphkZM9Dk4OJQN0GtpEJN6GhAxPR8JYcEIFgENpfgXFOTvkXnuRl/8u7X8v7G9xnkjWXpXo9Fg0leDsLsTaES5gXox6apBTOBeKCZwDxKjF5Whol/BUoECLhS4cgFF2E2YHj8J/arZWHybKGkRo0OJKPWhsbejrq3XuQN7L+prxPfwtAPhXzVj5x4j7IOd6Ai7FQUpgZ3XFaEJwREx95P0J2WuPQmzfNNEidK/+2vowob+iow7f4MDn0p18+Ox4Mclrrr0V+7LLVCAAhSgAAUmokCfYQe21IhyWo5++Vz1qPk8ElN0otzX0H9bw4LP4qChTUxI04PYPD0SRiiZKg1EOne2H13tFvTdoMG0ZE1gcgVpMCtDlGyr9yrZ5spCPh+RDF1CpM+5uTtjSJr7JWT6PNwekOdLQQiLDIHZ1ARRBVYsDnS21OLgARNC4pORHB3mcyxUmmQU6IsQH9KH2jYNfvE3c+G7hs/qfEIBCnxHAWbWfEc4fowCFKAABShAgbET6DPuxDPbTsg7zFy4Go+UpDp3LuamaTl5ELt2HcZQyCMeK9c/hrSRhoSNXZMvY08d2PLEc6iX1lTPwJp/fBBaV5utHY04+FYZDjcP9Uo7fzXWzHX1+zK2zlUocKUCDmsr3nntZfE9lCMcwzanEX9nT/r978zR14J33tmHD051wCpGeqrjb8Ls2+dCPysVcpKdaHWfsUz8/0e1T/vzSpfjtlRRD//CWdS9W4aKeuffGkeJ+jDxCQUoQAEKUGBEAak08Tt/2OFzriqtqJuzDPffPQvqIPHE3oJNT70IKXEjPm8hbk+ehDOdZ9DT04Wuzj70DPTggldyuXbh41hTEittJqAWm6UVtmitJ3u/1fAOXt5x2CfLBiILednD92OWVh1QbR+9MQ4xOCwIzuIDNpgOvY0de0/4VDBQxufhoeX3BnwW9eh95DsUGJ8CzKwZn8eNraYABShAAQpcVwKfvvc2DJZBaApX4O8WpA/1XaFEVEI6isUknwrzMbT0SsPCrDCYQ1CSnxzYZcJs7dh/0IBBMZJ/5T+tQqpXcEkZpkF6bjHytA7UGMxyVkB/y0mEZJQgOVy6+uVCgSsXsHW34P3338eHtY3oPPcVpkRroBwaECtP/pueW4K8lAh0NNajdyiRDXnL/h63J3l9aa+8Od96C3ZLFf75V9vxcWe/uOEg/e2LGw/WXpjrTqLi6BlkFGcjXPQnNCYDM+MdOFHr/FuSdtTeYMSx6mocqzHA3CVl1IhFMwe//Pltolo+FwpQgAIUoAAFLiWgCI2Uz1UL0jRoP1XnOUfobatDZbkB5zU3IT3xZpHWWol6cX5ubW9CXX0DzG0WdHb1wjo4CPk/3e6dKAvxtz+bjRGSb9xr+Om3KJP69PPoEefg6ZHSObgCkXHpIgs5DxH2DtR7ZSHX1VTiqNmB5LSbEel9QuWnll9qtx2H/gv/XacRcwlFidWCEZ2cBX3RdISIIFxTp3OQjsPaDkNVBRr7VEiZlgQVL0EuRcr3KHDVBBisuWqU3BAFKEABClCAAtdGwI6e1joRgOlHzoLFYuJv75kv3XtUIiV3Js6batAm5fH3tyFqZkkATE7qbt/Fvx3ne2CsNKBfezvuK0r2KZ3gXjtUo8PMmAEcMVrkl9rOx0OfHeN+m78p8J0FWg9twb9t2Yf6hhZx48SMhjqDuLlyFCOV8giNSkCumPw3b/otoo78LJTMX4zvp/h55KitEb/Z+Bo+dwko1RrEqL8SN3/kOh5iNG8njrWqoM9Nkv+2VNE66EumQyVKCzZYXOXdvPS0ou78oyv1XnPYeL3JhxSgAAUoQAEKjCgglfuSzhHSIuw4Vd8G57iOQbTV1eCAqQ+xNzpgbvfN0JX+m50YdzOmZd6C6bn5KCy4DXfeXYgbAzDA0VG1DW819OLc5BQR2PAq0aYIRUJ6LvR5KbCLjPg214gWe68ZNZXlOO3QIPXmOJ9BMCMC+uNFkfG09cVyfHYuAkXFOhGqcS3BYUjOLkDR9Hj0Ndai0zWWpb9dKjVdiQGVFqlJUYE9GM7dF/6mwDgWYBm0cXzw2HQKUIACFKDAhBdwtOKltZvQ7Opo4cr1YuLvS4zmF5N/Pi8m/5TmDw/kScJb923CpgrXbJ7xejz92AJPyaaRjmnLnufFJOmiV+pCMSn6Yt5QHgmJr122gNVUhg1bfcuC+Xw44Et5+E6IO2fFE1iUNVXugq3DhJ2btqLeVVZl4ePPoCR22FBQhw0dn3XhrO0ClKpwREXfCLWzDogPA59QgAIUoAAFKDBcwAbjvjIc7dFg/uIFnhK+8lqOPhx/6w/YVe0+c/f9bOaSx/FIfuCVOfNtpe+zxrKN2FwtSqUq87B2w1JM8X3b86yv5The3bILrV5l3UrFOUjR8HMQzyf898DWWIb1m6XzQDWWr1uH7FHG31iM5di+bb9XqWkpCXk1nlyU6r/Gc88UuA4EvAodXAe9ZRcpQAEKUIACFBhXAq0HdngCNVLDq8vK0NjtVYvpot4Muyl70fsB8IIIKL3sDtRIzWmvwptVLXKps9FaN8kz5G20Nfg6BS5TQARAX3MHajSFeHTd03jm6bVYkud1pW5txo5NG7DhpX1odc44e5kbH5vVbI37sdcV69SVPu4J1Eh7V8Vm4aHV8z0N6T1r8zz2PAhSITZRi7S0NGgTYxmo8cDwAQUoQAEKUODSAvaWcmyrqEVzbQVefrvRd+WgKchfvApPr12NQq+5W9zlRVs+aMAI/1X23caYP7OjtbHVlRF08c4TszOdL174EE3druzdi1fDlNR8rNnwNFaXFsrlVNV5K/waqHHYR5dWJWaJIszSIkpHf9Q9Qm+cLyVmz8WTz67Dcr3LQHxqMefPHNWLb1DgagmwDNrVkuR2KEABClCAAhS46gLq+GRM6vsULa7ayRjsdNZOHhC1k1Mvrp1stxzH7hqz3I4ZxXcF5vwuQZFIjfkazUazmK9GWhxi/oyTKD9qRkRiChKihlfrtuLwG3vRJlZWJhVgXm7CiCXT5E3xBwW+QcBmPow/nmwTa2mw4smV0IUFQREUiq+7G3Csybc8mLuUh3kgBFOnREAdFhoA371ulD3/Gtql+yXqOVizPPeiOWYU4bE4bzgo/83cNL0IGdEhoi7+11AoOE7tG74efJsCFKAABShwaQFbB8qPNcnr6G6/EzlxKpjK96FDFY+YMOfooqDQKGTkl2BmigqWugb0uGIcjt4mHDxggCJeh5TosEvvZ4ze7TO9ged+vxsVhtPQJKciLtwdWnI2IDhiMhrLa9AvztfPRWYhPzn8Ei0LQlRShpj7pQCzpyci2G+nHd14be2/YJsoQ6fVTYNm+GQzwWqcM1WgRVSn6zoXCX3+yOWYnR1VIkaXI5d7u1EEpG5NuESFg0vI8C0KUODyBRisuXwrrkkBClCAAhSgwBgLKILDkSLVTs6IwZlmI9zzgPdbpNrJRzEQkYjUBGftZEe3EZue3y3GiIlFlBZ78K70oRrMY9zuS+9OgfAYHYrnFUDj6Eaducu5ur0X9SePiIlJz4uJSXWuiUntMOz8Dd5pcYZ17rx/KVIjmWZzaV++eymBtqo/4WSbFeq8n2BJToxzVasR/7H5oBhVqsTCR9dhWd5UtJ6qR78ria3X0oSa6iOwpxQhPcq/3z+pdvwbJimoJNr6Nz9HWvgI2XSOdvxlj3RjBbDUHsGBA+UoLy8Xvw+4/lWisvJdvPvuPrzbHILi3GTWX7/Ul4bvUYACFKAABVwCivBkFM1Mg+7WObgjKxpftpbj16/9BcbqgzCJieh1XhPRq6KSkK8vEaXSzsLU0O7KIh9ES221mM/mDOKTdYh2BXj8A2zDX37zKtqkYJKY067uWCUMpx3yeXi4+3RHocYX5iNo6HWgv/d70Is5XoZiMA7Ybedwtr8PZz5rx8fNp1BrMCNMZO5OcX/eDx2zHPo93moSZ0HWducgN3FcUryOC8RZj8phRrWYiwf956DTFyBqqFOeFjvsdpw7exZdZ9px/ns3YVqiVxa2Zy0+oAAFrrYA56y52qLcHgUoQAEKUIAC10zAYtwnaidX+NROhiYThTcDhhP1cJaJ1mLl+jW41NQ216yB32HDDmsr3nntZRxu9p18NbOwEPZGA5p7nL3SzV+DVXO132EP/AgFhgRa9mwU8x+J2uu6UjyzqkgOUrjrsc9YvhYPZruqsXvN/yR/On4+1j82F34dT2kTc1Ktd85JJTqA1etXIXWEBnUf34Jnd9UPdfoSj+aveRpztSGXWINvUYACFKAABSgAdGPnxm1IXvH3yPeah8VzXuEhUqKw9CEsLErznY/R3o1Db27D3hPSzJLORSpluqrIv3PY2PtasPfVV1HdOuw8fP5yLJ2bLZ/39Bm245kdtaLRSuhmTEfIuS50dvaix+r7GWevZuCJZx+EcyY9V0fH+Jc0f1/Z1q2oFad7Q4t0XB4RxyXVeVz6jmPdM7vka6fM+cswe8ogOs6cQUdHF7o+70NPTw8ueM2/k7diLZZmuc4RhzbKRxSgwDUQYGbNNUDlJilAAQpQgAIUuDIBh60bn7Z9hn6bHUGTw6B0DZ4fMSNFjISztHc5R+tp5mDt/12ORD+OZhu95w50Wz7FZ139sH8VhDCVs8yCQhmJ9NwS5KVFoENkM/S6shm6LBb0DjrrRuhXr8NPc6NH3zTfoYBbQNQot4mcstFKb9g6akW5MzHasrcBX6eVQBfZhT2/r0CXKIu24Md3Itr9tyNKo30uSomZB9XQL1mKu/X5uDF0hGGX7v2Owe/W8ldQYXbfGOnFyYMHcEYRD11K9FAWnb0Fv//PfXJWjVKbhx/dMRPJyTdBG5+IxIQERMfG4sYbb4RGPRk3Zt2L0vw4rxGyY9AJ7oICFKAABSgwDgUsh7ahrLYV9dXHocooRJIrszUqvRjTYxRoNLZ4yvtaGgyoqGyESjsNSe7yvmK+uOSsApTMjMfZU7VonzQHj4pSpu7TDn+ReEq2aUXJNlMD+l0l27pajKJkm0ku2ZaZEQVThUFk7zvQ29mOrt5+DIqsk5EW/ZpfINvPWfDBYdHILp6HjBiHT9lliyi77Dku8fE4d1SUjBXd6GqpQ60oV9ditqCzqxdW66AoH+vVu/iF+Nt7bmEWshcJH1LgWgows+Za6nLbFKAABShAAQp8a4Fu4x48u+2wz+e0eQvxk3tLEOs1AH7kjBQlMvWL8ZN5s6AeoTqSz0bH8omjA2W/eQ7VQ4MJxXwbOpT+9McoSvMee+dAy/F38Oquw85ybq42quNnoHTJPchm+YGxPGrjcF92HHr+Kextj8fCFctQkjXCaFVR8mzDhm3i+xUvMtAeQ9qkRmx8ajN61IVYt24xhgpcWPDSEy+gWQRxVj79JNK8/vb8ByMmAT6+Hy8P+/sQdQ8xX/R3ruivO0tI/IFh+bp1yB7qkP+azT1TgAIUoAAFxrWAA1UvrcfuZneqhShFumYtSkSAY2ixwrjvDWyr8M1sVWsL8cAD9yB1iu+JuRTrCAmIc4uhHkAUhG2sehOv7D7hytZ3vqfW6mBtbfasqNTE46YpN+LGOA2iY6IRGRmBiCjxTxUOtSrQOjXycdFk6pGJGhyudw+CcXZPqVZDExUjD2yJFX2bIvqZpEvDVO9D7ZHgAwpQ4FoIMFhzLVS5TQpQgAIUoAAFvpOAvfUQntq0d5TPKpG38CHcW+JbVqGv9Tj+8PIu+FYR00C/bBnmzdIGwCgwG8qfX4/93oEarx4qxUXsIw8sFBexXhd3jj4cf+tV7Kpu9VpTTAmfOR8PLp2LRF4w+bjwiVPA3rIHT704FOhUxudh2fJ7kTXV67slVu027EHF4EwsLUoERGmxjaK0WI8IbixZuw75rgoXlqoteGG3dMMlHquffgypvptw7tBfP0f5+1BqNLggynZIS7x+NR5bkOqvFnK/FKAABShAgQkmYMfx7Ruxq9Z9c18J/consCBt2KgIqwX73tiOinrnf4/dCLo5S3Df3fkYFrNxvz3mv/tMe/Dc1sMIyxRZI4+UeA1WEU0ZoWTbUAMzRZmzR/xa5myoLcMf9aGq7B18Mmka7h5mLQ1yO/DaDlQ0+x4X9xakLP4FqcOOpftN/qYABcZUgGXQxpSbO6MABShAAQpQYHSBPrzxq/9Bu5x2rxZ1lZei+JYIUa2pzZVl4kB7k6usQmIKkjTOiEVoZAJyS/RIiRCj4erbxJg4aRmEua4G5Uf7ML04C2F+rN7UfXw7Xj7WJbdKrZuDpYtuQ8QXn6Gta1B+zdFvwckjFWgciMC0tATIlaYUoUjIyEdJXgoGP62DxVWTYbCrBcdE6ac+zXRkxYXJn+cPCrgFgsI0COkxo6nTeSPFISaWra2quHjC37h0ZCWFOz/29ec4UXFS/I3ZUX/EBEdECDpFMOflPzc439fqsaQwKbBKhY3y9+EYdP5NSQ2fv+ynSAh1doE/KUABClCAAhS4UoEgJGQXI2bgIxgt0nmGA2ZDJc6LgSHp0V7/wVWGQ5dTjIIMDbrr69DlqhbW21aPI+VHcT4iGekJkVfamCv8vA1/efFlfCzaNtjVgaSCEsQ4qxM7t+sq2VY0PR4DrafQbvWuCdaFPlGCNVOUYPXNFbrCJl2Fj/cZ/4jN79SiU1ifTyxAVvRQp6Syy7pccVzSNGg/Vecquyy97+zb2ZAkFGbEBNb53lUw4SYoMB4FGKwZj0eNbaYABShAAQpMRAFrE/5YYZSDLXNW/hNKZyYiLikdBfOKEKPog7Gl09lrRz8aDFWobByAdloqokKlSyUFohLSUaLPQ4TtU9RbxJwcYlEmzcbC2f690Xzq4B7UdYqrQe18/J9fLEB8dBzS3RexzeIi1nV/ud/ivohNhC4hSr5YctbR1mOmTx1tNW67ewESVH6MQMm6/BFwAtLNhewCSDcX+hrFxbrru2Vtb0BVRSUGVIlITdL43lwIioKq7yiM7dLdFCvM4sZKQ1uvq2saLH/0fsQNXesHVJdH/vtwNrH+SCX6RH+nDe9vQPWAjaEABShAAQqMJwEFYjIKoHWYYTA7zxXaao+IQUQzxSAi37RvZXgccsRgqjSNHafq3IOp7DinmYHidI2fOx2MG842wtAmrhc030epPh2TLIfwb/9zHHHp01zXFoA090tWgR7T4xVorW1xDR6T5nipdc794jV4zM8dkncfNNCKipNt8uNbiu8S8xJewPF97+HL+GS4p9FRRsbJg9zSxCC3U/Ufuwa5iaCVxSgGuZ2GJjUVceEBeuIXCMhsAwXGQIDBmjFA5i4oQAEKUIACFPhmAVvre/izwSLqF83HqoXpXjeUgxGTko15RRlQnGlGywgZKRkZCZAvKzwj7rU4++l56Jff4ztS7pubcZXXsOLE7gNi8k4lSv/qEdzsleIjX8QW65Gh+RrNdWbXpKx2tNWfFBdLZkQkpyEh0nmxpNIkIV9fgnhFD77Q/hALs/19kXuVmbi5qyrgnlj2sib8FXuOyZqNiL5G1Lc7M3Lkxii1WPYPa5CjCbRxoxdTuf8+tCFnYWpqd40RFZl47gmOA+xmysU94CsUoAAFKECB8SOg0eUiQ3UGxxqcA6na66pwJiID2QmurF1PVxSIFNm8Q4OpEvCLv5uLQMgN16SLDPaiIuh/cCtU6MPu//gfNPa0X5ztLvoSFp0iDx6LF4PHaocPHjOdR/bsdATCGKqgKB1mpt0M3aw7cdvNavQZy/DS7kOoEVn5Z0Q2kE5kAwXLx0YcF88gtw4xyM01SMfehbpjlTCcdkCXpkOYc2XP0eQDClBgbAQYrBkbZ+6FAhSgAAUoQIFvEAgO+QJHK41QphRCnx1z8drB4UiRM1Ji0N1s9MpIAfLm5fhc+AWFapCVnwOv7P+LtzcmryjR3VCJht4QzL7zjhECRwqEx+lQrC+Axt6OOndGg70XwakFyPYZpRiEaBG0ytFFjUnLuZPxLxAWk4LieQWIcXTDaHaW4oOUmXbyCI6KzLTEaWli9KiUoRWMhKwC6IvykJU1C0U/uAv3/KgYCWGBH6gZOkpB0CRnQV8yHSFnW9HkDjyNmIk39Ck+ogAFKEABClBgJAEH7A4FgkZJ5A5PysbMmAFUGcVAK7F01h/D6ZA05CSPUOLMNZhq3rDz9ZH2eq1f6zi0Cf/8uyZML8lGhDLYOThMnCt8eLgacpKxaMBQtnuyyHaPdJUGC5bPwy8aPIYE3H5HBrwKwV3rLly8fXsLXvr3txCZPwuJYv6+6Cgpy8mO917bhhbXOJxOkQ108IAJISLLJjnaFS6Tj0su9KLssu3TRlF22VmzbrDLjElZRUh3p+NcvEe+QgEKXEMBBmuuIS43TQEKUIACFKDA5Qn0tZrw3sE3xch+O+ydIgW/oHjU0kvK8BjkuDJS6kVGSu7Kv8FsTQCm60s3yE9Uo+JIg8iaseP0F/EozogeGUShFGUXpIulNNg/NaJt0p34+/tu9couGvljfJUC3yygRIwuB/MKMuDobobZlZlml+dKKof5fARSdM65khTBoQiPDEeYSjl+a5YHhSFZBJ6G15mX5oZqdKSgRNTQ50IBClCAAhSgwKUFWsv/Cxtf3AVD42kMDH6F4MmToQoL9Tk3VcVkoEDrQKXBLG+sq6lG/LdWi3xdgP631mrCps2HMOjoRPWRM0grzkakXE05DFlyybavRck2s6s0mJTtLs1/aRaDQdIQ58p2h2fwmJj7pb4VhT/7GW4J9+/gFtNbv8W7jW04WWFGSlEuouSMmCCkFBRBGzLglXVsRVNtNSpNfeLccBqiVc52K0KjkJFfgrwUFT492YB+XSl+MTd1/J4LXvqrzXcpEPACN3wtloBvJRtIAQpQgAIUoMCEFWgpfwkv7m8e1r94LFyxDCVZscNeH/5UmhTTvxdIw1skP7c2YtOGzWgd9mZ8XimW31uEqSHD3hj2NEB7NayVfDoeBawWA974/Q7Ue1U8A9SYs+Rh3J2vDcS/piti7jCVY8fW/WhHPFaufwxpviX1r2jb/DAFKEABClBgQgqITI2NT72Inos6p0S87hZMz5mO9JSbETdVLZ83ODqO49+f2+VZP37OCjy2KOuiT/v9BVsLtjzzIuovuFuiw+r1q5DqfW7g6IPhnT9gx2HfaxO1To+H758HrTrQrjtsKN+4Hvs9B0uLFevWIEvt7qP4bevAobId2Fvb7vWiqDw94nWJGDjnCEFIoHXTp+V8QoGJLcBgzcQ+vuwdBShAAQpQIKAFrI17sGHz4VHbqIzPw7Ll9yLrm6Ibo27BH2/0oWzDM6j2uRnu3Q4l8kofwr1FafiGmI33h/iYAt9KwNrRgqYWC/rOf4nJ6huRKG6qaMVNFefiQKvhHby847Bnslz5dbUOy362HLMSve9afKvdBubKDissogpcYqy7/4HZTLaKAhSgAAUoEBgCdhh2/ho7TogIgJS87gluDG+dGtrMW5Ezexa0wZ9g++a96FGKD1y4AE3ecvxyaXbgDQJxWLDzX1/ACc95+gjBDdFNR18L3vnDqzjc7FlR7nymfhl+smCWGOYSQIvI5i/792dRLQ6Xc4nH8if+HtlTfSMutg4TyrZuRa1nPWltXpe40PiLAgEjwGBNwBwKNoQCFKAABShwvQnYsGfjehyWLxg0KF29ApnfOwdD+R7sv6yRX4HpZTXtxIatJ+TGxectwfIfTkPvR8dQtqvCM+JQflNM4F76yAMoSp0SmB1hq8apgA1V23+D3b5X4s6vnCYTi5eVYpbW9Z0To0ePi9Gju7xGj2oXPoo1JYnjtO9sNgUoQAEKUIACV0fAAcP2f8WOWnewQg196W3o+eAEalt97vZ7djc8rqOesQRPPpgfgIOTurHn+Wdx2JNoMnJwQ+pYX8tx/GHLLjT7BKw0WPL4/0J+bCANu7KifNOz2N/qbujobewwlmPrtv0XX5esfBhFWrXnePIBBSjgHwHOWeMfd+6VAhSgAAUoQAGbGW/+ySDmc1Fi4aNPYk5yBELDopCSLc03EYO+RiM6B51M1vYGVFVUYkCViNQkTeCN0vM6mq1Vb8NgGYRu/kqsWZQNlTIUmgSdPNG7Rox8q7vkRO9eG+JDCnwHAVPZc3hdGgk7wuIY7EJdTS3ii0oQLdUzlyaWledKShFzJdWh7Xw+Hv3Z9+VBtCN8nC9RgAIUoAAFKHDdCCgQl12IiNM1qO+SJp63ozvoVvxi1f2Yry/BzKxpYh4XkYn75Tl09TtP2KUyvt6LvbMeZ7UFyAq4uSVVSC8oQIj5GJp6pVZbYaz6ABHT85EQ5puNEhqVgFzR3xTVIOoaLHD28WbceU8uwhXevfX3YyVS8gugOn0SDfLxGkR9dQ1UGbORFC5PYuNpYFhMinxdEiPNr+l1XRKkzUNOQphnPT6gAAX8I8BgjX/cuVcKUIACFKAABb7+HCcqTsIafydW3DXNJwATHBaD7OJ5yIhxoNloFgEdaXHA0mBAReVpMSFojnNC0ABUHGg9gRpzCBY9VOq8Ie5poxJxYqJ3fUEa7O2n0NYrXfiKS1/XRO+nVRnISQr3rM0HFPi2Ao7uKvzq9fflj6lnlOLJx/4KP5o/DwVpIThW0yTfYFBm3oMlsxN8Jo2VJpZNz9ejpCQDqoC68fBtBbg+BShAAQpQgAJXTyAICTmFIgBQJQIADti7GnDktArFs26GOjwKCSnpyMkvxjw5eJOCqZFKOAYH0Wt1jbZSzsDy+/IQmMVVlUjOLUbEmVrUy6PD3MGNQhHc8A3YSPNjRiVlQF8yEyE9FsQuuA+zY0KvHvNV21IwknKKETPwEYwWKSPKjoZj1VCkFCAlyjdgI5U/ixHXJfMKMuBor4f5i+9jzQO5GL7WVWsaN0QBCly2AIM1l03FFSlAAQpQgAIUuFoCfcYy/Ot/leNzhwhYxNyKeblJPjeP3fsJj3FmpPiM/FJpcac+C4F3idSBnRs2Yt8nn8Ph+ArTCvVIGKGRCmUk0nNLxA10DdpP1cEVs4Gu4C5kREsFJLhQ4LsJfFr5RxEoFBfnmkI8+Yu7oHYFXixH9+KYuV9sVIPlf/NTxIivWathH7b8eiu6xAV8uusCPoiBmu8Gz09RgAIUoAAFJqxAkAgASFko1XIWikMEbGrORKA422vghyIIqnANklIykFsgBW+KMF2nQ3ZRERKHZaqMNZO1wwLr15NFpvvwAIzUEhGMEtlD8ec/Qm2bO7hRNUpwQ1pdheTsfKRHj3CCP6Ydc4gBOIoRr51E2jRiMgqgdTTCIJ/7OdBy8iAcImtGpxmh3cpw6MR1ybySdAZqxvQYcmcUGF2AwZrRbfgOBShAAQpQgALXQkBM7PnKr99AlxSokZbeboRlzLooRd/5pvTTOfJLzkhpPY2M++5HZmTgjfuylG9FWX2PCNRIbXag83wE8rMSfDKGpHfcizIyDrklelFWoR+fBc3Gg3fpRl3X/Rn+psClBHo+OoqT4maDJm8h9OlRzlX7DNj0SpUYWwnEz/857rklUn69rWIrqjov4IbYbOQnM6PrUq58jwIUoAAFKDDRBTpMBnw8GIwporTZxWGNYJGFMhuKxkq0iLEfUnmzD/piUJwVMzKLIhhhURpE+TlQA6sJz258Ce9WVqDyqAmf9Z4TAZcQqNTfg9IzQkWB6HSReaIw42RLr+jPNwQ3Ru7xmL5q3Pkv+PXWv6DxdDcGvwImTw5DWKjvtZFGl4801WnUNHTJbTMbjmAgZqaoWhCYeU5jCsidUSDABRisCfADxOZRgAIUoAAFJpyA4gY4+lpR3y6N9JeWQZGifxCmMwok61IQ5nut4VxF/JQzUkQt5pQADNRIjbzh6y/QfLJBVL12LoOipEBFpQkhiToka0a7MFKIsgpZKMhJGuHC2LUh/qLAZQp01x+S50v6KiQRJXK2mgNVr/w3jHI99kz89eo74K5Erprcj0qDBV9F3IKSrOjL3ANXowAFKEABClBgwgmIgR2//s8dOFFThYoDlWg8I87RRRZJeGSkCGq4e+ucE8VhqoSUxDvYboTpfDwK0gP3HKLlz7/He22uYsp2KzotLTAajqGyohxHDY3oHBDvBU9GmCoMMdNyMTNmAFVGi9zhQA1uODoO4ddv1Ik2OtDf1Y6mulpUHzmIA5UGmD/rE69OglL0R8okikzKQZ7o0xFXnyzGKvRppiMrzn026D62/E0BCgSSAIM1gXQ02BYKUIACFKDAdSGgREJWPkpmanHWbEK71TlVp7WzBdUHK3EmJAa65Ohxl4qvjEpCwbwixCv6UNvS6TySDiuaDFWoNPUhUTcNGpXnive6ONLs5NgKfD3Yiqq6Tjh6G/B1hh66swfwn39qlhuRt2Ilvu9VtqOjZr9cMu2GyGnQ5ySMbUO5NwpQgAIUoAAFAkag5S8ve4IachCg04L62hoR1DgAQ+MZXBBDisLDI0UAQCXK9hbBYTooB2ysbbVodKQgX+fK5g2YHjkbEqW7BQMfVMHimkLHu3n2wX60m5tQW1ONg6KfR01m3BCXiewIKxosIlglSsZa3g+84IYiNAKOj47I/t79EZMFobezDfXGk6gSmUQHRCbR6d7P8b2bZ2NOKmCss2CSUolPa4+A82T6yPEJBQJOgMGagDskbBAFKEABClDg+hAIUmmQVaDH9PgQtNY2uTJSRPmwploc/MaMlEA1CkZ0SjbmFU2HQmQPtXQ682wc1nYYqirQ2KdCyrQkMGYTqMdvfLdLDKTE0UqjXPLMfOw4jh5rkB+L+mdYdU/mUADU0Yqdr1RASri5+bYFyE3iCMvxfeTZegpQgAIUoMB3F4hKL0Rehg6a792A89096Lc7B1JJWxzs70RLfa0cAKgU2Sj9F0IxU8xJ42itQ7t9Evqbj8EckobcZGeZ1e/eimvwSYUKGYXT0Xe8WrTVuX115kL8rDQXKsd5nPu8F4OurtqtvTDX1zkDNdKq0usiYNNeWy2CG2nISQqQ/ilCRcAsD+dNRyBPsyN3S4v587Px5eed6B/qELosZhhFMKqmrkt0R/zPWasZXQ3imClSkJsSmEE2uUv8QYHrWOCGr8VyHfefXacABShAAQpQYCwFxDw1fWfPyvO6KFVToPZELWwwHSrD1r21Pq1RxufhoeX3Im1qiM/rgfbEbu3D2Qviqi5IiSlT1J6SZrYOI8q2bkNtj3eL1SgsfQALi1IR2L3ybjMfB4qAw9qBU00t6LZ+iVB1HFJuScVUz9+RGAVatQUv7K73ae6M5WvxYPYU52s2C3b+5gWckL+TGixf9ySy1T6r8wkFKEABClCAAtexgN3ajU+aTKg58T5qm9tHlBBJGrhwYeitzNJH8UhR4tALgfRIzJe5ff0LqHW1V7fwUawqcbbVJvpqMTfA9KEJdaeaYfXqk6cLyjlYv2ERRitq7FlvTB90o2zjs6h2XWNo56/GmrmpcIhyb599akZD/Smcqv8QrT0jdcjZUP2ap7FAy6uRMT1s3BkFLkOAwZrLQOIqFKAABShAAQpcqYADjYd24BURjPG+ZFBqdLjjh3fjjuxEZ4DD1oHysh3YX+t7YThfXEzMDcCLCUe3CTt+t0MEY3x6BV3hnbh7fjESXTfRLcZ92L6tAj4xG+1CPL2mhAGbK/1qXUefb63ajk27fQOaUve1eUvw8NJ8uGMujfs2YXNFq4+MUqOBRuTZtPe4Z1UCMksfFzdWYn3W4xMKUIACFKAABSjgEXDY0PFJMz4wGlBrqIfPKa9nJeeDvGVPYOmsqcNeDZCn9lZs2bAJ9a5Tdt3CNSJgo72ocba+DhG8aYHpo6HgTeHKdVic5j7LuugjfnyhGzs3PIsTrlM7rX4l1ixI82mPwyaCNyLDpsH0IT6sOyXKT7sARNb1+sfmBlgAyqfpfEKB61aAwZrr9tCz4xSgAAUoQIGxE2jc8zw2H/YNwPjsXZ2Hx/9pKWJdU7r4ZKRo5mDdk4s8N6J9PufPJ31GbHxmm28AZlh75q9ZL4JM7nF4Vhj2vYEdFc6sB714b4HnvWEf5FMKDBPoqNqC54ZlzHivosxcgvWP5HuyurobD+H1V/ai1TuO6PUB3fyVWDXX94Le620+pAAFKEABClCAAhcJWLstaDK9jxPvf4Dm9qEBINKKc0RQY1FABjVc3RABm5ee2gTnbH7AjCWP48H8Sw1accDaZ4PKK2v+IhB/v+DowPZ/fQ61rkOhmy+CUHMvDkK5m+mw9eGTZjNw0wykTuFcmm4X/qZAIAkwWBNIR4NtoQAFKEABCkxAAXtrOZ7atF/umTK+EMsWz0YEbGg48o4ng0Y9Yxn+6cFZnhvNTgYHWg1H0C8+kx0bEmAyNuzbuB4VcqqMEnOWPITZSSr0tNXh7V3uDBpRYmqtKDHlqj7l7oCjrwVHjOdRXJI1rL/uNfibAr4Cju7jWP/sLldWmhalK36E9JggtNUeQtn+oWy1OavXY1GqOzgobcMOi+kD1HxQj/auzwFVJG6Muwm5hXOQGuClBX0F+IwCFKAABShAgUATkG78W8xNMNS8h8bg2/DLB4cGjfilrVYTtr/RiGmzZyFjmhbqkS4fbC14af2LnoBNQGcDyYjieshYiy/jp4lzt1Gye4aVeQvoknR++WJwpxQYXwIM1oyv48XWUoACFKAABcaZgAOGLeuxQ6o5oCnE2icXwx27aBGlml6USzXFY+XTjyFNXFBZOxrFBKYNmPajRfC55xxgvXZ0HMLa5/bKrfIZRWgzYeP6rXK2TbwY2faYNLJN1I5urDmIj0NnY8GsS43eC7BOsjkBIiACg8+LwGC71BwtVq5fgzSveIzDIr6LLzi/i+rClVi3OC1A2s1mUIACFKAABShAgbESsKPqpQ3Y3TyUUqzRzkDe7BzMyJiGqd6RG2sjNm3YDHfB2Dkr1mJRlvsKZazae3n7sVvEoLcXnIPeoNQgc1YeZs+agWnaqb6llIeVefvmrKHL2z/XogAFxl5AMfa75B4pQAEKUIACFLh+BGw43em8aCpcfKcnUAORKbDFNaeGduESOVADdOC15zaj4sRhGC22gCa6cPass33qOZjrKffgQNW2Ha6yaJlY5ipB0FHzGjbvPoyqj+S77QHdLzYu8ASsxrddgRogb/kDPoEaqbVBicUo1YlZfsUSMonlLGQI/qAABShAAQpQ4PoSsH8G06dDgRqp8z2ttdi/ayue3fAU1m3chLLy42jtEPXC1GlY8/Rq6FxCh7c+g32NviXdAgPPjsPbXYEaqUEXelBfvR9bNz2Lp55Yh01bynDc1Aqr3SFOArV4ZP2jyHSeEqJ213MoM3YHRjfYCgpQ4FsJTPpWa3NlClCAAhSgAAUoMKKADabjZiTlZw2bW2bo5vEX590ftOPQ666STsoZ+GlJouuNWNxRqEFzdQ9aP/4MSEt1f8Bvv20WE0SvkJU4rOyAp1tfQlweyYu95YBnNF/eilK4c2hi03OgFMUWLnx8GlbMGubjt65xx+NCoANvbDvhbGm8Hj8aXlNPficIN94YBoiRpAP1h7EnWJoTKVj8T/wMFj8nTYL8P/msPxTpBbMw1fP9dW6aPylAAQpQgAIUoMC4FhDBilUbnoWtrwPN9R/A8EEt6lvlesVyty70tKJ6v/RPPBUZKjPyi1GwZA46dx2GXQQ4KjY/i+A1a73mmgwEjRDM/eV6pH/SjLqTBtR+WI8eTzzqAlrrq+V/Uks12kzkiTK3P1q9HPYXt8ll3qq3PYtJK8Q8QlnDrmMCoWtsAwUoMKoAgzWj0vANClCAAhSgAAUuV8Bqehtbd4mbyrt0YqTaKmhFSTPnokTUFHEFJK4sTuz+C36YvRjKxv3Y66o7MOehezDVvar4PWCzy8+CgwPhFKUbZS9sRa1okW6hmKyzZGiyzklKVx0qazUONs4Xk6k68OarFc6eSDfVvUopOL78wvm6/aw85wgvl5wc/PnNAq3lb0AKvUjLwmUL4FX9zPmi/LMD74kAp7Rc6KnHYdfXUH5h+A+RCbauaNbwV/mcAhSgAAUoQAEKTAgB1ZRYZBctkP9JpYgtnzTh/Q9O4IMTzWLQlGsRGSq1h3fL5/jyK3IA5AL2b/oVJj/6JKpaaz4AADCJSURBVIoSPRcy7k/473eQComp2fK/BUsdsHZb0GQy4sT7H6C53dMjkUVUj/3SP9FS72uNw1s3QLV6PeYGcn1p/+lyzxQISIFAuBMSkDBsFAUoQAEKUIAClysgRv9vdY3+1yQhyuf6JgipWTeJUf/NYkKaavxuZygiGw47N6xdiPmeEmLiJUcrTtQ6LzqSkm+83J1fs/Ush/7ouYhLHdaekLh0MXvIfrnW9eFXtiE4HzghN12J0mXzfG6qf/LBB86J4cM0Pq9fs4ZzwxNDoM+AzWIEqHv5y47tmLJkMbITfUM2lkNveQI6YqioWN0z5NL9Uc/v0l/c7XMB73mDDyhAAQpQgAIUoMBEEwhRIzFtlvxvkQh09HVIgQ4Dak4Y0DqUouLVayt2v/D/ECvm0kz1uZ7xWsWvD4OgnqrFLDGAbFbJIjhsffikuQlGQw0M9a2eM8ChEI6zsftffAaTH1+HotiA7JRfRblzCgSiAIM1gXhU2CYKUIACFKDAOBIYGv0vAhUr5l10Mzi24G5k7nsB9eIecvuJCrS7+rbk4RKviTGt2PebTXLKPhCP9Jt8b0iPOYetEbv2igCTWJSZyy4uiRCUiB8t1GGTtM6FZlS44k/KGcvEhdBQjak+0x686J6bp+BWBmvG/ECO4x2KEh35OjUONzsvuS+012LbC7XQzJiPFYvnIlb6ExHf0+3u76n47q1/cBakb5/D4SzOJ/3+8ssvpRdEuT4l1Oqh7+Y4lmHTKUABClCAAhSgwLcUCMKUWC3ypX9zF8Nu6xaBjgZ8IAIdH9a3ewId0M3GTeMkphGkmoLU7Hz5n+gRui2fwCQybqRMIq+kG9kpmPMafsvvC1engP8EbvhaLP7bPfdMAQpQgAIUoMC4FrCasHHDVkhFmNR5y7FuafbI3RHrPS/WcwdqpJXU2hm47dZkTPryDOoOiprLroQAXemjWFWUOPJ2xuhV4/YN2CZn+WiwYv2TyBoldmQs24htrhJUzqaJGthz8pAcNQlnmt5Htbj4kxcxN88TGx70Kfk2Rl3hbsa5QF/Lcfzh1V1wxWxcvVEir/Q+xHyyG3td39OV4nuaNsr3dJwTsPkUoAAFKEABClDg2gk4pEBHE04YPkbKnYvgnfh/7XZ6bbdst3ag6SMTat57D+dSf4o1i9Ku7Q65dQpQ4KoJMFhz1Si5IQpQgAIUoMD1JuDA8S3rsUtKmcHwuWpGsLC1YudLm3GiffQyTZq8ZfjlUmd2wAhbGJOXHB2HsPa5vfK+Lidw1HJoO17cK81sM9oSj+Vr/x7ZU5jVMJoQX/8mAQdajr+FV3dVD9Vb9/qIrvRxEeCM9XqFDylAAQpQgAIUoAAFKEABClBgvAkErRfLeGs020sBClCAAhSggP8F7JZ38Z9vN7gaokbm93MQHXqJgERwJLIK9JipjcBATyc6+wc9nVCqtbhz6V/hIf00KDyv+uOBDX/e9FuYXU2LSp6OnBTNJdsUlZyNeUXToXL0o72zC3ZnBSrReCW0eQvwV3+7DKlh/u2VPyS5z6spoEBUQgZK9DOhslnQYOn32fgX579AXMo0aFSX+Pvz+QSfUIACFKAABShAAQpQgAIUoECgCTCzJtCOCNtDAQpQgAIUGBcCVuzZuAGHpfpnXos2rxQ/vbcIUy+n1rMoOWC78CUmKZUICQqMm8x9xp14ZtsJrx6Jh0otSh95AEWpU3xfH+WZ3W6D6BVUIZeDMMpG+DIFLiFg727Em6+/ghPu2oGudb/V398lts+3KEABClCAAhSgAAUoQAEKUGDsBRisGXtz7pECFKAABSgw7gW6Ddvx7I7RSn9J82k8hHuL0jC+whUd2PLEc6gf5eiotYV44IF7kMpyZqMI8eWxFuhuPITXX9nrme/JuX8lCsXf38Jx9/c31nrcHwUoQAEKUIACFKAABShAgcASYBm0wDoebA0FKEABClAg8AUcrdj2H3vQK7VUuxDP/O+fQ6eyoa7BAmcFMAfaGwyoqGyESjsNSVGhgd8n0cLWfZvxjtkqHilR+sTTeOT2m9H/sQntVmev7P0WnDxSDvP5CKToEhDKymbj4rhO5EaqNMnI15dAG3IWpqZ2z9+fRfr7MzhQVKxD8EQGYN8oQAEKUIACFKAABShAAQpMIAEGaybQwWRXKEABClCAAmMh0Lh3C/7S5gxqLFn9M9ykEvNpJGVAXyLm0zgr5tNod82nIeZwaTh5BEcbB5A4LQ1RgRzdsBrx4tYqSFPVqPPux/LZcVCEauQ5dqbHh6C1tskzsXtvWz2OlB/FeXGjXBcXecn5bMbieHAf17tAEDTJWdCLeZNC+lrR1Cn9bQKanNvxg4zo6x2H/acABShAAQpQgAIUoAAFKDBuBFgGbdwcKjaUAhSgAAUo4H8BR/dxrH92Fy6IpmgKV+DJxVkXNUqeT2ObmE+jXVpraNHNWYL77s5HIFYRO/7SOuxqltobj5VPP4a0i+q32WAqL8PW/cNKv6kzsezhn2CWVj3UUT6igB8FbB1G7HzjFH7w10tFxo0fG8JdU4ACFKAABShAAQpQgAIUoMC3EmCw5ltxcWUKUIACFKDA9S3g6Dbiv5/dhlZoseaZNdAGje7RYTqEHVv3ot1nFTXmLHsYd8/S4hIf9fnEWDwxlj2PbdXtoqrbo1hTkjj6Lm0dKC/biv21PT7raDL1ePAn85CoDqRe+TSRTyhAAQpQgAIUoAAFKEABClCAAhQIYAEGawL44LBpFKAABShAgcAUsKGjG4idqrqM5omMlEMiI2Xv8IwUHZb9bDlmJV7ONi5jN1dhFVt3BzA1FpfTIil7oWzrNgyL2SBTvxxLF2Rf1jauQpO5CQpQgAIUoAAFKEABClCAAhSgAAUmiACDNRPkQLIbFKAABShAgYAWkDNSdoiMlKE8G13p41hVFBvQzf6mxlmM+7B9WwWG8mxm4PFnH8T47tU39ZrvU4ACFKAABShAAQpQgAIUoAAFKHC1BRisudqi3B4FKEABClCAAqMKyPNpiIyUensh1q1bjIkx04sVhn1vYEdFPeasXo9FqZeTmzMqEd+gAAUoQAEKUIACFKAABShAAQpQ4DoUYLDmOjzo7DIFKEABClDAvwIO2OyAKmRize/isNkQpGKgxr/fLe6dAhSgAAUoQAEKUIACFKAABSgwPgUYrBmfx42tpgAFKEABClCAAhSgAAUoQAEKUIACFKAABShAAQpQYIIIKCZIP9gNC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CAAhSgAAUoQAEKUIACFKAABShAAQqMSwEGa8blYWOjKUABClCAAhSgAAUoQAEKUIACFKAABShAAQpQgAIUmCgCDNZMlCPJf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CAAhSgAAUoQAEKUIACFKAABShAAQqMSwEGa8blYWOjKUABClCAAhSgAAUoQAEKUIACFKAABShAAQpQgAIUmCgCDNZMlCPJf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Dg/7d3/7F1lecdwJ8WJzikRqE4ndWFTTFCrSwvZWOhMCliYpagFaFVmLSo0YgQsdYpYyPSymBZNUs0pWuEQsaismWoMlJQmJooC4GWLaGTvKmwNBLKaMaICBoLYAlX8+q6GGKpO9f29b1OnB92Sk/f93yuFHzuj3Pe5/k85w+uvjr3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GhJsmpFEyBAgAABAgQIECBA4AMXGI9jTz8Z333jvVi48LTFLm2Lq5Z3xbW/0RUdi32tOk3HUwIECBAgQIAAAQIE5ijgW8UcwXycAAECBAgQIECAAIGqCLwX39/dH3sHz91v9233xgP3rI6On9G3q+GTx+OtH52KBZd/PK5ZtuTci/8CvZtq3b9AhEohQIAAAQIECBCosMCHflo8Kty/1gkQIECAAAECBAgQIHAWgdHY3Xt77Dwx+XZb58q49sqIsdaIHx4/HCeaQ5y2nvj7bz0Qyy86sBmNnZ+/PXaPFGu2rY09+3ojjbgm1brPMnovEyBAgAABAgQIEPg5C1z0V4mfc72WI0CAAAECBAgQIECAQAkCnfHVb3wtupq+QQ0dez4evGdLvFyrZuRgbPjKr8dzfbdG00fmUecl0ba0drzi39JLY8E8jlDOLqnWXY6WVQkQIECAAAECBAicLnBx3yNOP5rnBAgQIECAAAECBAgQyFTg3feKxpq+QbV33Rzbn1keD63dEAdr4crA1njy2Kq4s2vxGQLDg8fjleP/E8Oj7xfvLYylV3fFp67paDrceAydHIzxlh/F6+9M7f7Om/Ha4GB8dDyifVlHFBf0zHic/5gzPl48GYuTx34Qr77xTtSqiIVL4hMrfi2Wt59Zb2PP8Rg8fiyOvfbW1D5Lo/vTn4pl0/fpmXvdjWPbIkCAAAECBAgQIECgLuBn0OoS/hIgQIAAAQIECBAgQGCGQPPPoHXGtv07Y8Usucbo0Sfi9k39E3u29fTFvgdWTR9lfOhIbH3gvjg49VNq02/UNjpWxZaH748bOooYZvRIrLv9vmj+ZbXGZzvi6/t3xXVTa1/wMRsHiKGjT8eDmx6ZvAqo6fXaZmfPxnjwS2vOuOfO2OsD0bepLw7XgqjTHrfd+2hsWt01p7pPO4SnBAgQIECAAAECBAg0CXy4adsmAQIECBAgQIAAAQIECMxRYPGKz8aajsmdRl482ghchl6IP/y95qCmLTq7OxtHHxyIzeu+Fq8XV87EJYuivfHOaVvtjZ9Dm8sx60cZfD42zAhqijo62urvxomDO2LdXzxdXHfTeIwX+6zdMHtQU/vUgUfuifv3Hr/wuhuHtkWAAAECBAgQIECAwCwCwppZULxEgAABAgQIECBAgACBCxdYFG2XTX165KV4c3Ry+9izj0f9gprutX2x57l9sXP7zjj0TH+s7a4ffSCe/f5QRGtXbD90KA4d2hPrp4Kf6FgbeyZe2z59Rc+cjjm1xLF/+seJW+DUnvYUV8Q8c6ioY9e+2N+/JVbWM5vDj8Q/n6ylRrXHcDz55S3T+6zq3VLsU6vtUDy1bWPUyzu84/E4FhdW9+Rx/ZcAAQIECBAgQIAAgbMJCGvOJuN1AgQIECBAgAABAgQIXJDA4rj2+sYVMwum9llwRWd0dBb/OnriD35/VSyp3++mdVncde/G6SO/9B9vTW9HcQ3Nwnrwc9mljStqLuqY9cN3xuc+0zV975vFy26IP/pi4yfbRiduyhMxfvKF6J9Kmdpu64u+tTdM79O+Yk08vLln6oCH499eHa5Xds666xX4S4AAAQIECBAgQIDA7AL1rwuzv+tVAgQIECBAgAABAgQIEDivQMul9YSl8dFrVj8Qu1ZPPR8fi6HBoRh5t4hjFrREy/hlE1eozH6Pmql9ftI4Vn1rPsccf69+oBOx7StPxD3rPxtdy9uj9mVw2a198VzP5BU1LS2TXw9f/9dv15eLm268ptgej7GxqatuWlqj7apPFK8dnPjMv7/4RvSuWDL9+YmN+nIzX/WMAAECBAgQIECAAIFzCAhrzoHjLQIECBAgQIAAAQIECJxfYDSOHnl5+mOnpreKmGP4eOz/5uOx48DhplcvbnOux+xafWd07O6buJfOiYH+2FT8i2iL7lU3xU2/c0vcfGNX46qf4p1T7zfqO7B5XRxoPLVFgAABAgQIECBAgMAHJCCs+YBgHZYAAQIECBAgQIAAgeoIvD99NcmVcfklU30PDsTvruubvvdL7dW2js5Y2l5chfOT/44TJ0bmDjSPY7Z0rIr+p7bFN//m0dg9UL+Lzki8PHBg4t+O4hqf3m3bY+2K9jnX8877zdHUnHe3AwECBAgQIECAAAECUwLCGqcCAQIECBAgQIAAAQIELkZg8MXYW89Auq+Pq1prBxuP5x97eDqoWbm+L/70jhujffHUV7DxY/Ent9wTjetxLqSA+R+zpX1F9PbtjLtGh+P1116JV146Evv798Zk2YOxc9OG+Niub8XNHTO/Im7c1h+/9dGId0/NHsos+thVF1K4zxAgQIAAAQIECBAgcB6Bmf8nfp4Pe5sAAQIECBAgQIAAAQIEmgXG4juP/fV0KLPqM9fHRFYTw/Gfx+tXztwW99+5Kmbc2WXqFjDNRzr/9nyOWfxE28BAvDUaseRXfjNu6GqPa1bcMPFv9Z13xws7/yw2765FRiPx2ps/LsKaGVXGj1uuiI5li89fmk8QIECAAAECBAgQIHBRAh++qL3tTIAAAQIECBAgQIAAgUoIXBYt9Z83q/c7PhRPP3R3bB2ohzI9sb5n2eS74/8b7wzWPzgWY/XNqb9H9z1x/qtqil9Lm7HkfI45+kr8Vd/W2Lp1a2ze8mwUmU3TozU+efWixvMFk5udxb1s6o/+P/+7OFl/Mv13LJ7fcX88tPdocf3QLI/T657lI14iQIAAAQIECBAgQGCmgCtrZnp4RoAAAQIECBAgQIAAgVkEXo7v/ssL8e7SWqJxKt76wfdid/+BmM5jilc3PvbHsbz+Davl4/HJzojJW8QcjC/2/XJ8ed2NcfmpH8b3/uHR6B9o2vPS+k6Ty07f/+bE3th3ZFX89i8tKu510xGL53PMxVfHLR0R/bXlBvvj3ocWxqa7bo3OJQvi7VdfjP7HD08uWvy3bVHrxHbr8luit3NH7Kz9RtrIgVj/+f+LzV/dEJ/uvCJG3n4lnv7bB2P34VpAdTgu/9U9sfG6yatxzl73xGH9hwABAgQIECBAgACBcwh86KfF4xzve4sAAQIECBAgQIAAAQIVFRiNJ3pvj/76/WjOqtARG7ftiDUrZv6E2PCRnXHHfbvPutf0G90b45nta6Z+Pi3i6BO9sem0RddsK0KR4vjzOebYye/E3eu3zgiWpteubxQ17C9qmP7Bs+Gj0XfHphiovz/b3861sesbvVG/zc256p5td68RIECAAAECBAgQINAQ8DNoDQtbBAgQIECAAAECBAgQaBK4JD5yZdPT5s22tuhc2RMbN2+LPc/tOiOoqX10yXW9sWvbvdHd1rxjbbs7NvZtjp7iipeJx8v/FW83/Z7Yii/8Zaztnnpv6s/Cqb/zOWbrslujf9fXY83K4lKfMx4dcVvvltjTHNTUPrNkRfQ991R8ac3KM/YorsGJnvWbY8/ORlBT+9C56p7lIF4iQIAAAQIECBAgQKBJwJU1TRg2CRAgQIAAAQIECBAg8LMXGI/hoaEYqwUyLa3R3r4kZv7w2ewrDg8OTtzrpqW1LZYsWXzaPvM7ZoyNxtDwyOS9Zi60lmKfwWKf1tbWGC96+EhR/+QPps2n7tn38SoBAgQIECBAgACBqgsIa6p+BuifAAECBAgQIECAAAECBAgQIECAAAECBAgQKFXAz6CV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/w/AJj7oRqSwXwAAAABJRU5ErkJggg==" id="100" name="Google Shape;100;p1"/>
          <p:cNvSpPr/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png;base64,iVBORw0KGgoAAAANSUhEUgAABmsAAANjCAYAAABFsS6/AAAAAXNSR0IArs4c6QAAQABJREFUeAHs3Q2UVOWdIPz/CHRFQqt0t0rAsR0gGGEEg4ggGmZhfDEa4zhjMmZ0YvbEmcxOTmbnnfcc5/jueI57yPvmxN3NZnTdPbpmJ06SNWfGjzWGKOPIiyJplY8RFjqKtCwGEOWjR1tbaOjNe6u7q2ma6m66q7rqVvGro1TVvfe5z//5Pbdu37r/eu79tV8lj/AgQIAAAQIECBAgQIAAAQIECBAgQIAAAQIECBAoi8BpZalVpQQIECBAgAABAgQIECBAgAABAgQIECBAgAABAl0CkjU2BA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YByZoy4quaAAECBAgQIECAAAECBAgQIECAAAECBAgQICBZYxsgQIAAAQIECBAgQIAAAQIECBAgQIAAAQIECJRRQLKmjPiqJkCAAAECBAgQIECAAAECBAgQIECAAAECBAhI1tgGCBAgQIAAAQIECBAgQIAAAQIECBAgQIAAAQJlFJCsKSO+qgkQIECAAAECBAgQIECAAAECBAgQIECAAAECkjW2AQIECBAgQIAAAQIECBAgQIAAAQIECBAgQIBAGQUka8qIr2oCBAgQIECAAAECBAgQIECAAAECBAgQIECAgGSNbYAAAQIECBAgQIAAAQIECBAgQIAAAQIECBAgUEaBsWWsW9XDEOho3RWvvvx8NH90UfzhjXNjzCBl929bGz/92YvRcqAjamoikn9j2iVXxueuXRQNAxXs2B9rV/w0XtzS0rV8dCSl6qfFldd+LhbNaBikNrMIECBAgAABAgQIECBAgAABAgQIECBAgACBQgR+7VfJo5AVKDuKAh1t0bJlY6x54YVo3tPWXVHtwrjrrhujNm+1nbH5ifvih0178s6NmBy33vGNmN0vY9O5f3Pcd88PY8BSC2+Nb9w4e9AE0QAVmkyAAAECBAgQIECAAAECBAgQIECAAAECBAgMIWBkzRBAZZndtjOeeuyJWNOcL30ydsCkyf5XfnBcombmVTfE3ClHY+OKFdHclevZEz+858dxxz23xLGxMnvjB30TNfUz44ar50bs3hhPrmnuav6eph/GDxrviK/MPVaqLC4qJUCAAAECBAgQIECAAAECBAgQIECAAAECVSggWZPCTm1/OxlN0zdRk0mCPDxUoG3RtLI7uRKRiWVfuzOWThvfVWj23Lnx3P33xMqd2ZVsiqZtn4/rZ3SPzWnf1hS9pRqXxZ1fXxpdpebOjk/PfCbufmBV1zqan22K9rnXd88bKhTzCRAgQIAAAQIECBAgQIAAAQIECBAgQIAAgZMWOO2kl7RgyQTGjjm9q67JMxfGzV+7I+5Z/s1YNnmI6lvfiFd7rpQW06/vTdR0l6qNpb9/Te8Kmre+3ft6+7otPa8zcc3v9yRqeqaMn3Z13DA9mylKHgeaY0d790v/EiBAgAABAgQIECBAgAABAgQIECBAgAABAsUTMLKmeJZFW1PNtGviW9+6JsaMya2yPdqHGFnTvm9n5HI1c+Z9Mlfw2HPDhTEvybusT9ZzYNvr0R4zklEybbHzzZ5SmYtj5glXORsTM+d9Kp7cvilZz4F4c1d7zJrRPVrn2Iq9IkCAAAECBAgQIECAAAECBAgQIECAAAECBAoRMLKmEL1RLHssUdNdybih6hpzLO92xoSe0TDHlRkfZ0zomdCRmzEmxtX0vJ5wenLxtBMfmTPP6J14NDp7X3tBgAABAgQIECBAgAABAgQIECBAgAABAgQIFEdAsqY4jqlay4iSKr0JnFQ1RTAECBAgQIAAAQIECBAgQIAAAQIECBAgQKDqBSRrqr6LNZAAAQIECBAgQIAAAQIECBAgQIAAAQIECBBIs8Cxa2elOUqxVbTAhg0bKjp+wRMgQIAAAQIECBAgQIAAAQIECBAgQIDAqSVw6aWXlrTBRtaUlFtlBAgQIECAAAECBAgQIECAAAECBAgQIECAAIHjBYysOd7j1HhXk6eZ+ablWWwkk0qdgRxJjMoQIECAAAECBAgQIECAAAECBAgQIECAAIFyCRhZUy75Ytfb2WeFR/q87n3ZGb2TO45GbvF803qLZF90Hj3urTcECBAgQIAAAQIECBAgQIAAAQIECBAgQIBAcQUka4rrWba1Zc6oi0xP7Vu2vnViHG074tUD3ZMzUxujtutlJs49t6dU25bY0XZisR2vbumZWBuNZ3eXOnEpUwgQIECAAAECBAgQIECAAAECBAgQIECAAIGRCkjWjFQuZeXGTLowPpXLu6x/Nra1Hx9gy9o1kcvFTLvo/J6ZY2LqzGk9r9ti1eqW4wt1tMTq9T2lMlPj/InHz/aOAAECBAgQIECAAAECBAgQIECAAAECBAgQKFxAsqZww5SsoSEWzK/viWVPPPSt78fWvW3R2dkeW5/7fjywamfPvPq44lMNvTE3XHJF9JZa80A8+NzWaOvsjPa9W+P7334gekvNXxDHSvUW94IAAQIECBAgQIAAAQIECBAgQIAAAQIECBAoUGBsgeUVL5FA771lkvpy95vpX/W0a2+LOa98JzYdTuYcbo6Hv9Pcf5GYc9NtMWN8n8k1M+K2m+bEdx7d1DVx+8qHY/nKPvOzLzNz4pZrcyNw+s3zlgABAgQIECBAgAABAgQIECBAgAABAgQIEChIQLKmIL7SFR6XuyFN7fgYM1C1YybFLXffGef9+OFYsWlPv6XqY9ntX42lM04cHzNp/i1x51nnxcMPrYgTSs1cFl/9w6XRMGCl/aop4du9Bzti5bqD8fTLB2P77o9KUvP0KafHZy+vi2WX1cWkupqS1KkSAgQIECBAgAABAgQIECBAgAABAgQIEKhugV/7VfKo7iaemq3rbG+Nfe8fjrFJOu7o0UzUTZoYQ6cWOqN1/75ISmULReaMupg4fuhS5RDevf9wfGn5L6L90EDjjEY3qvEfGxOP3HVRTGnIZdFGtz5rJ0CAAAECBAgQIECAAAECBAgQIECAAIHqFZCsqd6+reqW/eUDb8ZzG1vL2salcyfGt782tWgxGClUNEorIkCAAAECBAgQIECAAAECBAgQIECAQEUJSNZUVHcJNiew+F+/Gh+WaVRNLoaPJ6Nrnv/rS3JvC3o2UqggPoUJECBAgAABAgQIECBAgAABAgQIECBQ0QKnVXT0gj9lBcqdqMnCFzOGex/bXbZLumXbkr2cXDYGDwIECBAgQIAAAQIECBAgQIAAAQIECBAovYBkTenN1UjgBIGXmt8/YVqpJ6QhhlK3WX0ECBAgQIAAAQIECBAgQIAAAQIECBBIg4BkTRp6QQynvEAxR+mMFDMNMYw0duUIECBAgAABAgQIECBAgAABAgQIECBQyQKSNZXce2InQIAAAQIECBAgQIAAAQIECBAgQIAAAQIEKl5gbMW3QAMIECBAgAABAgRKJrD3YEesXHcwnn75YGzf/VFJ6p0+5fT47OV1seyyuphUV1OSOlVCgAABAgQIECBAgAABAgRKKSBZU0ptdREgQIAAAQIEKlhg9/7D8aXlv4j2Q50lbUU2KXTf47vjez/bG4/cdVFMaciUtH6VESBAgAABAgQIECBAgACB0RZwGbTRFrZ+AgQIECBAgECVCNz72O6SJ2r60mWTRNkYPAgQIECAAAECBAgQIECAQLUJSNZUW49qDwECBAgQIEBglARean5/lNZ88qtNQwwnH60lCRAgQIAAAQIECBAgQIDAyQlI1pyck6UIECBAgAABAqe8wIclvvxZPvA0xJAvLtMIECBAgAABAgQIECBAgEAhApI1hegpS4AAAQIECBAgQIAAAQIECBAgQIAAAQIECBAoUGBsgeUVJ0CAwKACew92xMp1B+Pplw9G9gbRpXhMn3J6fPbyulh2WV1MqqspRZXqIECAAAECBAgQIECAAAECBAgQIECAwIgFJGtGTKcgAQJDCezefzi+tPwXJb8ZdTYpdN/ju+N7P9sbj9x1UUxpyAwVqvkECBAgQIAAAQIECBAgQIAAAQIECBAom4BkTdnoVUyg+gXufWx3yRM1fVXbk3srZGP49tem9p3sNQECBAgQIECAAAECVS5ghH+Vd7DmESBAgACBKhSQrKnCTtUkAmkReKn5/bKHkoYYyo4gAAIECBAgQIAAAQKnkIAR/qdQZ2sqAQIECBCoIgHJmirqTE0hkDaBD5ORLeV+pCGGchuonwABAgQIVIuAX8pXS09qB4HRFTDCf3R9rZ0AAQIECBAYHQHJmtFxtVYCBAgQIECAAAECBIoo4JfyRcS0KgJVLpCG0fVpiKHKu1nzCBAgQIBA1QlI1lRdl2oQAQIEhi/gl8rDNytnCf1VTn11EyBQLoFq/qW8/Xq5tir1VqtAGkbXpyGGau1f7SJAgAABAtUqIFlTrT2rXQQIEDhJAb9UPkmolCymv1LSEcIgQKDkAmn4lfpoxGC/XvJNSYUECBAgQIAAAQIEUilwWiqjEhQBAgQIlEwgLb9ULlmDK7wi/VXhHSh8AgRGLJCGX6mPRgz26yPeJBQkQIAAAQIECBAgUFUCkjVV1Z0aQ4AAgeELjMavhIcbRRpiGG7M5Vo+DVZpiKFc/uolQIBAsQXSsE9NQwzFdrU+AgQIECBAgAABApUmIFlTaT0mXgIECBRZYDR+JTzcENMQw3BjLtfyabBKQwzl8lcvAQIEii2Qhn1qGmIotqv1ESBAgAABAgQIEKg0AcmaSusx8RIgQIAAAQIECBAgQIAAAQIECBAgQIAAAQJVJSBZU1XdqTEECBAgQIAAAQIECBAgQIAAAQIECBAgQIBApQlI1lRaj4mXAAECBAgQIECAAAECBAgQIECAAAECBAgQqCqBsVXVGo0hQIBAiQT2HuyIlesOxtMvH4ztuz8qSa3Tp5wen728LpZdVheT6mpKUqdKCJRSwOeqlNrqIkCAAAECBAgQIECAAAECBNIkIFmTpt4QCwECFSGwe//h+NLyX0T7oc6SxptNCt33+O743s/2xiN3XRRTGjIlrV9lBEZTwOdqNHWtmwABAgQIECBAgAABAgQIEEi7gMugpb2HxEeAQOoE7n1sd8kTNX0RskmibAweBKpJwOeqmnpTWwgQIECAAAECBAgQIECAAIHhCkjWDFfM8gQInPICLzW/X3aDNMRQdgQBVJVAGrbpNMRQVZ2qMQQIECBAgAABAgQIECBAgMBJC7gM2klTWZAAAQLdAh+W+PJn+dzTEEO+uEwjMFKBNGzTaYhhpH7KESBAgACBkQq4Z9xI5ZQjQIAAAQIECBRXQLKmuJ7WRoAAAQIECBAgQIAAAQIEKkLAPeMqopsESYAAAQIECJwiAi6Ddop0tGYSIECAAAECBAgQIECAAIG+Au4Z11fDawIECBAgQIBAeQUka8rrr3YCBAgQIECAAAECBAgQIFAWgTTcry0NMZQFX6UECBAgQIAAgX4CkjX9QLwlQIAAAQIECBAgQIAAAQKngkAa7teWhhhOhb7WRgIECBAgQCD9ApI16e8jERIgQIAAAQIECBAgQIAAAQIECBAgQIAAAQJVLCBZU8Wdq2kECBAgQIAAAQIECBAgQIAAAQIECBAgQIBA+gUka9LfRyIkQIAAAQIECBAgQIAAAQIECBAgQIAAAQIEqlhAsqaKO1fTCBAgQIAAAQIECBAgQIAAAQIECBAgQIAAgfQLjE1/iCIcWqAztj3/k3j1nYhx44Ze+siRM+Izv7M0JtX0LNuxN575Hy/ER4MUPnJkbFxy9bUxY+KYoSuwBAECBAgQIECAAAECBAgQIECAAAECBAgQIHDSApI1J02V5gXbY+s/NsX6wycbY23M+lyfZE28H5vWr48DQxWf9VtJsqZ2qKXMJ0CAAAECBBKBvQc7YuW6g/H0ywdj++6PSmIyfcrp8dnL62LZZXUxqS73q4ySVF3xleiviu9CDSBAgAABAgQIjEjAceCI2BQiQGAUBCRrRgG19KvMxLT5c2LfgSMx0GmZcfHPsal5T09odTGhb88fPhQduaAzmcjkXvd5PpwkguonGFXTh8RLAgQIECAwoMDu/YfjS8t/Ee2HOgdcZjRmZJNC9z2+O773s73xyF0XxZSGfH/VR6Pmyl6n/qrs/hM9AQIECBAgQGCkAo4DRyqnHAECoyHQ95T9aKzfOksiUBOzr78lZg9WV+sr8Wbzo9GWLFO/8Opo7JPVaX+7pWt6tvjCP7wjbpxh9MxglOYRIECAAIGhBO59bHfJEzV9Y8omibIxfPtrU/tO9noAAf01AIzJBAgQIECAAIEqF3AcWOUdrHkEKkzgtAqLV7gjEuiMV558qichUxtX/9aM49YydkwuZ1cbU+rGHzfPGwIECBAgQGD4Ai81vz/8QkUukYYYitykUVtdGqzSEMOoAVsxAQIECBAgQCClAmk4BktDDCntHmEROOUEcmfpT7mGn1INbt0UK5u7b2iTmb4s5kw8vvVvv/FWz4TaqJ/oUmfH63hHgEAlC7j2cCX3XmXH/mGJL3+WTysNMeSLK43T0mCVhhjS2DdiIkCAAAEClSjge0jl9FoajsHSEEPl9JhICVS3gGRNdfdvV+u2rn629zJnv3XtJdE/HXP0yJEehT2xYfVzsXnvL2Pfh8ldbGo+HufPvCw+M39GGG9zCmwomkigygRce7jKOlRzCBAgQIAAAQIECFSAgO8hFdBJQiRAgEBKBSRrUtoxRQurfVv8tOlA9+rql8TC8/rcrKankvfez97JpvuxfuXK3Muu5+3Nm2LVU9Pj9jv+ONzK5jgabwgQSLmAaw+nvIOER4AAAQIECBAgMGwBIzaGTVbyAr6HlJxchaeIgP3fKdLRp3gz3bOmyjeAnS88Gz2pmpj3uUV5Rsi0xc7XjiVrshy1kyfH5PrMMZnD2+Ohe34U+49N8YoAAQKpF0jDdX/TEEPqO0qABAgQIECAAAECJyWQHbHxxX/bHPc9vju27/7opMoUY6FsXdk6s3VnY/AYXCAN3wHSEMPgSuYSGJ6A/d/wvCxduQJG1lRu3w0deeeuWLlqZ/dymTmxZFZtnjLjY/Y1V8W+da/GO+N+M7785c9HY233hdJaW56PBx9Y0Z3sOZzc92bjsrhlbkOedQw+acOGDYMvUMFzq61t1dae3KalXTmJdD8Xu58+PFT+9mavPVzsdpW/Vd0RaFdaemLwOPTT4D5pm1ut/ZU250LjqdZ+qtZ2FdrfypdGoFq3v2K364F/jGgv4zFue3Js+2+/tyW+9tul2S4qtRbfQyq158obd7H3F+VtTfFrt/8rvqk1npzApZdeenILFmkpyZoiQaZxNXtf+sfY3hPY9GuWRv40y5iYtuj6rv/7t2HitMXxp7cdjOUPN3XNenPnwYgRJGv6r9d7AgQIECBAgAABAgQIECBAYHgCzbuGt/xoLJ2GGEajXdZJgEC6BdKw70lDDOnuJdEVQ0CyphiKqVzH/njumeaeyBpj2YJJI4qy9lNzozGaIjs+p23bm9EeM/JcSm3wVY9OBjIdo3WK17Zqa09um9CunMRoPNv+hlK1/Q0lVMj84m1/uSiqrb+qrT3V2k/V3q5c+6rl2edqNHuy+Pv10YzWuosn4HNVPMsT11Tsz9WhB8vfX4c6IordrhPlKn1K+fspK6ifTnY70l8nK1XO5ap5/+dePOXcstJXt2RN+vqkKBG1bV0Vm3ouJVt/1dXR2H1ls7zr7uzoiM4YEzU1eRYac3acXx+x80BStOOjZDkPAgQIECBAgAABAgQIECBAgAABAgQIEChEIHsvni8t/0VyicvSnnHN3Yvsez/bG4/cdVFMaehz7/JCGqRswQKnFbwGK0ihQFusfnx9T1y18dnfmjFgjO0tT8Wdf/VX8Vd/dWc8tyv5iUz/R8euaM4mapJH5tenDHtUTXdJ/xIgQIAAAQIECBAgQIAAAQIECBAgQIBATuDex3aXPFGTqzv7nE0SZWPwSI+AZE16+qJokXS0rI01bd2ry8y8LmbXDrzqsWPH9c78+c/f6H2de7GraXX05GpiQn19Mv7GgwABAgQIECBAgAABAgQIECBAgAABAgQKEXip+f1CihelbBpiKEpDqmQlkjVV0pHHmtERTc+s6n3729fM6X2d70VN47yY0zPSrW39w/Hdv3s+drW2R0d7a2x+5vtx74rtPcUy8S8WXpBvFaYRIECAAAECBAgQIECAAAECBAgQIECAwDAEPizx5c/yhZaGGPLFdapOc8+aKuv5zr1NsWJnT6MmL4uFk4YaC9MQX7h9WWy6f2VXoT3rV8S9yf/9H43LvhLzG4ZaV/9S3hMgQIAAAQIECBAgQIAAAQIECBAgQIAAAQJDCRhZM5RQhc3f9eqW3oivunZ+1PS+G/hFTePS+OYdt8e8xjzXS8tMjutuuyO+vnTawCswhwABAgQIECBAgAABAgQIECBAgAABAgQIEBixgJE1I6ZLZ8HGa74e91wz/NhqGmbEF79+V/xOe1u83344WcHRiDEfj4kTa92nZvicShAgQIAAAQIECBAgQIAAAQIECBAgQIAAgZMWkKw5aapTY8Ga8bXRkPzvQYAAAQIECBAgQIAAAQIECBAgQIAAAQIECJRGwGXQSuOsFgIECBAgQIAAAQIECBAgQIAAAQIECBAgQIBAXgEja/KymEiAAAECBAgQIECg8gX2HuyIlesOxtMvH4ztuz8qSYOmTzk9Pnt5XSy7rC4m1Z3MHRRLEpZKCBAgQIAAAQIECBAokYDvISODlqwZmZtSBAgQIECAAAECBFItsHv/4fjS8l9E+6HOksaZTQrd9/ju+N7P9sYjd10UUxoyJa1fZQQIECBAgAABAgQIlE/A95CR27sM2sjtlCRAgAABAgQIECCQWoF7H9td8kRNX4xskigbgwcBAgQIECBAgAABAqeOgO8hI+9ryZqR2ylJgAABAgQIECBAILUCLzW/X/bY0hBD2REEQIAAAQIECBAgQOAUEkjDd4A0xDCSLncZtJGoKUOAAAECBAgQIEAg5QIflvjyZ/k40hBDvrhMI0CAAAECBAhUq4B7hVRrz1ZOu9LwHSANMYykxyRrRqKmDAECBAgQIECAAAECBAgQIECAAAECBFIk4F4hKeoMoRAYgYDLoI0ATRECBAgQIECAAAECBAgQIECAAAECBAikScC9QtLUG2IhMHwByZrhmylBgAABAgQIECBAgAABAgQIECBAgACBVAmk4T4daYghVZ0iGALDEHAZtGFgWZQAAQIECBAgQIAAAQIECBAgQKA4Au6tURxHayGQE0jDfTrSEEPOwzOBShOQrKm0HhMvAQIECBAgQIAAAQIECBAgQKDCBdxbo8I7UPgECBAgUHQBl0ErOqkVEiBAgAABAgQIECBAgAABAgQIDCbg3hqD6ZhHgAABAqeigGTNqdjr2kyAAAECBAgQIECAAAECBAgQKKNAGu5rkYYYytgFqiZAgACBlAlI1qSsQ4RDgAABAgQIECBAgAABAgQIEKh2gTTc1yINMVR7P2sfAQIECJy8gGTNyVtZkgABAgQIECBAgAABAgQIECBAgAABAgQIECBQdAHJmqKTWiEBAgQIECBAgAABAgQIECBAgAABAgQIECBA4OQFJGtO3sqSBAgQIECAAAECBAgQIECAAAECBAgQIECAAIGiC0jWFJ3UCgkQIECAAAECBAgQIECAAAECBAgQIECAAAECJy8gWXPyVpYkQIAAAQIECBAgQIAAAQIECBAgQIAAAQIECBRdYGzR12iFBAgQIECAAAECBAgQIECgygT2HuyIlesOxtMvH4ztuz8qSeumTzk9Pnt5XSy7rC4m1dWUpE6VECBAgAABAgQIlEdAsqY87molQIAAAQIECBAgQIAAgQoR2L3/cHxp+S+i/VBnSSPOJoXue3x3fO9ne+ORuy6KKQ2ZktavMgIECBAgQIAAgdIJuAxa6azVRIAAAQIECBAgQIAAAQIVKHDvY7tLnqjpy5RNEmVj8CBAgAABAgQIEKheAcma6u1bLSNAgAABAgQIECBAgACBIgi81Px+EdZS2CrSEENhLVCaAAECBAgQIEBgMAHJmsF0zCNAgAABAgQIECBAgACBU17gwxJf/iwfeBpiyBeXaQQIECBAgAABAsURkKwpjqO1ECBAgAABAgQIECBAgAABAgQIECBAgAABAgRGJDB2RKUUIkCAAAECBAgQIECAAAECBAgQIEDglBHYe7AjVq47GE+/fDC27/6oJO2ePuX0+OzldbHssrqYVFdTkjpVQoAAgXIJSNaUS169BAgQIECAAAECBAgQIECAAAECBCpAYPf+w/Gl5b+I9hJfFjKbFLrv8d3xvZ/tjUfuuiimNGQqQEuIBAgQGJmAy6CNzE0pAgQIECBAgAABAgQIECBAgAABAqeEwL2P7S55oqYvbDZJlI3BgwABAtUsIFlTzb2rbQQIECBAgAABAgQIECBAgAABAgQKFHip+f0C11B48TTEUHgrrIEAAQIDC7gM2sA25hAgQIAAAQIECBAgQIDACAXc22CEcIoRIEAghQIflvjyZ/kI0hBDvrhMI0CAQLEEJGuKJWk9BAgQIECAAAECBAgQINAl4N4GNgQCBAgQIECAAAECwxNwGbTheVmaAAECBAgQIECAAAECBIYQcG+DIYDMJkCAAAECBAgQINBPQLKmH4i3BAgQIECAAAECBAgQIFCYQBruK5CGGApTVJoAAQIECBAgQOBUEpCsOZV6W1sJECBAgAABAgQIECBQAoE03FcgDTGUgFoVBAgQIECAAAECVSIgWVMlHakZBAgQIECAAAECBAgQIECAAAECBAgQIECAQGUKSNZUZr+JmgABAgQIECBAgAABAgQIECBAgAABAgQIEKgSAcmaKulIzSBAgAABAgQIECBAgAABAgQIECBAgAABAgQqU0CypjL7TdQECBAgQIAAAQIECBAgQIAAAQIECBAgQIBAlQiMrZJ2aEaPwN7Nz8Vzr70f48cNQHLkSMS5l8TnF8+IMX0X6dgfa1f8NF7c0hIdURPRkfxbPy2uvPZzsWhGQ98lvSZAgAABAgQIECBAgAABAgQIECBAgAABAgSKKCBZU0TMNKzqw53rY9P6A4OHkhkXv50ka2p7lurcvznuu+eHsae31OHuV3ua48mHmmPdwlvjGzfOPj6507usFwQIECBAgAABAgQIECBAgAABAgQIECBAgEAhAi6DVoheCst++NGxoDKZTJz4f0RmUl1kehfbGz/om6ipnxk33Hxr3HDVzN4l9jT9MH6wcX/vey8IECBAgAABAgQIECBAgAABAgQIECBAgACB4gkYWVM8yxSsqS12vt4zqqb2qrjzrutj/BBRtW9riuaeZTKNy+LOry/tLjN3dnx65jNx9wOruuY2P9sU7XOHXt8Q1ZlNgAABAgQIECBAgAABAgQIECBAgAABAgQI9BMwsqYfSGW/HRPjktvNZB+ZXz+3z+iZ7mn5/t2+bkvP5Exc8/s9iZqeKeOnXR03TO8Zg3OgOXa051uDaQQIECBAgAABAgQIECBAgAABAgQIECBAgEAhApI1heilrWzH29HSM7BmQv25J3GPmWQkzptt3a3IXBwzG/o3aEzMnPepnokH4s1dsjX9hbwnQIAAAQIECBAgQIAAAQIECBAgQIAAAQKFCrgMWqGCqSrfGUd64jnQ8nI8/8zG2LF3X3R0RHz87PPjsoWfiRmT+l4Y7dhInJhwet6ROJkzz+ht4dHo7H3tBQECBAgQIECAAAECBAgQIECAAAECBAgQIFAcAcma4jimYy0ffhA942Qi9qyPFXv6hLV9e2xqWhXTl90ef7x0Rp8ZPS+ThI4HAQIECBAgQIAAAQIECBAgQIAAAQIECBAgUHoBl0Ervfmo1di+b/uxZE22lkxtTG6cfNyIme0rH4ofbdw/ajFYMQECBAgQIECAAAECBAgQIECAAAECBAgQIDA8ASNrhueV6qUzZ18aV83552h+rTVmXH9zfH5+Y/d9azpbY+2PH4wnN3Xf0GbTEytj2dxb4oRb1IxS6zZs2DBKay7/aqutbdXWntwWol05iXQ/66d090//6PRXf5F0vtdP6eyXgaLSXwPJpGu6fkpXfwwVTbX1V7W1J9d/2pWTqIznauuvamtPbivSrpxEZTxXW39VW3tyW5F25SQq47kY/XXppZeWtLGSNSXlHt3KxkycFtffkvzfv5oxE2PRLX8a7765PJqy10k7vCveaY9o6Hv7mv5lvCdAgAABAgQIECBAgAABAgQIECBAgAABAgRKIiBZUxLmNFRSG5dd0RhNK3cmwRyIN99uj1nT+sRV0+d1kV+OTgYyHaN1ite2amtPbiPSrpzEaDzb/oZStf0NJVTI/OJtf7koqq2/qq091dpP2pUTGM3n4u0vfK4qo59yUVZbf1Vbe6q1n7QrJzCaz/brQ+naXwwlVMj84m1/uSiqrb+qrT3V2k/alRMYzefi7y9GM9rudbtnzegbl66Gzs7o6OiIzgFqrLvg/N45Rw91L3UkN6XjaP5ynUdzS3gmQIAAAQIECBAgQIAAAQIECBAgQIAAAQIERkHAyJpRQC3PKtvjqX9/d6w5kNQ++br45p8vjv6DZXZtbu4JLRNTzu2+Btq552aSgTaHI9q2xI62G2N27fHR73h1S8+E2mg8u9/M4xf1jgABAgQIECBAgAABAgQIECBAgAABAgQIEBiBgJE1I0BLa5HxSd6l67HnpXgte2+avo/OnbG6KZvJyT4mxFlnjEmex8TUmblrobXFqtUtXXN7/+loidXre1aUmRrnT+yd4wUBAgQIECBAgAABAgQIECBAgAABAgQIECBQJAHJmiJBln8142PuZ+b0hHEgfnjP/fH81l3RnlwWrXXX5vj+/3t/bO+Zm5l5dczoGXbTcMkVUd8zfc+aB+LB57ZGW3I5tfa9W+P7334gsne4yT7q5y+Ihu6X/iVAgAABAgQIECBAgAABAgQIECBAgAABAgSKKOAyaEXELPeqJs69Ma5r2hQrshmWwztjxcP3xooTgmqMr3xx7rGpNTPitpvmxHce3dQ1bfvKh2P5ymOzu15l5sQt1+ZG4PSb5y0BAgQIECBAgAABAgQIECBAgAABAgQIECBQkICRNQXxpa3w+Fj89W/G7dfNi3x3l5k857q441tfj2ndt6vpDX7S/Fviztuvi8m9U469qJ+5LO64+5Y4L3vVNA8CBAgQIECAAAECBAgQIECAAAECBAgQIECg6AJG1hSdtNwrrIkZi78Ydy3+nWhrfT8Od0YcTUL6+BkNUdtz6bN8EU6csTj+/J4ro3X/vjgcyWZx9GhkzqiLieMHKZRvRaYRIECAAAECBAgQIECAAAECBAgQIECAAAECwxKQrBkWVyUtXBO1E5MEzbBCHhMTGyYNq4SFCRAgQIAAAQIECBAgQIAAAQIECBAgQIAAgcIEXAatMD+lCRAgQIAAAQIECBAgQIAAAQIECBAgQIAAAQIFCUjWFMSnMAECBAgQIECAAAECBAgQIECAAAECBAgQIECgMAHJmsL8lCZAgAABAgQIECBAgAABAgQIECBAgAABAgQIFCQgWVMQn8IECBAgQIAAAQIECBAgQIAAAQIECBAgQIAAgcIEJGsK81OaAAECBAgQIECAAAECBAgQIECAAAECBAgQIFCQgGRNQXwKEyBAgAABAgQIECBAgAABAgQIECBAgAABAgQKE5CsKcxPaQIECBAgQIAAAQIECBAgQIAAAQIECBAgQIBAQQKSNQXxKUyAAAECBAgQIECAAAECBAgQIECAAAECBAgQKExAsqYwP6UJECBAgAABAgQIECBAgAABAgQIECBAgAABAgUJSNYUxKcwAQIECBAgQIAAAQIECBAgQIAAAQIECBAgQKAwAcmawvyUJkCAAAECBAgQIECAAAECBAgQIECAAAECBAgUJCBZUxCfwgQIECBAgAABAgQIECBAgAABAgQIECBAgACBwgQkawrzU5oAAQIECBAgQIAAAQIECBAgQIAAAQIECBAgUJCAZE1BfAoTIECAAAECBAgQIECAAAECBAgQIECAAAECBAoTkKwpzE9pAgQIECBAgAABAgQIECBAgAABAgQIECBAgEBBApI1BfEpTIAAAQIECBAgQIAAAQIECBAgQIAAAQIECBAoTECypjA/pQkQIECAAAECBAgQIECAAAECBAgQIECAAAECBQlI1hTEpzABAgQIECBAgAABAgQIECBAgAABAgQIECBAoDAByZrC/JQmQIAAAQIECBAgQIAAAQIECBAgQIAAAQIECBQkIFlTEJ/CBAgQIECAAAECBAgQIECAAAECBAgQIECAAIHCBCRrCvNTmgABAgQIECBAgAABAgQIECBAgAABAgQIECBQkIBkTUF8ChMgQIAAAQIECBAgQIAAAQIECBAgQIAAAQIEChOQrCnMT2kCBAgQIECAAAECBAgQIECAAAECBAgQIECAQEECkjUF8SlMgAABAgQIECBAgAABAgQIECBAgAABAgQIEChMQLKmMD+lCRAgQIAAAQIECBAgQIAAAQIECBAgQIAAAQIFCUjWFMSnMAECBAgQIECAAAECBAgQIECAAAECBAgQIECgMAHJmsL8lCZAgAABAgQIECBAgAABAgQIECBAgAABAgQIFCQgWVMQn8IECBAgQIAAAQIECBAgQIAAAQIECBAgQIAAgcIEJGsK81OaAAECBAgQIECAAAECBAgQIECAAAECBAgQIFCQgGRNQXwKEyBAgAABAgQIECBAgAABAgQIECBAgAABAgQKE5CsKcxPaQIECBAgQIAAAQIECBAgQIAAAQIECBAgQIBAQQKSNQXxKUyAAAECBAgQIECAAAECBAgQIECAAAECBAgQKExAsqYwP6UJECBAgAABAgQIECBAgAABAgQIECBAgAABAgUJSNYUxKcwAQIECBAgQIAAAQIECBAgQIAAAQIECBAgQKAwAcmawvyUJkCAAAECBAgQIECAAAECBAgQIECAAAECBAgUJCBZUxCfwgQIECBAgAABAgQIECBAgAABAgQIECBAgACBwgQkawrzU5oAAQIECBAgQIAAAQIECBAgQIAAAQIECBAgUJCAZE1BfAoTIECAAAECBAgQIECAAAECBAgQIECAAAECBAoTGFtYcaXTJ9ARLRvXxJqm9fHLgx3d4dXUxtSZl8XSpYti0vg8EXfsjWf+xwvx0bhxeWZ2TzpyZGxccvW1MWPimAGXMYMAAQIECBAgQIAAAQIECBAgQIAAAQIECBAYvoBkzfDN0luirSW+/90Hormtf4htsWnNk8n/z8SS2++Ia2bU9lvg/di0fn0c6Df1hLezfitJ1vQve8JSJhAgQIAAAQIECBAgQIAAAQIECBAgQIAAAQLDEHAZtGFgpXvR1njiuERNfSxcdkPcdMOSaOzNrxyOVQ99L7a192vJ4UPRMwYnIpNJ/jvx/2RG1E8wqqafnLcECBAgQIAAAQIECBAgQIAAAQIECBAgQKBgASNrCiZMxwratj4bTbkRNfVXxR1/eX009IQ2f9GieOa7y2PVnuyEPbHutf0xY25ubkT72y2RK7rwD++IG08YeZOONoqCAAECBAgQIECAAAECBAgQIECAAAECBAhUo4CRNVXSq29v29HTkkzccNu1vYma7om1cfXN1/W29M2dB3tfZ1+MHZPL2dXGlLp8N7U5bnFvCBAgQIAAAQIECBAgQIAAAQIECBAgQIAAgSIKSNYUEbOcq8qcMbGn+vo4u+7Ey5WNyUyM3NXQasYeP//tN97qKVsb9ROPn1fONqmbAAECBAgQIECAAAECBAgQIECAAAECBAicCgK5IRWnQluruo2NS/847lk6cBNbf/la76XOZlx4znELHj1ypOf9ntiw+rnYvPeXse/D5C42NR+P82deFp+ZPyOMtzmOzBsCBAgQIECAAAECBAgQIECAAAECBAgQIFA0AcmaolGmeEWdO+Pvf7i+J8D6mHVeboxN96T33s/dsSZi/cqVxzVke/OmWPXU9Lj9jj8Ot7I5jsYbAgQIECBAgAABAgQIECBAgAABAgQIECBQFAGXQSsKY5pX0hFrv/dQbO8Jcfp1t8SM44bJtMXO144la7KL1U6eHJPrM8cadXh7PHTPj2L/sSleESBAgAABAgQIECBAgAABAgQIECBAgAABAkUSMLKmSJBpXc3WJ/5zPLn9cHd49Uvi1sXn9Qt1fMy+5qrYt+7VeGfcb8aXv/z5aKztvm9Na8vz8eADK+JAtsThTbFy47K4ZW5Dv/JDv92wYcPQC1XoEtXWtmprT26z0q6cRLqf9VO6+6d/dPqrv0g63+undPbLQFHpr4Fk0jVdP6WrP4aKptr6q9rak+s/7cpJVMZztfVXtbUntxVpV06iMp6rrb+qrT25rUi7chKV8VyM/rr00ktL2ljJmpJyl7aync8/GA837emptDFu/8Y1ee49MyamLbq+6//+0U2ctjj+9LaDsfzhpq5Zb+48GDGCZE3/9XpPgAABAgQIECBAgAABAgQIECBAgAABAgQIHBOQrDlmUVWv9m/8u7h/Re7iZ/Vx8x1/0u/yZyfX3NpPzY3GaIqdyeJt296M9piRJ+Ez+LpGJwOZjtE6xWtbtbUnt01oV05iNJ5tf0Op2v6GEipkfvG2v1wU1dZf1daeau0n7coJjOZz8fYXPleV0U+5KKutv6qtPdXaT9qVExjNZ/v1oXTtL4YSKmR+8ba/XBTV1l/V1p5q7SftygmM5nPx9xejGW33ut2zZvSNS15De8szcc+P1/fUm4nr/uz/TAbEdF/aLF8wnR0d0dHRmW9WxJiz4/z6nlkdH8UAS+UvayoBAgQIECBAgAABAgQIECBAgAABAgQIECAwpICRNUMSVdYCnXvXxrceWNUb9JLb74jF59X0vu//or3lqbj7gTVdk5f92Tdjaf9lO3ZF84HuUplfnzLsUTX96/OeAAECBAgQIECAAAECBAgQIECAAAECBAgQOF7AyJrjPSr7XdvWuO87T8bhnlYsvO3OuGZG7aBtGjt2XO/8n//8jd7XuRe7mlZHT64mJtTXx8Djc3IlPBMgQIAAAQIECBAgQIAAAQIECBAgQIAAAQLDETCyZjhaaV62Y2c8uPzh2JOLcfKSmHvm+9HScjA3pfe5M7mW2dkXTIuJyYCbmsZ5MSezKjYlGZ629Q/Hd+O6uOnqy+KczOF47YUn44ercve9ycS/WHhB7zq8IECAAAECBAgQIECAAAECBAgQIECAAAECBIojIFlTHMeyr6X9f22MXFqlK5g9q+L+e49dDq1/gPNuuyu+OCs76qYhvnD7sth0/8ruYutXxL3J//0fjcu+EvMHue9N/+W9J0CAAAECBAgQIECAAAECBAgQIECAAAECBE5OwGXQTs4p9UuNzZw+rBjP+NixC5rVNC6Nb95xe8xrzHPJtMzkuO62O+LrS6cNa/0WJkCAAAECBAgQIECAAAECBAgQIECAAAECBE5OwMiak3NK/VI1jdfEPfdcM+I4axpmxBe/flf8TntbvN+evevN0YgxH4+JE2vdp2bEqgoSIECAAAECBAgQIECAAAECBAgQIECAAIGhBSRrhjY6pZaoGV8bDcn/HgQIECBAgAABAgQIECBAgAABAgQIECBAgEBpBFwGrTTOaiFAgAABAgQIECBAgAABAgQIECBAgAABAgQI5BWQrMnLYiIBAgQIECBAgAABAgQIECBAgAABAgQIECBAoDQCkjWlcVYLAQIECBAgQIAAAQIECBAgQIAAAQIECBAgQCCvgGRNXhYTCRAgQIAAAQIECBAgQIAAAQIECBAgQIAAAQKlEZCsKY2zWggQIECAAAECBAgQIECAAAECBAgQIECAAAECeQUka/KymEiAAAECBAgQIECAAAECBAgQIECAAAECBAgQKI2AZE1pnNVCgAABAgQIECBAgAABAgQIECBAgAABAgQIEMgrIFmTl8VEAgQIECBAgAABAgQIECBAgAABAgQIECBAgEBpBCRrSuOsFgIECBAgQIAAAQIECBAgQIAAAQIECBAgQIBAXgHJmrwsJhIgQIAAAQIECBAgQIAAAQIECBAgQIAAAQIESiMgWVMaZ7UQIECAAAECBAgQIECAAAECBAgQIECAAAECBPIKSNbkZTGRAAECBAgQIECAAAECBAgQIECAAAECBAgQIFAaAcma0jirhQABAgQIECBAgAABAgQIECBAgAABAgQIECCQV0CyJi+LiQQIECBAgAABAgQIECBAgAABAgQIECBAgACB0ghI1pTGWS0ECBAgQIAAAQIECBAgQIAAAQIECBAgQIAAgbwCkjV5WUwkQIAAAQIECBAgQIAAAQIECBAgQIAAAQIECJRGQLKmNM5qIUCAAAECBAgQIECAAAECBAgQIECAAAECBAjkFZCsyctiIgECBAgQIECAAAECBAgQIECAAAECBAgQIECgNAKSNaVxVgsBAgQIECBAgAABAgQIECBAgAABAgQIECBAIK+AZE1eFhMJECBAgAABAgQIECBAgAABAgQIECBAgAABAqURkKwpjbNaCBAgQIAAAQIECBAgQIAAAQIECBAgQIAAAQJ5BSRr8rKYSIAAAQIECBAgQIAAAQIECBAgQIAAAQIECBAojYBkTWmc1UKAAAECBAgQIECAAAECBAgQIECAAAECBAgQyCsgWZOXxUQCBAgQIECAAAECBAgQIECAAAECBAgQIECAQGkEJGtK46wWAgQIECBAgAABAgQIECBAgAABAgQIECBAgEBeAcmavCwmEiBAgAABAgQIECBAgAABAgQIECBAgAABAgRKIyBZUxpntRAgQIAAAQIECBAgQIAAAQIECBAgQIAAAQIE8gpI1uRlMZEAAQIECBAgQIAAAQIECBAgQIAAAQIECBAgUBoByZrSOKuFAAECBAgQIECAAAECBAgQIECAAAECBAgQIJBXQLImL4uJBAgQIECAAAECBAgQIECAAAECBAgQIECAAIHSCEjWlMZZLQQIECBAgAABAgQIECBAgAABAgQIECBAgACBvAKSNXlZTCRAgAABAgQIECBAgAABAgQIECBAgAABAgQIlEZAsqY0zmohQIAAAQIECBAgQIAAAQIECBAgQIAAAQIECOQVkKzJy2IiAQIECBAgQIAAAQIECBAgQIAAAQIECBAgQKA0ApI1pXFWCwECBAgQIECAAAECBAgQIECAAAECBAgQIEAgr4BkTV4WEwkQIECAAAECBAgQIECAAAECBAgQIECAAAECpRGQrCmNs1oIECBAgAABAgQIECBAgAABAgQIECBAgAABAnkFJGvysphIgAABAgQIECBAgAABAgQIECBAgAABAgQIECiNwNjSVKOW1At07I+1K34aL25piY6oiehI/q2fFlde+7lYNKMh9eELkAABAgQIECBAgAABAgQIECBAgAABAgQIVKqAZE2l9lwR4+7cvznuu+eHsad3nYe7X+1pjicfao51C2+Nb9w4O8b0zveCAAECBAgQIECAAAECBAgQIECAAAECBAgQKJaAy6AVS7Ji17M3ftA3UVM/M264+da44aqZvS3a0/TD+MHG/b3vvSBAgAABAgQIECBAgAABAgQIECBAgAABAgSKJ2BkTfEsK3JN7duaorkn8kzjsrjz60tjfPb93Nnx6ZnPxN0PrOqa2/xsU7TPvb57Xs/ynggQIECAAAECBAgQIECAAAECBAgQIECAAIHCBYysKdywotewfd2Wnvgzcc3v9yRqeqaMn3Z13DA90/3uQHPsaK/opgqeAAECBAgQIECAAAECBAgQIECAAAECBAikUkCyJpXdUqqg2mLnm23dlWUujpkN/esdEzPnfapn4oF4c5dsTX8h7wkQIECAAAECBAgQIECAAAECBAgQIECAQKECkjWFClZ0+TExrqanARNOj54xNMe1KHPmGb3vj0Zn72svCBAgQIAAAQIECBAgQIAAAQIECBAgQIAAgeIISNYUx7Hy19JR+U3QAgIECBAgQIAAAQIECBAgQIAAAQIECBAgUIkCkjWV2GtiJkCAAAECBAgQIECAAAECBAgQIECAAAECBKpGYGzVtERDUiswb9684sd26QPFX+cI1li0tlVbe3KW2pWTGJVn298QrLa/IYAKm1207S8XRrX1V7W1p1r7SbtyAqP6XLT9hc9VZfRTLspq669qa0+19pN25QRG9dl+fQhe+4shgAqbXbTtLxdGtfVXtbWnWvtJu3ICo/pcjP3F+vXrRzXG/is3sqa/iPcECBAgQIAAAQIECBAgQIAAAQIECBAgQIAAgRIKGFlTQuxUV1UzetGVOgM5ei3Jt+bSZlfzRVDcadXWnpyOduUk0v2sn9LdP/2j01/9RdL5Xj+ls18Gikp/DSSTrun6KV39MVQ01dZf1daeXP9pV06iMp6rrb+qrT25rUi7chKV8Vxt/VVt7cltRdqVk6iM58rrLyNrKmPLGrUoj+TW3HE0OnOv+z53Hu37zmsCBAgQIECAAAECBAgQIECAAAECBAgQIECgyAKSNUUGrazVZeLcczPdIbdtiR1tJ0a/49UtPRNro/Hs2hMXMIUAAQIECBAgQIAAAQIECBAgQIAAAQIECBAoSECypiC+Si88JqbOnNbTiLZYtbrl+AZ1tMTq9T0ZnMzUOH/i8bO9I0CAAAECBAgQIECAAAECBAgQIECAAAECBAoXkKwp3LCi19BwyRVR39OCPWseiAef2xptnZ3RvndrfP/bD8TOnnn18xdEQ0W3VPAECBAgQIAAAQIECBAgQIAAAQIECBAgQCCdAr/2q+SRzt8KtGkAAEAASURBVNBEVSqBva/8KL7z6KaBq8vMiT+7+5Y4b8zAi5hDgAABAgQIECBAgAABAgQIECBAgAABAgQIjExAsmZkblVXqnXb8/HwQytiT7+W1c9cFl/9w6XRIFHTT8ZbAgQIECBAgAABAgQIECBAgAABAgQIECBQHAHJmuI4VslaOqN1/744HGMjjh6NzBl1MXF8TZW0TTMIECBAgAABAgQIECBAgAABAgQIECBAgEA6BSRr0tkvoiJAgAABAgQIECBAgAABAgQIECBAgAABAgROEYHTTpF2aiYBAgQIECBAgAABAgQIECBAgAABAgQIECBAIJUCkjWp7BZBESBAgAABAgQIECBAgAABAgQIECBAgAABAqeKgGTNqdLT2kmAAAECBAgQIECAAAECBAgQIECAAAECBAikUkCyJpXdIigCBAgQIECAAAECBAgQIECAAAECBAgQIEDgVBGQrDlVelo7CRAgQIAAAQIECBAgQIAAAQIECBAgQIAAgVQKSNakslsERYAAAQIECBAgQIAAAQIECBAgQIAAAQIECJwqApI1p0pPaycBAgQIECBAgAABAgQIECBAgAABAgQIECCQSoGxqYxKUAQKFejsiNZ9b8eed9+Lw4cOxdFkfWM/9vE488z6OOfss6N2/JhCayhL+Y62/fH22+/Eex8cjkNHk1aNHRsfn3Bm1NedE2c31EZFtqqzPfa/vS/eOXisrz6W9NXH65K+Oifpq5qKbFW0tyZ9te+d+LC3rz7W3Vdn18XZEyu0rzraY++7b8eBrr462vW5yvbVmXXnxtnnTIzxFdtXe5O+OtD1uTqafK7Gjv1YTDjzzKirOzsmThxfkZ+rzo622Pf2u3HgveznKttXY+NjH58QZ9Yn219dQ9JXZdmFFVhpZ7TtfzvefedgvHc42a937QKzfVUXdefURUPt+ALXX57i2b56O+mrg0lfHUr6Ktmxd/VVXdJXdWcnfVWRu8DOaE366uA77yV99WF3X32su6/OTv5eTaytyA0wOttbk77aFwc//KBPXyX7iqSvzjl7YlTmLjA5Xtr7buw7cDA+yH2uuo6XknadnfRVZe4soqMt6at398V77yV9ld1ZJJ+rj591ZvL3KumrhqSvyvNxL6zWKj22LQxFaQIECFSygGPbyuk9x7aV01ciJVD5ApI1ld+HWtBXoG1nPPPYE7GqeU/fqSe8ztROjrlXfCYWzp8Tk2rTfyZs5ytPxRMr18SethOa0mdCJhpnzo+FVy2MOdMaUn+CubOtJX7yyKPRtP1Anzac+DJT3xjzF1wVCy+bFQ0VcNayZe0T8egzTXHg8IltOTalNqbPuSwWXXl5zGqceGxySl+179ocP33y6Vi/c/C+qp08PS67YlFcfsmsmJj6M2FtsfGZn8SzazcN3leZpK8uviJ+6zPzY8ak2pT20LGw2nZtjJ88uiI2Db6ziNrJM+OKK66I+ZfOiPTvAtvilacei5VrmmPwXWB9zJw7L65aOD+mVUJf7XwlHvvxymg+MGiror5xTiy4akFcNmtaBSRuWmPtE38fzzRtj0F3gZn6mDP/yrhy4aejsSH9Sba2lrXxt48+EzsH37HH5Onz4rJFlyd91Zj+ZED7rnjuiSdj9aadg/ZV9njp4suuiCsuvyTOS/+OPXZtfCaeXLE2drYNtgVmYvLMuck+cGFcMmNS+vuqSo9tj/3lyveqM1peeTae+/mmeKetI6KmNn79Nz4Vcy+/PGZXwHFTvhZlp3Xs3xarVq6OTW++E0mrorbu1+NTl1wWlyfHuBXw8RqoWaYTIDBsAce2jm2HvdEUtUBVHtsOIdSxf2v8j8efjT3t42L8WWfHrOT4dsGs81J/3mzwZrXH5meS85+v7Ytx48bH5GmXJN9FLo3z0v8Ff9BmdSbHvqufXhnrdyTHS8kBU23y4+Bpv7kgOSc4OzknOGjRqpn5a79KHlXTGg0h0LY1vrv84cimamrrJ0fdhOwnuT0+OHggDgzwxX3ynCVx4+evjsYU79C2PvHteLgpOVGenDiePKkuxiWtOvLBB3HgwIH8J1kyjbHsCzfE0tnnpXebaN0Yy7/1466Tr919lbTqyJE42HYg2gboq8Z518XvfW5xTErxDnrjj+6KH29KThId11cHk75qy99XtdPjht//fCxKThil9dG+8/m4+/4VXeF19VUy2iTa2+Ngsv21Hc5/Qmz6wpvid6+bHw2pTdq0xXP3L4+VO5Nm1dbH5LoJPZ+rg7FngJPnmfqZcf1NN8T8aelNsLVteyaWP7QqaVQm6idPSn4VPy6OJKMBuvsq3xaWiZlLbowbrp4bE1Obt26Np779rVjTtQusj0lJX2UfH3zQ/bnK26rJc+ILN30+Zp+X3gRb69Yn4lsPNyXhd/fVhK5d4AfR1vW5yteq2pi37Hfjs0tnRXpbtT/+7q57Yn3XLjDXV0eSv8Ftyd/g/Emp2sZ58bu/97mYleId+/6NP4p7frypt6+6d4E9f4Pz7gLrY+ENN8Z1i2akNxHQ3hIP3v1AbM+2KtkHTqrL7tcGP16qn35V3PS7y2Jaenfs0fLM/fHAqq4de0xurItkF5j8uUr6as9Ax0v1cdX1N8e18xvT+2W9So9t8+3luqe1J3+fv5X8fc774YpMsn+/+eYbU73PyNe2Y3+f883NxLwbbo8vLmrMN9M0AgSqTsCxbXeXOrYt16Zdlce2g2B27l0bd3/nyRPPxyTnYm76gy+k+vv9wM1qj+cf/Fas2H7i8dL0q26OL107twJ+lHli6zp2PR/L711xYl/1LDpzya3xxWtmR4pPCZ7YqBFMkawZAZoi6RbIXqakPc444VJnncklnFrf3hVbN6+LF9ZsOuEX2tkP/R8kH/p0nltOht22Jq064fJZncnltvbFjh1bY90LP4/m/r+mr58Tt331CzErpSdWOpPLlLRnJiaXOjt+m8r21b63d8TWjetidVPzCTvqOdfdHjcvnpHSEyvJJWVaj3ZdPqtfq6It21fNr8ZLL66N7f1+oZ2ZPC++8tXfi2kpTRpmLylzNOmr/lfE6bqE0y93xJYNL8Xa9f1/TZ+JhTfdHjcmJ8HS+Uj2Ca2Rv6+SSzjteP2fYs2Lr5zwa/ra5ITlv7z1+jgvpUcI7dlGnZH0Vb/kS0d7W7y76434p3VNsSb5Nf3xj9q46tY/iutnpzRpmFwusbV97ImXz8peFqg16atNG+OFnzedMPqwfuayuO0PlsakfvuY49tevndtSV9lJp54SaaO7OW2drwRG9f9PJqa9/QLsD6W3f7VWDqjod/0lLxNLuvWejiTv6/2/TLe2Lo5fr466at+3ysmz7shbvu9RalNGg7YV8m+8Zc7mmPDSy/G+v4jRZMfTtzwlS/HomkpTa9l++ro+CSp229nkXyu9r/9y3h9y0vxYp7Rh40Lb45/eePclH5JSi4pkxwvjT/heClJ2iSXkt31RnK81PRSbOo/UjT5sn7zH90ac1OaNKzOY9v8+6yWZ76bJNy693uZ+ukxd8bZ8d7ObckxbpKx73nMufmOuGVuSveBuSD7PrdvjW/f/XB0tyD5kcS8uXHmkX2x5bXtyY9eehasXxJ3/+U1Kf1cRXR2dMaYyrzWY9+e6Pe6MxnhNCal3/36hTqMt9XZV8MAqJRFHdv26SnHtn0wSvayKo9t8+l17o3v3/mdaM43r2da9vv9l79wbTSm99eLJ0S/6/kH494V2Z9dDfSojyU33xxXz03xD5L6h96xM+7/q/uj+0xFJrkazdw4e9x7sW19c88xVLbAzPiLe74SKT1r0b9FI34vWTNiOgUrW6Ajdm5eEz/9+5Vx3A/36ufF17/xxWhM6UnYocw7WnfGmp89ESs3HX9yb+HNfxE3zq3U3Vl7tGx8IR798ao+O+hEYvJV8RffuD4m9TvHNJRRWua3J5fCeO6nT8Sa5mMnH7K/sF9y27+Oa2al7wTE3s0b4/BvzBl8BFpnW2x7aXU88eSa4/oqM31Z/MUfL430jkcZfKto27U1/vHJx6NpZ9+RAbVx3df+PBan9STs4E1KrsXSGlubno3HV6w/LnFdO+eG+L9uWZTak0VDNat15+b4WXIZrk3HZQLq46Y/+0bMT2t2bahGte+PjS+sjCdWbToucT05OWH+p8kJ85qhyqdyfmfsb9kQP3300eQycH0DbIxb7/iTmN2Qph17cl+1/RENJzHmvrN9b2x47ifx6JrjvzhNX3JbfPWaWan6gUH2vmoxMbknUl/+vK87Y+/Wl+Injz8Z2/vuAjMz4/Y7vhIzavMWKuPE5NIyz22O869aNGiStqNtVzQ9/WSsWH984nrOdV+PWxan7wcGrdvWJicZLkxG4Q52fFAFx7YdLfHdv3qge4T8vJvj//7i3J7PTWsyau9bXaP2YvKy+OafL+3a93Um+8e328fHeSfx+SzjRhnbkhHyD2VHyMfkuPXOb8TsnpNB+1/5ftzzaPfpo+v+7Jux+LzsHj3ZP+56O8afd95JfD5L1KrO5OTJnffHB3OSH0DcmPwAYugdR97AWrdtjD1nfCo1o6K6E4MR1912cyyeNcLvSclJwFc2vB+XzE/JSMqexGAm+QHErb+zaMQj3Pdu3RgfTv7NmJaS6/Nt/bvl8fD6urjha3+Q/ABihN8okst/vvJaZ1xaSScuk0+SY9u8u5MUTqykY9uT56ukY9vWzX8X33nySPLjm+NH37a3PBV3P7Cmq9HzkvNiX0zOi2XPm638+7+NNccd3Eakb0TK3vjR8vsjPvOH8YXkx8rHvve1xRPLl0dT9tg8OS92R3JerGFMct7slefivz+65rjv95FcHeTWW34v1VecyG2RO5+7P+7vvvRJ3PAXfxmLen5x2b75R3H3D7NXOYi46mt3x/XTug9EWnftirGfOK8iRxDl2jzQ85i7k8dAM00nUL0CY+Ksc6fG/CWLY+r4j2LL67uSr0bJ46M9sW711jh33mVx7umnVVzzx5x+VkydvSAWf7ox3k9G2+xp62pV7NrSFNs6k3u/TK+vuDZFcnGquk9MjyuvXhSTa1rjtTfe6e6rtrei6cXdMXXBJVGXvS5chT3Gja+PCy+5MhZdfG60btsc73yUbUBnMkJgbewePyMuOf+s9LSobXP8x//03+PFF16J+nmL4xOnDxDaacnlnM6/MOmrBVHfuT+27NjXtWDnwZZ48aV346KFs+OMNJ2DHaAZ/SdnzjgnLpq/OObNqI+9r22Jg9kLzSe/xXxjwwvRWn9xzPpE92W5+pdL9fsxp8c5F8yKxUvmxZkde6P5rYNd4Xa883qs3ngoPn3lhek5STQMyNPPOjdmL1gSn04y7ru2vh7vde/Yo/nl1XEoGb124TkDbbzDqKTUiybXH/7E9NmxZPHFUfP+znijZwRl264tsWrbabFg/tQkzVtpj9NifN2UuOTKq+PiyTWxc9MbPV8q3ovNa1+MmhkL4oKz0rFj3/9Kcgm0//r3sfXdmrjgUxfEhEH2YaeNmxBTLrw0rl50UXS+uz127OvascfBHZvild3jY+El56cjYdO5K/7m7u/E4y9sS04IT43z6wc783paTDjn/Lh08ZKYUf+reHPLjuj+c7UvSSJujDMvnh9TBkMp8aa5/5VH4r8+9WI0rdoaUxcviLoB+mtM5oy4YNb8WDJvanTs3RZvde/Y45031sXGD86NhRedG+k5CtwVP/j230bTxrWxtXNqLJheN4Bq5R/btv+vtfHUhreS9k2PP/nzz0XuSGjv2h/EY1uzf6cyccMffSV+Y8Jp0bHzufg3/+5v49UPGmPJ7HMGMEnD5Pb4+U+ejreSD87Mm/5VLJvec8yQJED+5r6fxXvZVs1JRqtdmVy6ODnx/6P/55vx+JqX47QZi2P6WQNswCVu1uZH74s1ezrio3daomn1s/HuaZNj+tRzui4fe9KhJO39b//ub+L5ptXJce5FyXHuGSdddFQWTC7H/B9/0JQcebfFG5ua4oWtrXHe9E9Gff+RhkNU3vIPD8UPVjwfq154Ny5ePDuSTbOsj1f+5r7YcDBp1Z7XY+2qF+KD8Y0x7fy64f3tSRI+9//1j5LR5auic+qimF7mL1qde5+P//DYlsT1vXh9w4vx0o5Dcd7U6VE3zO/qW5/463jkH16M57aeFosXTB2eSRl71bFtGfGHVXXlHNsOp1kVc2ybjMj4b999Mg50vBObkr8zW1trYvonL+i60sRba5+ODW+1RWbmzfGNz36yq/nZ82YXXpr9fn9m8v2+uef7fcTBt7bEC89tjEP1vx7TP3FW2Y8FW555KFa8/s/J8enG5O9Mn+P2pL0/eWZjckxeG7f++R/Fb3ws26zkvNmUC7u/37f/Mpp3ZY8wksdH+2Lzyy/Ext2nxQUzGuOMcWX+Q9UdVZ5/22PN3z/Zdbw0eckfxRcvyZ27TC6z/Z8ej3ey3+sbr4t/teyTSb9kL5n7b+L7//ByTL7i6vhE5X0ZztP+4ydJ1hzv4V0VCOxv2RxNa5+PpqZ18T+37Yh9/3wkuRzGxJiQyfeFZ0zUnX9RchLsojj02suR7MOTR1tsfvEXScJmQZKwqUyQMUkiYFZywnLGma2xrucSOu/t2Jh8yW9MvuTndnqV1rZxycnl5IRlcnDdunVD7MmeLercFxtW74ipyU3Uyvw9YsSY4yYkJ5evXBJTa/bHhiQRlX3se31d7Ki5KC69oMxfZLui6YxXHv7P8WryxS+boNiy6YOYl3xeBv9oZJKTy5ckJ8Emx9vrNsW+rqLvxMtr0/FFtqtZI/jn9LM+kZywXByTO9+KTTu6kxt7kkRoa/2nk4TNYCc7R1BZqYqcdnrXyeXFSdKwpWlz10mj+OitWLsx6ecrh+rnUgU5/HrG15+fJOMXRf0H22LLrq4de7y16cU41LggLqyv0KO5MROSk8sLYkHypWL7uubu5MZ7LfFCyhI2HdlLTSW/Cj/Q2hb/+9dqYvzpgyddJpxzQSy4el6Mf/cX8XpX1roz3kgu1XdakrCZWu6ETXJy8cHkZGp2C2p7540kAZAkaGvOi09eUD/4SZ5xZ8T0JBk/r7EmNm18I9lzJnvPfcmJsyRhc2UKEjY7/+G/xModyR/RzuTEV5IAeGHbB3HeJ6dF/en5jpNyn7/T4qzsDyeWfDpOS0awtXQlNz6K5uRY68yLr0wSNin44tfn5Hc0fiZuXHjB4P2UNO200+u6vqxffO6h2Lj5ra4fg3y0a3O82npuXDnr3Fzjy/rc8sx/i2d3ZLfCZPTtjdfH+UMmxyr32PZI67ZYnU3W1F8S1185vbv/ktE2D/2XZ7s+h7Xzbo1bL+/pl0Nvx4tNr8fhf4749JI0X7v8SOxYuzqyH7lPXXV1XNhzwLptxQPx/2UzOFEft/6rL8Q52V3laTXRumVVvJGcXzlj2uUxe8Bfx5R2kzz04cF4rXlX174sW/M7LZti9bNbo2byBXHBOSf3g5VtTybt3ZVtb20sveHa+MT4Mu8zjiajJrdv6f1hW2fbnti4dlVsax0fUz95/gmXks0rnvyY6f6H13a51H766rguOZYq9+PQoeTHUq/v6f5hW/Lvrtc3dJ/ga/xknF83+NF7LvaNf/dArHsn+5drcnzm2qvinDIfNv3qV8mlOZORPt0/bEv+nh58Kza8+FzsOHRmTJ0+JU4mZ5O9X8V/emxzl8vky347Fg2Y9M4pjP5z+/5dsWP79nht+y+j7VfJD97OGj/oieGKOLZNrrKwa8f22L79jfjlgUPJPfHOSu4dN8hnvQKObbOjNf79o9vigotmxFmZQdrSZ5NJ9bFtV5zJDwO+nVxqavwFceEnTvJ8Q8qPbaP9QHKp5Q29+4m2PW90Jaxbz5wWnzz3SDRteiuu+N2bev8G57rr9LOmdP8g6cyO5O/cWz1/5z6Kt7asi1eSH4Msvqi8587273wtNrZ0/wD22HH7oZj2Gw2xb+PG2HfWlfG7S6Yf/+OJ7Pf7i+bH4uQHSR/9ckvs6v71YpKzaYmXV78ajYuvjPrBDvlzOCV/PhLbkuOl7KHRJf/Hdb19tev5v4mf/CKbeKqNm//0yzGl60/ZuPjgf70Um5MfkvzviRcnPwA5uWORkjepgAolawrAUzRlAskv+Z/6L9+KR577p2h5a0+8s29fvLNnV7S8niRvtkYszn3pyxf2mDPiwgWLo751U2zpygIkCZt1rcmXv1kV+evyXBPPmpL8cv6iM2PTy81dv4RtSxI2refOi1mVmoXKNixTF7OuTC7TtHtDvL4v+0XiYGz4n4diQTISoMzfJXLsI3j+/9l7G7ioyrx9/HIQRibeZAxkUAZhBAF5UZEwIFzKrMzsxcpas0xTy9223+4+22f32Z7H39b+WnerbdvMzdrS0qzULM2yCAWERURICFBAIgiJN0GCACcn/9d9zrzCgFg6M/bvfD7AzDBzzn2f+8x9vvf3e70o4M9CVHKYBwqLa6SFREdNoUug2fT1H+P5j6wkffSNONqjQWrUuVGsCs8AJJC5oaguQq0IEgwtKDjugfSkcyfQvsdJdNBH3BCgm4FETT/yGPSJran8MFSx6UygjSyAd1BDz+swbiwaJjEJ2380Xy5a9zWi6AR1bhOCzms/rvVmdwRFJSNW3YmC8iapaQ0lnw7PDnOtDthtjZKLimTS4FuLiiDlUliwqRjhd9LuDi/Yi53I2fgcXtzxCYqKi1FcXIT8vGxkkn3RedYHmgmBGLoW4ImQuFREeJxAUY1YkBhQW1QNbQpZesPXei5Y6+3uSOGNUM1oMn9q5eIY29U0ENlm94Pyi57qUKJ3tagrLIGodxtYsKlVRCApzMQXGObDF/Ff3kywjibzp7ZNJE5FzaYRJURQV/eoMDkiZPjEl4KJTCIRtYZqlNSJhZOeBZt6RGXMgI+Tp0DrZLBYzE0YWV5SOgdegUQiTgvE0fwyaaz7mspwwpeLv2AnL/6sk8FSoeI85uRLMLY9212HfUV1RIG2w39aOoKJg6jY8RLypNhcg6UP3WRmSyk8+lG2rwTd9H2YxBg+0GWDwG9x3Fis6TwzAelxTOiT1fHCliIpKaSdez/mRZrmBDd8c6IEpSxqnBkbg9TIoVhU0mXrsF9+wVESUldFpG6VCanLb4qJkRJIRkrAcIwU9vfZrUVSfKtOW4Lbp13usLYPeSCxniCwbRqL6o0VNUYmLrkbRkZKp4qF+ZDhCvPWYCYtr8355mtzyGM64B/+ITEyE/ckmbgtMlhFSvAJRopUmI8YlpFioLHzP3YJFosAMC/FvIgRJnIvYt8USjWBbXMQFajA8bJamd3J43U0VCIv6yAR8KHnQMDrsf/l9aiSTkc0HngwA86d2XtxaMszeOGdbIIEylFVVYnSonxkETXvGzEVwT7DBT6uG9v21ufgL0++jAPFzKdUVqGSEtr52Vmo7lcjITJoWPCEy8a2ZCK//vedaGacVJQrCoRqRLAvI7vduGhsy+9OfdYm7P7sKxYkCpFZcgKBoeEI9Blhr1w0thU5IjFPxGoUtnF7ZZFUqBFTlMf46QTD2vv2E5Bkh5HyswU3OR04pg5LGMTYN3Q10H+RhRoBiP3Oh2t4+4AVNwKSopIGKE5oM3DrCMBM4nw5fjuL9sp8VHHR1NDli4wZIVD0VmP9S/uleV89S8QPluJZz5efophgpn7vCEqZnjs35fj+/LAj/lSs+WHn76dPu8wZ6MTuv63Fga/EjDV4m/fAMoSfU3/JDUExqdD0V6BUUGwMTTjWr+VCyTIhDN6z67/i5hOM1MRAJmLKpEmuqexLSoMkucSC4vufPXeEELWs7jwiF9fIBKgnEyXJJZgo1r0S+vF5+PjDj5GdX4wvWvqhnhgCryFicKV/KIsgKhQVVkkL+LpiMlHmJDhxQdGNXf/chEYJXDcLGWF9qCOsra+x9DwYCp4IS0qGqq5AuvGiqwYnyUSJczkmSjcqDh1EybFatJzqg4eX3xBsPHl8PQPoHRCmIAK4li8YaMTdOwLGkfW14ZjHQuc658AhHG9sRu/ZMRjr7zX0YolJ2MjkZBgqciFA3Ia2cvSQiRLlakwUFuZLDuTi8LF6tHdwrHyGHyuvoBir4hrZYZ8bkJI8AIHkmOEY9ihCO/lgzgEcLClFRfXnONU3Ct6+atglprj5IS59GnrIihBAZfGdFJI5YU6TzNEjf8Na7JYzIbb9NPShiYzXvH0H0eM7AeHBQ8ux+IUmINa3FQWVLdxHN0oaVXKgbrtHBz4TEmCUnRIynIpOlNaKdnGzZqSEkZEyXJKSSaYZqRE4kV8kLaq6eC58pSS08yobCqIjw3gPTabUV/vxMhhrNuhqrJISX2KcIjhOw7VQrUtica2OxTXBMuxAZXugnISWTpATfg1MBseff+ymUAUiOUWL6uwSiWXYVlkNTXKqE1Hl1slg20LFyM/wpRXbunmPQkVWMb/9LALWKRAb2o5XdxRLSX7dggcwZ5IlydJbm4vdJY0E8UThuuvsJypGfp4u5jvdMYrXZzGhovqWMijCYvHV+6+hTFRwlfFYuSzNChjWjezte0GgKFGl83n/HSJgvJjNHWrfROqGCKQupZb76OVnQuoKRkopGSkVZKTo7DJS9Mh55TlIoFjK2z3w4LVOL+xad1HFxKOQxdZ6fI2KGgsjpanKKDkzBCPFGswUvWAZMqyuTev9O+WxYCtQFjslVkOp5VIz0lzPhPPwjJRe7Fn/koRqlq7NpalW16ZTemJzUB9KmAup5UDGgWVGqWUBGBAI+KyDJ6BmwjnIb3DCubtiF17J41zBLXHxclzhZNBi2dvP4M1PbQz75H4ytqgs/AyBvO+cq/jscrFt+yH8hRJUXD4M2rooK1U6kpyKy8W2vLrqcrBdkuaUuyVJZGWWwMB5YxIZKcPFSaYT4XqxLaWmtlBqSqzvxWYjkRVGiSz55WF/u2Bsa2qvKW4PZNxeZorbjf/saGiDZloCAoai45kYKdM0gFcCrp4WPKIxNh37ov01spqSyfIRjFBT3C4dj2DYTg8t4yX1kG01sfI0HkokXHMVJe1HcuVetN4Ms2M3KHqOolDQizuYD9PE4nT+aygUQRG0uH/19fAzN12PQ++/J+UsQmZejRk/MWuGOa8//eunM+DEM1C790W8UymHB8J0+ZHVS3Dj3DlEtMYiLGImEiaNHXLyGtjsgEgGgVxUlRHF19dQc8mjsKX+eVJ/PdYXhwoqGdJ24Yu+kTEjBp4b13quYHEtiQwbVt8JK+iq+dL5KGybE9SNvevW4O0DNWhq60BXVweayPgKTxse/enmE4JZEQoiS0URoA31RGEnOwmFLbT/3zoi027nPfAwrrkyFCcyC9kqoKHk+HmcbxbXZsw0FwFayltcAoVtHi6iprb8+W/46EgN6mprWXgpRUEuEw/n8Khw92cSlwybXMGwIeOowxVQ2OZOAY05G/H0FqLAGhrYrxqUFRdQCqMCisBQhA0pW6KELjmRRYA8qQjQWNHlWvIyvbXY8NhzyK2pQ0Mdx6rSOFbUJQ6lLvFQ6kCiuDaNDJt8wbAhcrvHxRiG9Ryrta98gKq6BjQ1NaGpsYHXYQny6A1Q1+MLbXiwHUkWFX2gotCaVyhp+NYe+5aMG+cwDIWfxMaCZunqU8dTS/j+hZg1fQoCPMhEaWiRis8iodJYSTmWg3XwpU9K8BByLF7BcYgiw6ZQMGwYqJ91Ab18oQEdEBYnIdsUAxkpQjbnXIwUJiASUsNQt6+YZQ0DNaTHuATDUOkTyHZlMCF8FsdNXjTGccoS4xTKcfIbmp7iFzqDDJsKMmyYWmcS2iM2A6FOYRjaJoPvZzLYspiTJ0Xhb/L7/7cLHlodQofz6HFXIylZg4rcUiad+nCs3XkMQ+tk8MBChdyrXux99k94v0GJyCnDM6IumdhW4QuPE3koF3DRbvqjMG7lIyqFpWH1XTMsaGZK3m157h2pAKqM/BludHEWqK/vKGRRsk1stbwXC9So2DKWP4g4Kx1fgXZ+r1IUQL2ROveaoT0CpU8755eQWpaRuraMFJNHykBGSm/1B3hpP+MkbvGLliNV0KVcbnNjov98GClWYCbvWVi+eOY55IGd02F3rwAZaU5GSvUIGClC7mlLoQxKmLV0BWa4GlhHOo1KBFJqeU4yveHaLd5w1BpFeZHwZDAgNHwSfMxyVc3Y+tQ2ae0CTQZWLIi1lQty8ND0Vu/Gc+8fk3uiS8Py+xYhfaYOo09+bvRO60NZvQcyqEJgzkkO0UbXiW07sfPpDaiVkv/eyFi0FLffQM+tccDn9AUWL/c1VEBFoErIOeUPXSe2FafdzV+D/pJcuYBpHgeCF8lIybLHSNF3o713NFTm60/+kGvFtoxpx3Yir0xWHTB1S5bIsu9J1t3eidEqT9tr0kVjW7k/7gi0E7fD0IFSSihWc201OWJoCUU3VYDky3au76Dp3Dnqr9InyE7czowRWf/njtuFpUDY0IUqR3XiHMfxUY/Bwdwyad5oKC2QZM7ERxIXP4QUK2nY5kNv4g3j/Spt3k2XtMLJUKfkx8msOdOPfv0ZnDlzBhg92nZSGepM/PT6pXsGqGX92r+zJSSHNw06H71jOkz3RzelF9Rq+6iH9pIt+OdH3Uiyox8fGBOPnoO5ZBSQGdHtZLToBRoZhVcw4piszGOysq+xEZoUokVHgpy4QMe/OLtxI8MmGq25BUxWdqOexruuIhlR9vZf8d5RKWo1d107bxXmm+UEDNDrz8LNbXAY4OYXhlhVHQqqOpiraEUEmVAOB8xbaf8r4xdj6ZWU7YAPos2FJKLe6ZWRQg+hkV1GLALMjEB1VhHLhR1oHuMqTCgm+SifeKDVPEzmBxaPikB6VATYZaQoWQQIY7JSUHDbKruczIQyNx29tXuxdushywumR/ye1DLwyaxohSZUhwC7NC9PRE1nsjKbyUqidXpchgnVjd3PPIMjZJIM3IQu8bn8RFRk2GhYiC9lIb6pzuAyTKjuip14atun5i55q9UY1dcnJyj5akdjJY4hAqk6k0yO+a30N/BBHOngB/PKOZ804FunMKF6sX/rNmkhq4xegD8sSYOPpye8fNQIiYyjdA4BEGetULB6sjAkg2ADwmN1sEd69QmNhS8TtpVM2NZ9JeYZF2FC/RBGips/EqI8kFVYQ52dGrhHkQllr/NWw+uYhwr4SF40lJzTN6G8QSSKuYlxKpKNnEMjdEPqtKt106Go2Ida4mVq2rycwoSyTgZHL1yO2RMHJoNFYvUVxnSUbaKxdEpG5PD3LSUTnNp+ZJfQw6atxklMKKtksDIRK++9YlAyuLNsJ17Pp9cBZZsMuhREWSX95UG0/X1pxLYE4iTEMQYna9A6hPouAFFxGrgbzqCTrI43nn0VVadF/5S48Z5FLr9IV3iFYBpZg/kSa9AyLuMnx2A8UQb9vZ347JNN2LSPEnCiV9E3YdEs5yN6e5urkbs/C7kFRaiua8ZpDy8EkKErIteRMVL6sfPZLWgStSkW3FbcPs1ScBMddcbGOKjicB6yswtQ9NkxNHcb4DcukL4abMwIGCkRkcHoJZhpqxHMlLF0OWLP8d1zRDe7+b3Iy8pGbuERjhUZQio/BNIDRWxe52KkhEcgyOckXn/6XUbo3GjgvOr6CLtxr/i3wzY9kfEHc8gQz+NYVeMk7zNjxwfIkqpK2RsuOYJI82NEmhvni762OhTmZuGEIRARukC0sAD6fq2Q7FRCKG1MdgqgwHTG9Mh9faN0vxSFo8dWz0Ogl4rxUoDknabpobqH8FlkjDCGMULoCGIEV4hte2s/web/NEidnLv6D7iWrF2VinMFfYHTGaOW5JcT+kAVgpaxjBFGMK+5RGxrGjMlJgYxHjCxa7zVUOqNMbodRkrFjr/ihTc/oJ9pLP1MLUxQsTdXim09A0OMuS65n1x6gEsPaTN5kik0RnBfdwmeePJf+KiiB7Ezo2DzFXLZ2FbuC4aM22UJxZEwyY17cqE/54rbWbCOmDRk3O5CHbHfFGUgppvAsOZ3KKHlWmS8jwfOMF6qytmOF/fIcp3ifnVPxiTn36/Mbb1wD35ExZozqDnwLv75zBN4/JkNeOONN6SfM9MWYEbgGKC/BmsWLkNNcCpmaH0u3Bn8aU9OPwOdpR/iQyL1hQnikl/eMjKzLH09Nj+3GyeoH19EE9n0QSaySuqRMqlSQGPgli5EZDBZPjinfvH6TqT/xj+vR/NYavAGfv/rtbezHd96qsxJCc+gycakSh++IQvA0XTB+pwNeDH7FHQRYUNKgZ37pNIQtPMsTatNrmhe0ImkCoOovoYzmDbH+VIY+vq9ePY9GUEpmF6/eXgJbqDEQhIZXkLa59DOTfjXq9uQuS8LmQepTxxKfeIBRtpeIRHGIKqLFNBExDmYsm/R/qf0yoMLzL4RopBkKk4I1Gvd+fgvKPxo8CcjebqaFWQBRDl90W5ozsP6vUyeclPHLyAj4FZMD70MJ6roUSEBX4VHRalkzupBNoA9RLa/TseCYT4Lhm0YTRaAyTxY2ulF/UX679tv4osxEweYxurxn63/lgyKxby4cPWDuO1nCfA8fQK1TVwEiq27BaUF2ZQt8aBsSehg1oZ7AEJVJ1gwpPdXhxdZimEOC4KE5vXb+1sxKSrY5vrQ1+/Hxhw5kSW+V79YOh8xIZfhK6JF5V6d208kYMpE1LFg2EEm1GUukSxvx3v/fEtOZHkn4uH/eQTzafqYMScRrZl5kPGt0XhwxWzz4kivN9gWeT2DEEr/kCL6hzR+HTCyhbB8FVyY3/o6fLiHvhHc23X33IdJNqs4vqiQUbAZyRHQNx0zIkdFLYAJlX3ClybJPL9YGqRAcMQEFgy5X0rsjE/McCmE+fdlpCh8Qs0Fw1aDxk7sYTkDDn/EcQqKnIHB40RdbCa+htZpd0NYpLFg2NGOCQ4HghDRa5UMXnXn4GRw+6HtZInK36a05fdjqr3EqoETvsIS6LmrdcaC4WmcUuqQ7GAzamtma9ryFYgf1OZGvPX0TiNafC5W3RBpd44WtzFLr5wc2474oiayOjUWPUcLIPKW0kZp4uL8POTm5qKguFzygBKv6+atxi1T7RSy5U+51G+VYA36dqKw0oJmbqR8Ux77lJdXgMoGkVDmRmm0X/3qeqdLhVXvXYdn3tgv+YC20Qe0qbEO5WQFCbkp7fQEyKSL4Rkpubl5+FIqqgFzH1iBKSNIPssn4SL97izDujXPI6eyFk0tLWhraUIdvU3zyWI94RGGhFB/6cDDMVJyMzORVymzzqFbgBVzwq2+Yxep3cPu1oCSnc/hhR15qG1sQltbizRWZfRAySzpRMT0GMhLjGEYKYX0l8sskAs1jLwWrlwyAgbEsI36wf/UNx/CU3/egMKqOo5VmzRWtVWllFTNRadvBGKC5fWx0o9I8/QMRKhpDl5uMgcn0ryuDNkcq0KpUEOuWvxdWHJl0A9u1w/agf4L7HpPyDySVbdkGaIGIPECokzrCSoYdDOeGyFj0NmxbUP+u5LMI7QLsHzg90EVhCm+J1ioFmzpLxE0Un8xZ8e2VgPt7j8RhpJs1LGY4a2bh9+sSkMvpaia5IWi0bQ9F62dDcg+fEICW6nCZzLPMjCH40qxrRITxvVQHaKRPVVj3oO/RZp/L8rNUpAyuO9gdSvqeO9t7mM00a3GrLlxg+TZXTq2NY7j943brS4D13s4ZNxOiWKpYK1GuG6k/kqu1T0Bhp3Ggk2+UC+RNgPVGag4wXgpl/GSRQZTh5X/dRsuN6UFXasbP7g1P45iDQsxf793EZ55vwgNrT02J2XqdYtZrFFg9x8X4e06atVnvwvvKxdS8sHD5n0/Pbl0z8CXBz+krj3vnuoE3EQJmJGg/A2d1dibLyTBmDBqKkO/nQSrwmsifTbyKFVwEmOIWHRcAhao3vMKPqrhzbFMmL61ku6tI/JmJD2zHsdGvPq/z+CdzGoETpuBQIl27AbtBAWRvbXoaPdESqoD0co0yX3x5WycbKOsRTYDbY+h2QrWvRj4uDFrA57ZuJNmhTREjwyU/i2CKEVFNpFKLVDSt0E3IPgduI+L/fyLg+9LTAuBInxkOZOs4oAK3kV667HxT08h5wshhGPc9NQnLiqwg9wlgkAgeYjsPdWrRrowWDN95mL/7TxEI1hZI16Yi14/2TbY9NfFmCnhwn/BIyp1ROgv0WzPQA2LUJTY6u5CyEgD9ovY347qfEpjMYnnnYbf/uIaqMkI8CMCMTljsEdFDf1BcoU56yCPChUm+rWStdaCb1SRDmN3dVNa5F/vH0KVxFLoJ4rGiH5nsffjHSxI8LylrfwNddR9oSTCMixG1i/vqT9mXmAIRkq+WPh60EiXWrfWsY5XyHjK3hWgrbsPYQ4zeu/E+0TAH66tRK7QhKZkm6lgbf5eaefi0SUp9BTyhL8YK/qJ2OgSW/mJaCeH00jXqlcsGAbTZ6OAPht9HpOR7GTzZn19LjYXiAKUNxb95iFEGkF4+vr/YKskhWjUVyft29BehvVPPo1POmlQPcBE0W9SoMxa62AxPD3ZsZ5kp08ih0UVAcgLm/6zIX1zFEo/CTkq6S1XmlCwXSgp7sS09JjBuviUo7pcYq2dQvdlZOKF2c5DF3FaGOGurZFt7WSkGJN352CkBLBoX0LW2qmTo1xLYtDYa9M4JUb4ovlYJQub8j+sddp11Gm32ZhUGdt6EGUtp6DSOdbnSkjw7agQsx2/Kz+/H9MHenxILNHdkgeNSCQ9ONdeYrUTb//vGrzToECkGUzCpMoEL+QyVjz1ta9j4yUCil59/gO5zd4ZePDmqEH3/9q9r2CvMBcTidUH77ObWG0/tBF/+sdHUGh0ZulLZ8a20iAN/NVdj73bt2Drtu3YszeXBuhdnCeI3CXDISpZNhT/0gyesP6wN9IWrcLdsyZYv+gij/WoyNmFbXv2oehIJX3wvoPv+CAJpOQTTKktFq7Ptn+OOhvRebnp3roM/OLXt2K81W3LGZ1qJLhq/ccyOGLQ8Sk3VZIrPBWtknY2jJRj9EiRo1xRAxWbMnoRll3l5LGiEsO6P72KerlJg3631RSjdQCTWGakMMYwtFolh0wf5X175WIEe5qeO+dv7d7nsOmApQBo04q+JhQV99gyiU2MFOF9YL4XWz7lPWsx7p4hr68srzr4UXcFnlq7FXZcXdgQAnMqCwd4Z9IcPCiSTN5E+OqbWfiU7wmWVhPQaQU8s7zu4Ef02snZJ+IlNa5ekG4HYKqCRsnCBoFSBkpoh9mL57ieXvvY82jz1Vo8AJ0c23ZWH2axphvquNlIsxNXq8aPI1CqkOsSirF7RjCeG1xgL9nyOF448DXCJ5MRYIzbnRrb2lwalPOeaKBEeR3V9irhmbAQ86+9GtO0HqirqDGD+1qaOG7S56KxfNlVg+Na8T8Xim2VAROM6/k+VDaNxZ23X4+MlFgo6KFZ2yIjJfRdLGob5/P4xStwZeBgTyjRLZeLbcnKqy79DOWVx3HilB7eaj8y8txGwCQXjBQn34DFCR1ia6+vxqel5airb4VhjA/8vZTExMnrq8Qwxu3Vlri9ra7cvJaeRPC3w/JIQ7R9qJcby7Lw+sYt2L5rDwE5B9HlF4kostJULNjMSWH829nM69EIZrHaiVI7C6v+z2JMIi/jx7r9CIo1/SzE3I3Xqi1DNHXmVPQ1tUqJ+KnXLWSxRgUt0bQH3z2ATr6tKOc05i2i14XlIz89uoTPwMnj+SihaSdUWsxOHVmxRqEKtvIFARcV4+2gVxTwHtXABGwbAqamISbA/s3pwp86IoMK9tGHxZgh6WtBmUDAC/8MHT0ZRlizEQv5TGkh349JV8w2S0QofFSoE+ip78YjLcNxzAZ923F8UkipDumECQT88GwFu+e1twLr/50jJQX7vaKtxswdHt9US+gpdXSKA8fKXiv1+Oyj9yRWg2bWfKSbpIuYfNn4P+tQaVy4qnXxiOFqvKlNBEMGtHw3CalcOFlv7t6jUUKPg+5vvHFlRowNy8D6fRf2sdD+f142ghXGt3bNRamPH2NEUrPtNYXN5yH/5Qm3joMssHbDY1Kyk8eKSpmU/RHBd/wdP0eiDXvJyqOi80tz0GqgOWuJ8KiwKhaK8+/pC+Rml3GsxiGd3hSOCPOaj3yCIiNiUN8ho9+F7EN0hAYd1Feu+24W7r0tzua6EWjRmOQMxGoUqC8dyEg5gYjUBCvJPUqdtOZKCdiIWXMcwmwwNH+GrTlGjwJ+000Fa82UKfAlMKOAyLxZN9+NqTbzsUWX2EA/EVMCTIxVcd4+nFBFIcEK3ebla0BmHov1AVORMaDocWG/S+fe2+nWo1JBFuorsPAa0/3LJNnEz6upr36brK9+tvc43s+tQu9JdyRyPrDJDym88W11Fqq69Jh6VYZjJS7PnsJhMU+xubXHTiI23SqBZ+cUSHrLTEAoqgtR28UJkd9BwdCz583lO+YbCVzQP3aK08eKDUVn81doPfk1zrqNgadpMSch2xKGZqSQQZOgC7Askty90HkwGw29pzApJQOBI7yn2zmVF+QlfXcnvmpuxdf9Z3GZl0WP3NMvGDOIVg7z7UV1paw5T5EMSac9UyDr42JZ3LYs/bzHdPBabkSXMgLpA+5lF6Sh9nYikq/rM6WYQPy7qeQz9KsnQhfkZz7f1XtexH4RI4qC6EP2E6umgo+eYBLPGCvAh8oH7Zm5aOpzQ1zGDIcxHWo/eBFZUpvZbDLXjggPBhbjzaa/TNat25QvrXO8E5lYnWknsWqWMu1DbZs/2ZGhxvuSs2JbMUIDNrIc1v7536jkIpyEQW6Uh/1uImbPjjLPb8JQPDkjA4mxUxCuDUfU1ASycq/BTbfOw1Qjsn7AXp38VI/8jY/jrf98Qa/CLnR1tKGhtpwgJTI3eH8OpyzTGCZWdAlkUKYkQse4flJYNGZemYKr587HvNQBEjNO6I2BRuFPb8yT43VlNO791SosuulazOA81vmFydiY7A3F4CK6zEiRY4xqxhjimydQ24tX3Q6b27bD+2VA/r+fRaHRKyh63nKsuvd2XJsSj4DRXSg3mtXb91RkjGHHI0WdRl+OeJmJ4/DuGA+ob8zC3948Ij9TJ2L5L5fh9huvRfwkf3oYGJN2ZBLb81SU78UDGSlaPLBqnlUc6Iye0Ytr/T9gtKJF4sKVWHH3QsxOiYHvt82oapSTdg0VvXZiIU8EC4ZoYhh6v6xGI2MisekIPLt2APDMGT0DwS35ErilDyfdB39/RJtU41QEdIiCTjdGUVkhxmZtYsChrS+guO00UeZdmGp1X3JmbNtemSMBZ/t434qdkzCIeSEke8cYZYi7WscM8lc0NObgH7vKYehqoHxYgkX5w5mx7YALxM1PYwSGMtb9crSkOOCtDpXAfVqPHpSQkWLZ2nC4ohOBoZPsyk27TmxLibcAGRiKriqCLym9p/ZFWJwA9wWis74KLUb2kOhbS9mn6CRTanKILbhP6rcLxbbd1XvxxFOvo6i8EjX0bBUeoF96xiMp1IiIG5KRwrV0hbvD1vGW62Ukj9qxe92T2JpZhKqaGtRwfi8u+ZayvlFmoLqnv4jbKbGs6kO10StKitsJ/h7tEmoSg/tZvftZrH//CLr65LnaYNBDzbxrXJAxUy9k7OKSpHhpii4c4WFc089Mxuy583Dz7Hgja3Twfn8sr1z6xZr2Ajz6j2xpwYKwW/Gvl5/Hz2/UoeC199HKUZp63Z2SDNpon0m4MrIH2/cd5cLnNFIW3oRAjx/LMP7/ux99zZU0IiaC5jsvRCYnYJBSxBCnR8g5+Z7IlTTxDf3ediWZPNUTEOg9DtqwSURnW5ISQ+zyAr0sfFjSIarjX/ImI3JZYpP8M4yMlEn0zxg2v2O9kCdCarHNQt6L/VFj3KRwTLJKaMhHuXi/3XxCkJE+DaqvG1HVZKyOEwEvsRUY0EzQTYZaNXyKu+TtF1HUIiZzSnOtpuSd1UnwmRAGNcdqstM1Ok/j2H6ZKt39nT9Skujp0l2NjU++aC7UJC58GCtvSkVMQrL5GlRNnD6oWENXQ0zRcqwip5jZBRdvhOQ96+sz8WKmjKYc1lyUSOoYE62dQiwlJ3xZPAseUfP8tJG43DcYU6N+iBzeiA41zJt6kbXuGbyZy6Q9v2PqiCQkBBuDOOtPSUECg1bqL7ceLyO6SP7n5bGzMSPUx/JO97EID/SHNjYKIcOZV1s+8YMf+YUlYSD6Xcg+7CNFWKrTjlZzEWFfFtArwA4jZbQGadZIWbZwrIbMlHHhCA0NGiyV9oN7MHgHwlsrI4PzRC/nCeOCHCxYl7JAVl7bJo3V+FgWZG0Wr8b9cKxEAiyZY9VuNVaamemUEbSCZ3hejjC1NyZNpka7n6OK8IP7Kl4529PIYmEtq4ZjMT2VRQ7eZqzlj+Y9uMKsr64Y/S3KRFHEcBrhg6SmFBgfFgbvcZMRER5oU6Czf+QL+Crnqcv76dtEVCV1Q1FQQk3rWedKOCoRljQNHq2fo4bove4+kUweXORU+EyQxmoyxyrQiWPVzULYX9e+RGnUQhQVFZKGv2+QibEZ2TaQkXJ6PH5m0zd3TIzUwjcgGjHh57iXX8BhGryrduzd8DT+/W4WCouKUFiQh6zcCijG8Zyb5VcV8A+m5jzRyqreLy3fSSLrg8iistbTd/ebAM3YsUymR9pNTgw+/gV4hUWzsYpWlHJukLc+NFBWSsg0qcOjEWQoxQtbiqQ1gjptCROrtoAI6TMs+LzMgo8oNgr0/4rZ1uh/ygZFBGKcVoeIiXaSE8ajXug/Y3x90FrO+40JsyM8GESyX6FBNOO3YibrjtDPicYSWPrQPLtMOouUKYtUv1iCCVbVXefEtgPPUjvefmq90ZCa92Ce44DvRiF5yRJES+xoAzrbW3GyowejLvOBr48fAoKCEBQUCLWfF9wdFZIPbPY5njfn/xsb80zXo+2bxf1ZMEYVZIyK75jCnexQdSCCg4MQoPaHl6dVUGv7UQc+owfZhhdQJb4QvL5W/t8ViPQlcpfscJU/5aZmhZHFWSyxvrr6/OzO2+KTIsZIJetV3d+K72Ln49qIwUh68T5Hbb21exjbfi4dTjt3NVb8LBxKekYKb9MgFmLM8r74BuNihmCLmxgpnOObTrjjtsXpDivg2j9PBHb8Q3hxif9GU0b155QhlcfKS82k3UyNxOIUYWu/ezjS4wLt7MaKkdLVDNWVtyAlxE4sbOeTF+sl2YtLTnzHL/wd7kqaAHeOlTvPf0hUEgI7yeJsYqftxkJyqxSe/ohKEmtpD3zZPg63336Fa4B0OXG1CXUBNr+r9ggUYdMQ5m81OYvmu3vDUL1PAv2dPCPApJa1lZADfv6DKqmTiYtXYpaV2TacGNue7auXVQq4Hiw/4YHpCaGD4lA/rx4JHAcyHjSJ6VYAsF58vP4lSWJMqBysXjzD6rNOjG3lS8nqtzsmBCnkmJ0y4N+aVVncoQ7VWEkXyx8xUMJXkpvuCZTWJVY7Yu3KNWJb0SZ3AlxMEm81zZ5IT5KBHe5egZioIGjZJPkodUCPpqoSSRo8MM6k2mLqmWvEtobmfPx53V6cNjVL/KXv30NLB/v+meN2K0bKvAeXI3ygnLP1vpzymEDadY/jk3pjUtDYhlmLlyJuEArCDf7CK0rk3PqMa+nohVh5VYhTWj7cQYVn67O7jhrfoiZ4ZSxGeV+JexdMlfOc9Jls/qoNPfpR8PH1hZ86AEGMlwID1PBROXf9Ply/LuT/LvlizTfHP8amj4S50HisefkvmCZiwW9OYO/Wj2yKNeKkqcaNQckb4vUziCPjRufjopG+aOxP24jPwGVe/cjKZ+BiaENxAeVUiDi2SssNu5+x3t/IhnHKSZzUIq2CA+PH3FQIDAlxYKHG0lxRHU+iz4kKGf/xAABAAElEQVSojpezOi5PzzIjJZsJFY8JOrv+GQKZeGgTF/ISesw+QkosuEIcWKgx94rnMyQmiWaDWnxdV2GWYhIBjcRW6FEhLDzEblLYhLoR+7InzQXuO4hj5ad09vfaHaNoECkM5xmJI5uJ88x9RZDyKmx7/MJfc+GhMZ+Sb+qKJDTSaBZr7KGRVWqOlTlxZv7YRXvg5jeJMpF6NH8Xi0VXD28uqgqOplRgPqUCDfz6VQ6SjxiqkQqib4JCgkfMEhtqPz/k9faSt/FaPunsxrinrWU0EsnMG7BkMh/C3ScQCamUZFH343iHFksWzRzwXjfKpwUj2EGFGlPDZPQ75wlfomhM6HdTLGdowXdE5UUFDNkrBIbFSRRjQ+OXmLDgLsyQRehNu+fXirJhIY4p1JgPquA8wQW5NE/QMLfJWLE2jVVTuweSaTg/VJhm0iWOUPfiRH8MFt9gDPrMB2AgGxTi9EKNaI6b6iwqRAFGFDnqWfCccRZv/ON9SkVwbRG/GEut9dU7j2NPvmAdBSD5mqRBCVo3lT9CQhxcqDGeU//ISEop5EEiA3BxUJAlS9gNT7v3xET/U2TOsDjcfQoTBxWgpDMkjZUzCzV6Ij7XrP9QBgUZ+yv+WJsYC7S86Xq0ZqSUc5F7y4ODJarcvdQcK2cWakSx+s/4hPLANhuNt2uN8qsayq8GmKi8Ck/Ld7KOPkJhi7Ek1XIfk/ZBpGJAcIjlMzY7vlhPBAMyQZ7DrFh11ClBeeE+MujK5XEjO+CBB662m1it2LEOeSLxNwT6X+UXiJBgxxVqxJkSSRK7Hgy1ZCRnZkkgI/G+eHpxpttLrFpJmdpF/zsxthXtFlv7obexzWjQnrb897j/+lQk0a8rjIUafXMZ/v33v2PX/gIUFhYgNysX/YFxiLQuusu7cbHf3di/6V00SJfTLPz6vx/GLSxYaL1Oo8Icx5PpZO875iI96a54H6/kCQ8DIcH5ENI0A+IHhT/8ekqkuFUApzK4dhoaZuVOH6wE+sA4t1AD6mrs/PsWozfcLDx8X7J5vjaddn+Nt7GwYcD4hAxKXw/dK6VgHSbH2Z1PTPtzxF9rYEfaytWYaY1gEw2g9+BYI5tBP2YS5iQNk6zjHB8cM4M+MM4t1ACNeJ1eXCIGgmYufnnb1EHXV2CINw7mirldheS5qfAfZtnn6R+KpKSoEecFxGEv7uaJ8d6ybLJYr9eWG2yQ8fKx3eA1ulUqfhjavrHyzbXPura013mxrSooQJZNZmP0bTVSISNqAHrWjUV2SVqZI9evtvjmSsW5Qrk4J/laDZAyd2Zsazm3xpEhKMXDWEhr+IJjZ1R0acx5BbtqBBDVG3MX34qx7TXmHEe320R+90IH7EoeK2fGtpYGUeItiBJvxYzFu+jhGpFCOXkCBwhkefH5vRKQRZ24ALdNG4Oymhb5YwZb1RbTvpwf23bjvb9vwBdSaKvBgpUP4o5rr0DirGm4nNJ6vc0VeH/7NuzavR+Hq5qgCpyEQFKWZUZKCiLCpmMqlRiGmVJMXXXoX8H+fq1QBoEIz9YHl96CKxISMV2nZlt7UZb1PrZv24X9+Yd5n/OmrHkAvU3ltXRKbASm07fMFM47tOHDHqyTnq1b5fsybQN+93/vR9qMZKQKkDPniIq9r+Opf+9AQWEhCvLpU1PRg+iZ5wICDnvAS/Kfl3yx5tuTFdj6YSlPfiiWrqQZoxiG71qwVyrKWJg10uicOcnXP2SxRo+kG+9C5NjR0ss//bq0z4BCNd584wQNSPOrFUjmF92UOBmud3U578oLDm8dMhzp3zJco2z+J1fHBzNSuodkpOjrP8bzHx2X9hK9YBlmT3J24G3TIemJm0otSTHZar0yRmison/GQfT4TrDo8Eqf6MUeom6kROCQ0lyDj+OsV/w1/qgmhV3iD5kEu9mYxEUs1CSOtzSL3iK7N2ZLBsG65Nn2mR2WdzvokfBhiEQSUVFDL1VNTSELLFaLaiabRV9biAQOJFrKHunB9AlX+WsgWuN4WZVRZ5it6iN6KJOocg0RrwFDf2fEuUlNHrqo45z+cZ6Q0O8DGClsTGNpHhkACkrohFkkdAY2UjBSGCBFDijUDHybo59L80RSxgBNaLaiu47oZBasOVahQ46VQItGIXmGCPpceHPzJYJSyJexjR2VyMoUmt5iI2L+wflW7EFK62x+CRWiCK9Oxi3pg1ko0sec9ssTkUyItOYXokUqFsoSdlklJygDEc7FkP07cn8bZeCKG9jqYKTPdZzM1MhPUzPefOI1yMtTDebdezcyYsejq67G7OUyEC0v71tmpGTMyUCw5Bc38iM64p2N+a/ijULjlTZrARYtSMP4sydRY2K9CjabHflV+d49ZwiEtiNaPsQxzKw6ejDQ9NfEgDS9WzkpCdfODB00FwgE5vM7ypgyE3nB+3HTFGcnlU0tFn8tiHc1PRjKG+Txsn5HwjXzEDbIsN1KyhQ6PPDgHKcnla3bLD/Wo2DbW/QZZGpr1r14INWSRBbyJWvWvWf+fsnvN6ChLB+q2AyzpO/gfbrAK5S7fXevkC8im+mRlWRFsk0Koq6Jch0Uxw/xHXNuL5qx9altUkwKDSU4F8gSnAPbdOq47E8hmJTHqo+iuOgIjhwpRvFnn+GzI0dQUVGBz44d4+PP4T8lEoMu0YE7vMjPTTKH4jBzH1iFKQOSwdLhvz1llKdiaeerWpQXF7FPR1BczD59xv6xTxXs3zH+fN7vj0hnS/CZZQ7Zeh29uObY8+IC2ujLWCp8Xb9rR3V5KT2U2JfiYvbpM6l/8liJcat3ibGySHgrsYBAh0n27p8sxufmljGb04cvjlaj1O5YHeNYHcHnZwIQSe8DV9o8g+IQpqhDcW0H0pYuxVQ7sbfK181YPOzCmEn0zWUhrv3Qdrx1RI5GrFnXrtE3LyQkalCdV4ou9Vysmm+viEtpZSMrqqPbx8jKa8RbLM6JNLSS6P9lsy33Atfo18BWuGGixoMgIxY1uG48rU1HlF8t1q/fz6uR4TkZvPdcNVXKcUQFGlBZ9jVufejnViyigftzjedu/haJt7rPFVJO7OiOlwhkEb0iQPGh2xAVHifL/daX4RuykO+yUW1xjX4YGvOw8UAtG6PEvId/i7RQbyg9vchadUNj/has3fgRGtu60KenyGBHE8oKs8luSyG7TawU3eHnz2vUNbpi1Qo9Ct+R4yUl5/pHF19Bz1YlvHzY1t5aeiE/jSyCQbr6+tDX1y3bDNR50OvYxJDyc8FCDUvVzYfweh6/RyJe+u0DCDcvE7uRteFJ7ChutjoHfH83gYDH2S8WPs+dn7L56CX95NIv1nx1CFslZk0fQq9eiEjBljnNYo0dZk1z7mb860A1B2w85t97Jyb8iM2ILumr8rwb74bQqVpUMDkusfbJZsjNrYZqQgjliIYJ0Hqr8frmfOkz2oz5SLGWNDrvNlzkD4jq+HCMlE4yUiYLRopA3WySKfHes7B88UD0/0Vu53nuXmXUetV4dKLUhNZg+N1YWYx9B+vgS2mzYNLDu8vexuuFcoA6rDTXeR7/or2d5oFJKTRE6+kmj0+F4LAZuPXeZUgLp7GJeePNaP1zOCixBjS49e5rBiHlzW915QeUQJoaRr1bKeGqR1npACNTF2270i+EEmHp0Hp8jQrqDEv5Zc4GtaUFyKxohSbUClXuon0Y1KwhGCl99GEQEjqtlNDRhTkTzT+oxSN6wTJP9OCY1VjVcKxyRyihOKIDOeVNCoRMpaxMtlzwNDVBqUvFvGRjcpmSEflvrsN7R6U7HOJvuwPTXLEi6uZDXw9KO/Y0obLRmFjua+NiKFcuGIZr4WPDfGzHznVEVQkEnDYNN18R4nKLpN7q/XirRBSTvLHwd48yTvCHPyWMtJ40ALaRhrCg5dUTNQjwU7lcX0zXlkCZZ23aJcUJwu/ktwtnwt9PjdAYJlpYLJRABsY3m+RXWxXjMHFCIM1ZLXtxxUeSB0Oq8GA4i2PlZE4aG2noqEG2kJ/S6KyK8ZR7evlFo9wTmTcrZw/W2XeFThLxHmT0YNA3V6Ohw9Qr6uaTPST5GU6hn6FxbHqrP8BL+8U1S+bNouVIDR4p19yRnSXTJIe+TcwDzbjuFjJW5ZJ6b20W/vTSJ8aGeGPWgjuQGjqKEphy/NftqUOyzrkeIUOfJTKMT59GA6USW/ysPciMnxgijpe/YyXQklWkdvL3qz5rEz4w+uAl3rkMCXYb1I4PN+81FuUN6Ba+PF0d6OjgT1sb2vjT0tKClqYmtJzR4lp7qgVDn8QL/x99NWUOP5HXh94ZWH5TpN25ufnQbuyjqbvY9N2iT11yn+g5JPrUJvrEnyb+6NKuh24Aa+DCN3z4PVpkDlmAWnwfwu2phbCg8+7GHBkAwuSk7KEkj5XUJ/NYsW9jYjF/lpOTYFYS3tDdiGVpWrsnoX7/duTVyXeqviHHqkkaq2nXzmOB18lfLDu98Oe6MHlaIqIn+tq9HuHuh9MV+6SCdqdCh/SYPrz6j13S/dmbrOsl1qxrO/t3ykueAWRHJiNx5mQmh+2nvL3HfC2vF8mmDstIRd/Hr+B9SbdZ+Frd6WRfq5GdNYXPRKiMIKvG+pPobziEYy2iqCHAEdeawRE+gRy3OakuX6iRe20l8dbXRAn+LuTlV0sxlI7A3zlG4K8kG0YQXWpUwMhOloPf1fTpJ7I1gncSFs2fagZu1+dswPO7jxpbo4Q3PYH1RrmG2i8UZEjpBoF5HNz0oQ9n+AqfvCsD+a5bfA8mmdAPzGOuW/MSjssJDCi9venDq5fzGYx53SOoumEPmDD0kRz6n/6mz2TPVmUc5l9n8mHtRc6GtfjwuCxip9TOwu03p2IM2XpNwjuJsUYYVRgGkkgd2nAHH+ySL9Z4kNNVIhVm9DiYVY/I2amY4N+DHHrWCELlrFuWEbGgQHPZO1j131uMC7dpuHvZbOpcO/hs/3S4i3cGmByfOU2NI/nlErKBDnWoKpETeYGhQpbDXK41toFJomf+iaPi3krpi5t/foNjDZm/55kYkpHSJBgpJThBSa1Pm6VOIWPpcsQ6eTExsm5SxiRUSDHFEnFTbzZyh74DlcVkBdSdQFG2cVy187Dq+uGluUZ2TAe8i0jfsJgEJCXTCyVOB3/Jj4ca7Y8/iczyo8jZvgufGeWdohc+gAx7UiYOaOaFOIS7fyQ0lMWQ0Hs0Mj3ao3HZQM62v27UGY4h4jUWHl/XE1UuJ8NpECWjyjs9oJscaleWz3Y/rvXMmpHSWFFj9r1qoYRO9jkZKa7VF0trxDzBseI84cF5QviciM0koVjBgrVOKlhbPnHJPHL3R5IJkWhstJxcziTwIBd7M7NRJS0E+U+iqh65IcL+4t5hHdajvuwg9uccQMmRY6hvaseZUWMkRJobl0bBUTOQTnPfvi/Lae4rryKkgmFuFufzVpzuP4O+7i/xwYsvodT4lZvLBUi4Cy4qGv7zoeTF4514F03cjYtTSkNsMEpDJC5cjit9T7I4ZSxxEC1fXpRPhlQuFBGypJPDhmWkB6L3zK6PZfT/HcvuQKAxPKre/Qr2C98hTRqW3zkNzSVkHkr7NKCltgx5+3g91qmQOiPE+ag2Qy/qj36K4kLedyqrUd/ahe9Gq+Dn48nvhmCkMElCnx1bRgoLaqZivG4KPOs+tJJ7Wo4rXKAA2l59CO/veBfvf0KJjsOVaDvNeU8jF8mEB0PkjCH8DPflotNDiymh3+G9Zy2yEitun2ZOVoz08nDM+75Fdb5crGlsNmDa9EnoKN2FtZuyjYfX4N7fP4qr6BcURKlOVV2uJLfqMX7aYG8/xzT4nEdpzFmP//fSx3IR47uxlDG27xdniuNjic6uL62Rv2Paq3ATvWCcygIVkjcvZclrKPa2qSSfRtITBhlJN+Zsxq6jcjFerdFirPdl8PDwwOjRo6FUjsKoUaNhkBjlghnxAHRO1v6v3fUCsmVTF1Zh6nCougcTJodT3toqgc+ixqZ1H8iFaqUa2gljcdloD3ioRrNfSvZpFP+yGMfbmXf8IixLdy7639Cej7+99an5mqwtPIR+31Dogv1sYoPajzciU0qEc6Wr5VhdNtRYMVFO9P9AxTvzARz0IP/lp1FmQgt0VDFeMGDiQB/S3gq8+GqOfJ16a6AN8h5yrNRk7d01M8hBrT//wyhV4n411ObGpL8MCtF398PQUoIj0hpFgyUPLnDdZKWbEp5DFGpET919L0Ndlkg896Ff34+SnAppDtRkkNka42xm63CxrfU4KSgPraKHISX4GfM1GONzVwVH6LlmysvZj3zGS8dq63Gq7ww8vMi2UFrNgeyem1nijZL7dY1yzpTA35UuDvy1HpneE5+hQBTd9T5InpMgyR/W52zEuj0cK7F5J2L1H36Jm67JoE9ZNSXrOeGMnoA0Z4MK5NbZ/93/JT7JLpXmvHFTUihtzqCdXsgb1r4MTpHSJryQf3n3fDKfNKjILZW+UwHxfK8d1p79gzj+1W9PVcuFW6oiGQJjEe7dg8wNz+DjOrlQo6bn9h+WzEZwAD2SI/2QS1ljA0c0lrn+AKcGS449V6POcnPsIS/80Srf/BV++ZLwrZG3MKoMfW5iToXdiFvVh/FOkekFIO2/NmHNddYGoqZP/vT30jgDZF7UssLa2M7JaDQuD+ICNYIaoqLxvfXYueFlFDTJX3RTf5RqHZNhMQi+3Jsui00o2L0P9ca36BY8jBUpl+L10Etk4k68uafU1kRNdJoJvSdXpDg/oWIagPP420ut8p2bNqP05MAPKYlsXoOkcbbBxcB3OeO5obMWH7y3F0dqm6XgxsNrPCLjE3BlSjImeFvaW5+1Dus+qrdpoibtXjwyP8bmtUvzCQtRj/0Vh6XvlQYrn3gE4dKX8tLpjdCy3fnmmyi1mT+USJx3D25Oj5DnGFftDpOXwoTvNFNzlweNtyow6VFNucfX9xy2mSeU9LK5Z/HNiBjn2oPU3dmMjq/ZK5/LMX6sBSEujdWmTQPmCY7VAo5ViiuPFReDBBIUUoLvlN4Dl1NW4Jqrp5O3wc3QiUO7tmF7wXG7V5k6eh4eui9dfq/ddzjiRQId1v4VBYPmZ3Fsb35XbsWN6RbfuHZKsLz1+nvm+629FmrnrsTqq8Pt/cvpr9XufhYvHmiCetZyPHpLhNSe2r18bV8Touk/dl+SLGvZW5+FJ9d9ZPmOcUH4+8fuwFin98BOA4g0f/aPLxPQpMbyJx5FhJgCmABbu2YTTrLdv2O7x0kf68bedX/FPlOwxNdm3fsYbomRrlY7O3bMS72Nh/DP57bD3iU4a/ka3BJhmSdEi6T787Y3cOC4sTI4sJmUe1rzyHVO9jQwoGznP7G5oGlg6/icGvgrH8HV4dbnXY/a/D3Y+F6B5Zob8Mm5Dz+Bqye47vxevXMtXrY7kaix6He/xXRzrKdH1rN/xEc8Neq0lXh0vgvOFSx0rP3jizbXZPS8lbgv/VxtFVrzWaRA3YA4c38HDKTDntqPFaDUYsF9dyIlnLOCee4QkkWL8Ph90x3Wuu97IH17BbZtHhjXkcw5ayHuvikJYxmiW65Fbyx+7DHEWX/Vvu+BL+bn6C1Wlr0Lmz8qtT0KJb0XLbkd07W885Cl8vjjm6WknShaPHqL668zuhtLsGPLm6gcMLlHZyzGbdfFcSYESjY+hjcrxUJDw/vXI/L9y/YsuM4zxnRlpW3QTY/4fvcXqzE0dUo772GsTnduzqKzugRt/lO/9/qhbMvj2GxC6kgdi8av/3ofdW+cuZ1fbMvIAvkb1uA9IwMA3ml47LH50jXqzF4MPHYz/VmfefPwwJel5966Wbjz1nk242hozMLvn/vI/P6MlWtwXbhtTGX+pws+0Nfuxh9fPCC1TEkmdbh7CyrrjbGfMhG/fvwO83Wmr9+LP67bxxDLNcfOcno7mV950phf8YYufiJaSiuluV28J3Hx73BHnBy1M5jH3rVrsI9z6KzljNcjxKzpohvjpmcZN9mNeuMX4g8/TzLnMQ3NOfj9M3vYETXuXfMoYi6dS/IHn/xLnlkjzsDlU3+GiR37cIBoGbF1yn+kx+isxtEmywvjb/xv/O2eeKb4f9ouxTPQXZuP9X9Zj0+KS1FZU4PamiqUlRSiqD8M6ZGURiBtOCpZeByo0FhRZUaUG/o60FBbhfKyMpRX1plfVycuwi+ut0+Jd/3zIzNSBNLchpHCUGHRysUI9nT9HthroTDWjRNG7tR6PV5WJ6On+EZRYb9zRqC9jzj1NZGke+yZt9BADVQ9YXcCUajv6yIqpQqFRJJX9/giKiqYKXQDTn7VhK/aBYrDG+NCIjD39vtxW7JzEXrnc/Ia8zfilX1d9D+ZaIfirsKUOF9k0QBdM3cJbpjsbISU/Z51Ums35+NPsC/7AA5SZ73mBBE4Hl4YR51apVcA4jh/xGoURLzWGgMhIoxqSrCvRBhJuiZNujZnC/6y/i2a8BWhiGbM2VnVVoakRvbQEIwUg8lI0v7pctqrhs4KvPbUU9iRVYCioiIU5GWjR5tsRgm5i7HiPBEbqEB1Wa1xnuBYVXGsKhRGLWynNX+IA3di97N/YjGGYIM2IUXSRuBBB6IoGyF5GQuDX7JSMlKmYcI4L6hUXlBfPhERMdNw7fxFWHBVhJNR8gYc2rgWHzcYoVxKb3iP1nPeM3VXL2klW7O3VOoQIswzEKXxQv+pdrR0ycxP6RP8fOKNS7H0nAlN0/4d/7ezOofMGupANzZDk5iMAM9m7NrwMfXV1bjhjuvM6C53bw8cl9Ci3oiOjsKVNy9AhDBodcXt9EnkUDaWvWJyWYskGpQ2H3qXEkAdUF8xH9eKWEralPjuRJHk6+eti0ZUZDpuvsq5XknCY+aJZ3eaF6k2p5cL7qW3WmQvTP+zZqQ0l1dC2D5ZNqL/H1iGcCej/+uz1uPf2Y3mZimpRy6zE8RLLMwUVyAwOdXMgiIGFv72fFCMexCJ9GVXOTehZ+6M1YNeyrhVn/JAAD2s1OGhOEGPqzbr8VDqcO/vfoF4K/ktSYP+kxpGUMBVN99ix6PH6gAX/SHHoqwUjf3uCKTUoXmj99hEXz2OVTYYFRzoFVJTjEx6dqnp2RU0hGeX0MgPDItEoD1fDvPOHfXAiml80sJelZQKivNx8EQPOor346gkw0cmxurbzfOfo1r4fY7jprIX1wmPzErkZZWgh6je/fQ4EOKCmrSlWBBrmv++z9Ec9BmFkteNUCSIgqH1OOpMJl1UJCgvyqM0Yj8aCjPxhcRs1eL+VfPggsTVQSdrKBlL2ReuGv2GGmQdOiHNBbp5S3FtuM+gfbjSC4aOEvz9xa3IFtLs2jCE+FvNGSNpKGOkvopsGMlRrJDGY+XS1O9X+BnJ8Ub0Hj3+8/pz2LZ3H+q4vg2LCIbn0PQgu3uUpNAkeVn534mLnc1sPf/YVnjKhWiVyMyvkjoxd9UKTDHJU9ntteNf1Dfm4M//zjEf2FvtzfyERUZV39GIknxKqVopEyh8tPCgxFsNUxUC+LtiCC8s804d/oBy67tfx9ZPKqAKm8J7J6vtVpubry9auW4UwqmG7g60dRn7SyDSw3+4Axqrt9fu3yH7Vo+LwrXJzo1tBQjp1Ve2ofYbf0wJUw9g3HnCV1mHQsboIh7saGkzxxmz6IW8MMFKkq77KLbuFX5eQEzqtU6Ol6wGxt5DyuiH+raioFKWuTW9RUsQ8/9ZOM1cqBGF0cPbN6Oyjb1Sz8ItP3PNXIyp/Rf674+iWMPMJybNug1XcYHZ+UUFGjotE5H5hI2fidX/8yT+eOtPhRrzObnEHvTW7sWfXtxrZ5Guxl33z7dZNMgJonREUNbim/ZmtHXbXhNKtRbX3HYv7sm4VAs1VoPn7oWwuGSkxAailQbv312xFLfHXwKLDasu2HsotF5T5yRDzYVUeZ03lnCxISU07b3ZWa/RTHbD2q1GjX8lomelI3aSGqc7m2C65Loa3UnFFXIYNJxmciU5NR3p1CZPnhEn+fE4q+nnfVwiKl9Z/xGTzDUoN1BixpzQs+xJoQpmkU2NuKQoODn3ZWmU+VEv8jf+BS9/cBh1TS3oMOqstzTWoay4AFn0SFLRIymEHkleAWEcsxQEKoiKM2rlxy+4HTOCznOhZT72xXsg2FrrP5QXC6ajaDIW4bqIAXMA54lQaZ7QEMNQCom1T3r7opvi4HJ1XerwPvfEq/jcZtrWYcGtVw5KOHgFhknzRKChHWV1LLxxm3Xn3XYNW03nxzl/DSjZ8iQ+MIkLGxuhW/CAWQtaBKR6w1m4K70QEByGqJg4xMXFIFIXCvWQyT7H9aa3eg9e+Ohz6YCCEfiHVQsxO4Nm88mxCBjdi5q6FimJQkgvbP2E3OETEMJ5IRVz5mQgJeVKpM2+FjfOzUBMyIDr1HHdGdGRxozuIU2/Tnrv5LR0BJ/5HLuFsTEXfjddE2kpnp3tpBRvEe8F43Drr1cgfqyLFmpET9w90HYwV/Ks+U4dTS38QJTufVeSmUq8dr5kZGw6OaeO50vFqnEz78KKG6KsFk+mdzjyL83P/7QRJ6RDeiPj3lVYtuhmzPnZlZhCn6Do1CsxYRhvAk//YMygT1mYqg/lNGMVyX/v+Luw2Nna/+2H8PRrBfJ3R02Jjt/+Erdcd7X0vfLsqqbkoyhw9qGuKxDpcQMAK3Z9UIT2PxPpRnk7R47Q8MdqxpY/rcMnwsOq1RdJ06I4HsnQ+nrDb/xExKXcgHvuupr6/groe3vh5u4OwbRe/+wOnBI7Vqfh7huiLd+54Q92Uf7bmPMvvLAjH2WUOjRQD15nzoBTei84UpLe86XMoEUWsQ3lJs+uiDD4uPC0YD5hblaxQv0xtAideG76tkY0Gv2SJMmiKNcE5Jj7MeCBvbhOfK8a65qMiS8tlv5iLlw7/T+gU5Rb1iVwPRGlRvvxcphqNt0tDWgySpDqFq7E1ZRsunQ2k4wl1396rv8aRIJSbF1oMMUYxqKFy8WuckPNv/sbKT0sihJCmp0Fz1yCirUDJfjM77b3wB1ehjrKOsnnwDU8W79GaWaeFD90SAXPg3Yl+Oz1xvSau98YVEvxEl8hs3XFglinSkB+79h23CQkaj3QfdkVuHGmZkCC3dRbZ/3txK5/vCKNE6sulBX9Lyy8ZjbmZFAaa9I4dNfXcr6Q5/ZuSUo/Fz0qLcJD1AhPmAbFydOYdfP1Lue3o6/PxLPbD9ErrQVVpyciI8aqUCFOtcKLoMsw9NR/QRlmETsRQJVxK1Yvu8bGE667ei+e3VUpDU78vNswzanr+156GL+A4tZuNFE5aEJKuk1OUzTSJyQBYR5dqKZvq1gae2vicccDD2L2ZLIozZsABL6AGtFt5SzccfNU11vfm9sqP/AKjmP+UovLfPwwUReHa2+7C3OnBUNh0KP3jBvc3fSo2LsBWw+1Sh9IvGMREgJcfeYf0Mkf+PRHIYM28Byc+eYU2kmvOSP+8a0AsY/F+HGXDXzbT88vpTNgQ5VTY97yezGTRr+nvzqGyq4ApMSdgzzLL33319/wmqCm8mVKqKiv7ApbN9ELH35+OW4kvfuHhNJCR9nNCi3g3L7RvHhLNsZfPRcx439Ar1yrU3ZPqUXWTI2Fv/4tksbLg9Bb8TbWbJJpx2kr12C+RCE2oLm+EZdN0MJKGc3ufl3xxbK3SVs/LKjEWqx+YjUYn15Sm6X9otne0Gi9cbrjJE52CzkFy6abtxor0q1MTbvrkUXEc9L8FH7KtTaBMv/9M+/JjVLHY+GNCUD7NwhJTYK4FLsbK3Do02p8fcYT2rhETBcyJsatsSQHTeqZSCIL0bU2PXLW/RF7jGqB8XMXImHst/jGKxpJEQxKhazEwRLUtn4NT/9wXJEaJ8mYiD4YumuRfagLaZQVc7XLs7d6J9a8XCCdak3aYjw0Pw4evC/BTbS0E/k7t2Ev5c/E1ahkAv2We+/G9PGu1QuzdAW9w55YnT74HPc2I2fnm9hT2iT10/RLl3EvltE8Up4dTa+68F9qQefU+CB9uogr9JS6eBx5QfdQfikC5nGknMLvKadgWiZ1V+zE45vE+GopAbnaBSUgDZRDPAif1BRpbhCIyz8+V26cy7ux+/HHcYDTe+LixyinYJrphMcapS35uo7SKyucLL3Sfmgj/rpdXlyPXJqDi+ANr2LMDQ8gxVoSTN+OnD0FmDB3Ppyr8GGR+LJ/b+3GTo5Ngbj1srj+2GO3DHsfai7LQlG3DvNTrO5hLvJVM0uOsNwyiwnkW5KGYP7Ykf7hrOgSMri1u9dSFpH6ItwyVj+B63iaBTsyKHy8zfympzTunjfeQIFJfsU4BtFzF+OOq39YvG/clcP+NFdk4c1NBOrYHFGNtIWLcEOS1qbfNm9x5Se9jch6ews+GqC3pY7OwKLb5kB7KQbpLPc2lmRiy5v7yJi02pQaZNy+ENfFDfF9s3qrKz400G/jg22vDZKx1MTPxaJbrsYPWWZe7P6aJFMHHkdHCb7bjRJ8A/836DmBSFmvr8dH31xlP+4a9IGL/AKBe2spo2pzjYlDekdTgu82SvCZ4ofh29FesRfrN+Xjql+vQbpx7Tz8Jy7ef3+Msa3wtVrz1/e4plBi3hDnWMQLmzZ/ZDuWymgs/919cFn1rM4SPPbkm9JaSbfg17QxGM9k/k60h6UhPcKyxpWvFlGMsqw8Gg/tRE6LD9RnarHPJDfNuOr3jKtMsfzFu8qG27Ngdq3BdkneMR6/++vPMa69DG8f6MccO/OETa96a/H228VQT/JBbe4+mNR+05Y/hvkuOogGfS96T4vEpRLeKvvrXIs0qdV5I9PrCVo82P+E1ft+ZA9/JMwa46j0t6Oy9Ch6fUMwMcAPPj4+8BnrgzM0myr64hR8Ay7HmPOkav7IxvuS7U71rpeQ0yiVirHg139AmtaH1VY3ePoFIiTQy6pfvZQoOIT8/xxE6bHPcerb0RgX6A93BW2PPT3h6amUPmf1ASc+bKcR7Gs4fLzsB5l+91bvxmN/24we33BE0VzS2Vvzobewef+nkkF7Nam1Yd/L9LsTO/93Dd442o+IqZEuikbsxYFt74EKOQQGUc4swXSrb8bb/9whm8xqF+DBueFE2zBh9Oxj2LyvCAFJcy45iTpRFPj7jjLp0opeuAyzQ6y/c86+4s59fAMTk3/fWS690Tt+Af7wm8VIS0pGajpR/tPCKCP4hVlGoqOmCK3qWMQFGfuo9ENYZIhT0bz2e2jAke0vo1xoyAifiT/chckBAQgODSarqReH3l6Hf+3MQ20D0bBkD5UT1VfRr0FyZIC0O5+gUAS7oEyTofkg1u+VmUKJi3+Pu2bpEBAUgmC1Jy3J8vHMky+TCl7LPjWiroam55R80yYnQXgoKpT+CAsLsgrN7Z85Z7xal7tLptsTHf6b+6/CGNEI3pfAQHvjn55F3hcdMrKeLxv6iMYuKEVgImWPXAZA1I1D72WigfWl+OsXEoVmp2E27C0iso2ovY66Uhzp0dAYXL72nHH+R35MLpq2Pof39udBEZaCMP8xCJmRgdRItbQLd0WfbHJJxmfpCQUiwy8ngi8PL7yaLaOzNam4JSXU5a5BfeMBPLV5N5PHHkifEQoPn1CynJKMTLXRaK/Kk5g1TWUV8NDqoPY4hf2b1iGf5u9imzX/ZoQ6lS6pR8G2t1DLooWSBt8rRmjw3Vm2Exuzj6KqsBTqxFkSa0PqEBkpoVGR8Hcy06G7YhdeyZPlzxIXP4SUQQ7fSkwY24ncMqbKvSchIzVyWASyYBpGhjg/DpTO8YBfhq7j2FdElpr3lVh+98wh+kEfgJf/bjEZl/YhPHt+g7QJ0qw5YK+Ofeo/SQcVQYAB067DdbEB6Crbgadf3YGsilZoQnmv8pIvKDdPf0QlpQ+SZG6rleN9hSYU2gAvl0BiS/5vLCy9+dY72JuZiczMXFR3KjE5JkRC5Q7FSGmoLJIYyerQCAT5uRqNi54uWe9hI/1Pdu3Zyz5lIpeSdOOmRMuyOWSkhEmMlEAyUsrMjJS+tjoU5WbhhIHocl2Qy8V93fUl2L7lNWzbvkseq9yDOKEfh1hdAK8lBXyCqEhAtpoNI4X+NnVlhZTka0WgTodA4zXq2G/OMEcTXn173sHmzduwa688Vgf5fRqni0EA5QEVnn6InJGOxDBfNFdTxlLAyrl1t9SiIDsXrR6B0IUGDDGfyO91zm8DvsjLYozOBhOAEz32a6p8yPfT82KkKLiOTkjHnCTXiCv0X5VjT2ENT6mS3hmTKMlkZD7pGbcW5eIgHc9DIybBTzl8wk0VQIUGMq2dG1eIK+PHGdv2NxYjq4SxhXcSFs2zz0i1p0wAQxtKciu4ruI84mrTuhguzyCyjqdhSkIKZk8NwBmxvmeBuqaEUp11/ZgQpoM/2bnyZvrLZ90VWP+v91HXUIu6RhNbT4N7H12KEKf3U4Fg3o9io6KQdn0axrkzZ/TqczhA2d68LDLX1KHQBfmZ4wWrXtHrcB32ln5BW4g689yozViJxVecA8RuPEMO/UNf8d2vvohXtn+I3Nxc5GbvQ2ZuCVrp36oJCTZ77YpC49/e+tSmaUptBn73YAYureyTTRe+95MfTbGmbt86LFz1OD5kQLb/zAwsSgo0n5Tqd/4Lv//7Nry9eSdGTZ2NeGqn/7RdQmfA0IgdG7MhplZNxnLckSAnTQb2oLs2h342LyGbxs0NjU1oamxAVVkxCyHV1JpPotb8wE8497m+Ppdmsly4SttA2RgLEmD4VtIQ79mtaCILpfFLb6SkO1vHsRd5DLjrRF2NW5cNtdZ/xAmsdhZ83vqsjczxBlwWk0KpCSdnVOTuDPj9Larzs6ViTcINCxBplMNozNqEXVVdfC+9gx4yeQe548xXJVKy9hvfKCSF+gzYl3OeCvPvt9/cije48BOL2Uwu/CqOd8A/LAJqc7DTjY9f3iBrJhOBsopJFqfHNed5usqpb1vWIhZMaXj0wWtsbvbuKn9JRiJR04+80gZpzy3l9Qgz+Yic57Ec9/YuHNiRze8+0fB3LcNMs+YNg7x1T2L30VODmtLdUApFFGWAXExX2bqhraV7ZckHXmvL7phmvtYEZV3IYBqnFquPdKGkyRcZM0ibtnrVtR72omjXh9K8GH/bzzHDVIEhY3TD/7yIKnn9DrUuHhH+Z9DSIXrZh3YPyvHpXEUmbBSay/OpY23AmOB4JIUNnRCW/YSE9xOl30rrpCJUH+VAWtXTWAR1NSbXgCtFfxyvvFUkFV5qiz8bXDDzHIOug7IEiL6NySIuOApKZL8Dsad5S+9FuAt+v2qzXuf9h3NgRw2O9WtZtLWOoxTwHvUV8spbpOuupqSAC6lC1BnNXZTRC7EkdaJzv19MIOS+W0CvICDpulsQZZ7vxFkfajPgsw/flXWu+X0qP6qn79jwxY6h9nRxXm/G9qe2Sdrqw0nBtB3LR2ENI+C+Bul6y8+nnI5Y6B48iIN8nJ9/GIcPH0RO5kGMipyOkGGk4C5OP8691/aSnfjrqwfkgrS3FrOHHAcFVGrqtXuMwVi1BjH0kLv9njsw9XInRx36ZpRUnESAZgK0kVEsiAlNeRr5Pv8GGsX83d0iAZQqOj2gmxxqTjqYJJm1Hl+jgvIl8lTfjdrSAox2gXtxY/4WrN1I1kxHt7FtYiwNFJwKxjXJ1usJ4a0zlEfKyBO0575SLsA7JADEM8iqakKfxVBNAkFMvEIkhy3rK6VPIBJS6ammPovj5RaPzLa6cuRmlsAQGIpJgT7OnfuMp6Q2awOe2Zor+b4ZQwYOlR5tbpNxjXX8Qz+boEh63yVGQN98DA2m6kZfC8oKsilBqIBOF0bfyQtwrn/oLuhNuG7N8yhoaEGfUFMwbvruU5icMhvBVl5OkoxluixjWU0ZS7lmY0BLDaXGmFz2mBCKULUr5Xf6cfijj6U1Yvxtq7BkwXWI8O238rXSw7ULnqbRsP3b++WnyC2ViwAP/2Ix5iaGoffLakpOySOi7zAVPANZ8Aw0x/C2e3GlZz/O2PZsT70MjtCPQVTKjGGAKfS/0iVI/lf9dUfQIMkndqPk0x4kpke5hoyWoRfNHd/CSyVPWgqlCn4+QlyezNaiPSiqFTkX8uA7GlDMAmldP72UdLZeSvrmz/BJUa35Pqchi3Lp6sXQucyU4QYvSoFJXdQ34MOdxUaJfc4T5QIYQf+78AH+d4ZmfPJuDkR6Q9oYW81lPuDOK13QC5nr3XX/sx5l0vrW2F7xx9CHlrpK5O/LRA/XiFFcIypGq5iDUmKMygeasBhcNe92/HyuC0q2W3XjYj78URRrmvc9ifv+vMd8npRRV7NYozE/byl5Bx+V9/C5njqb7xDUdScDs9Hm///0wMXPwDdf4AOhEc/k94LFN1sZrFraXZu1Ec+89R/iI+xtXSjNa0UsfUNcZk5mM938iCqZpqVxcQWDHDlINXQ3SWZvI2WkNOdsxo6joowFzF21DJFOTxK5Q0eZFa1Hj9XClIWkqmLskwwWJ0ueIFKDh/plqMer//xAvkmR8rjiasFMccVNga7jeUwEGXBmdABmRgVB0UvkBs38RKpVnbaE3kGWhNip+sMopkvkd75T6BHgfIR59e51+Oe7NPe1NvwWcoE0HPSL/5lFi51JsrwPZRPgjAdWIcas0e6KY2KvTRbUVPS8hbgi2P4s4BkQiShVK1kbImHZDdXkFEQ6G3Ztrzum16iBXZTN5CWnjstj0xEXKJJZwpfnaew53iu9yzt6Hh751f3ImOqFTwurpMVtQOxVvP+5wird1BHbv03Fn8gMFO8IXJuqkwq8vbVZWPvSJ8YgW40FKx/BfQvTMKa+FDUiEfGtL67kosLJ6Tzbjtg8+xZHjYXdU71qMhtCcLazGi+vfQkmCxthErn8xisRN2MWzT3zpKKIx/hpZKNY5hCbXTr8iRsMLUWSf0lX7f/H3tvARVXmfePfBmFkAkRGQUZlCEYQkBcFCQTCMNJyzbWsrNw1N9Na77ttu/epp33WfXz+dq9bu7XetdZaVpqaZpqpWZoLKkKoCAULJCgRiASCkI6Bjk7+v+dl3pgBsZQ5tJ7PR2eYOXPO9XLOda7r9/u+FOGEJgoJIT0nnX0E5GSsBocKpWuv+ej3SMlScj+xUT2IqNac4DggpAU6UZZ/AlFZCfCzPoS8ERWnQ3V+qbyQsnVE6uynMWVU7yRAbL/qm3da/QjU7i0WQS/G+hKcGBSLBLux0Ds4BkFnv0RZQ5dZlC4DTz+W9aNkWq9KDc/VYdfeUvHZehMD+L0bmwW0onA/SUlGMFh5I8dK9yN5pRapI7BjuxxkiOdi1LUnWit2vrldTMoLvzIzoGkymaR/nZ3oFP8ZYTQa0ek7Hg9MUVIySu55LtLffvlDm9RK53cYNjYd3eVtNQHBiIyKEf26DCFB1sSHfDS3vFRvW453Pt6HnGoVMpMtRsSe0EfTA87O18XYeJRBhzy0e43AqFCtDFDygDY0BlmZY+F1phZHG3mPcW4779ab3Dq3NZKV/5f1h+T2pK5/0s0YrfNCfeMFzHz8YYTaBcqtjd6NR4oUoP2CIJd0N3tLkpX/52X4XJoCwVcfjZvjDPBqb8CFuNn45c222IC1TuwFl4wUjjYCI+ULcwTSDd2DE2zHuXbvWkvW4eWtX8on8EV86s2IoExqfeMNmPPE/QhyMaXrjpHSKTJSqhGRRWal9bl27cre/ZGbsOr//gPH5B0EsEpSQhhuaKVc9M3zcM9YV3MfD9H7M5P3kqazAVUNUpCWGrhE1heiXZ+CGKXQAUy1+GRHiRiXiMnIEkGHNl+rJvpaSWt3RpiviJHSfXv2zTd1BTJLPCSRScIQeFpYhGEaNJRXQQ5noKW2zJrwNDDhqdztpzm39dB8j5LcEo5ibSguPImozDi7eayL3uDYHklfSU1tgciyhom+fryfohRwP9XtWY6X39lOxqezWot/WDJSIrRoPFJuZZa01TszUjz8w5BFJldmWgayJt+JtHEGhaq2sG88ApCclYRBlJa2jRMW/zuBuSaXXfDnyaRvaGYabsm6DXdmpSKMjF3lbWRMv/k8DspDXnTWTNx9+wSMGqbGN0cbxHm9wNRLvP12CWxE5nswmcoxcXGIiTIgOEDhIL9r3OD9P1lzsRZ/nb8M9XJD3fboYiy6Pwk+XrYZiHa0EMg6h90HqsW9ivadw9RZye5ffF7jzv2pHN5Mz4j9BZUMNKo5KGU6JWsqGHR+M9cy3aPqN7VgF8x7EFnJo3ChoVxOhDRjACVNerfA77uW89BoKZWQRakELzRUHLVOciyMlHYNF3xE8NlwYHZlo27syhX/FCeC6uhZeOQWpegRe0oL07RYLpDqaI4rB39Eg8V8HKDB4ohREXY0Vbs68W311hXYI0re+WI2UQ/Bio3AquDx3TGRBWDkddaqjcDFAxtQ1MjgMQz41eO32y2ETPj8o62ihEvI2EwkuplZ01SwCss/tdwzXKTHx0E/zB/nm1vwPVHU8yfaoTJUfkigIWGYPgaJ4QKatL9t9Go4IDGghkZnMEDZ/UPfL2Q0zCW5IgPihiExPbIH3N4KKhWOF0n1aqZBrpcv5ZveexV7vhKuP/K6kmbh9w+lwsdDBbXfMFxkvWqYRdRGJCua3XDJeAwFlQyUd9ai/pwGZso3vfoezZzFWukw+9nfYTylglQqb+iGdErIMfVNnKzamb2L+yrpPzLrWijNSWaDua0KOUTF5+wtgkxcQDwTNfeJ/ihCmVU4c5QG1oRKDRg5DpmKSdYAAbrBqMgrFZ85LVVkXqj0SAjreUxQ+YQgPXYQEzZ8hvMZoKO0m2AgruRNMPLUm6tRUisEglpw8EszUogytz6KvAORnM0xUTuI8rrDEZ2YhjtoinmzkuUhPQOQmKKz9V8lDe05JzJYE9IqBEWlICWWnmqy0WfabVPxwJ2Jypgr02y+RWY0eQ0xIJHXXe82D4SO8seB/HLOIc0YEjNBEcEHMIGx4o0ceZEKNJO15grx3kBAzhYZkGOgjFuYTouh/lpoB/Ha8/WF74034kZfKnibBuOORx9AuFul6rrpkY52fE3z80ZZAkhIgpYXKFm+qEs92g9h2fpi8RmkjU7nmGwD24gsQiYPY3Uq1JXWiGOjwExpPFoiAZRGhCFEK885BOm9GN5jUWFISBpzWZmgLqW4un9SsWD1X94Xk7dANBYs/g2yEiIRGZNIecRMB0aDcGJBY/67jnO4YYAanFJwThEsMlIiyEj5SmakaFPvwzTK0rhzq8t5Cx9USgH86OkL8Zt7JiKSTKhEIaAVE9SlaGZ0GL/DOfMNUHtylWVhpKSQkdJoYaTo8NCcKXArvoVrvddf/kS6tih5+9T/+zUmRFv6Kt3JiLprX7lipOjonTQl3L0JqGrK9+wS13pkh896Ggt+loJIA5UH2FcpkV0ZxVJfXWBfeQp9xXspJCpZBDyeqa2QxxYDZtw9QZb27NLV7vjTfAr7xGC5FpOm3mq7hjh3HR4lMJ/6JyPl22MFImhHGzMRmXb9pAkIYYA5E3oNWYRktUlzdinhqVgJPvm6+EnObQk88qO/S1kjF37mZhw8dAL6cbGUNutp/u1B2d8UDDr5L1Q2d+K0imsrd4NLxbnSXnGuZImNndXoER5iU2tR+wdzjM8ic83kyFxzYqQwbsO5pPAMU/zWzTghSHUe3LsbJ1RBiAgLEuUfPTw8FWTx4KJl27/A6m3CHJwy2jOfxi8zRyEgQMuEjAaVu7kW5ue+SbMp3RbMdybGQw/g8yYvhDrYXLg47r/JR/0+WfPdke14/pNSsbt+tngd/tfUGIdEjfCFyksDXWQqJo9swwf7mbAxnUfyzLtAANH1rR+0gGrAdzggTnhMONERhHTLhJume/veeRHvF5+Ua6GmrvXvSf8LI42QHjWUN4oaE4QSGY05fOxERSDKzVy4nr5A/xw7JJSGepTiJMdBKoELvip5wad3ZqSUbX4VBWJiQMukxr1OE/a+7VozWptOQ+NjpzXn4F9QSv8CqUSm0w3d0lRhtyjWZczF9NiuE/a+rdXlzuYzZKD1+mrmpKBc7A/BpHkh0uyyTA0Fa/DuYQGprQDtf7J/ljPJJ3aHNhVP/XEB0uNjiGBIQLqAOklwJXfjyXHVg2tZdT9M1jBQ3liCUk5YWyqPQJfCxa016tq1h804UUrtW671B+jirT4VXffqs78pvXJo70E0X/RDsCXgYz25JwZQQqK4nslQIvOOUttWAOwKm2/8TDzzQJKdhvc3+Oe2g+KEKCwl2+3jYFMFZX2+bMVgXTC8u2SiNYM9rfdUW30VKmsEppOwaTHr6d8iQWubZTcU75Lo774GejnYS7ZIv1DS/4EjBlMHuky67+zkPgRGjS1RwxKTWbh1Xb7YV1Hpk5lYsxtT+7hCDRVl6PAJssmlqAMRoz9H7f96sSRtNSVMPFVD4+L5ZF9UFWVnancLElYmDAyfgJjub0D7n7n1vdaQCC2fR+KYbqzF5ye1SI8je9JaKk8E0EvJQA+A0OFB8OtxAWz9kXvfsP/GWxJnLEmtC5k3tY8WodT8NoSFIChAGZ4aUqN5wVgrMVmF6+6KJPW8teiUk/Ajx2UqI1lD5GRMBD0Yjtg8GCTE+26cVOnY/vRgYJD2LTtAzv96KAsxMXGIS0hAQmIiEpOTkUxd+RQ+0zLpUxGixESN0Hn0EhPkzARQUi1BSVLOxk6+KIjyRYpEgwqFN2HfW3/Hl2L8nyCchXfYgXCE76XNpa+LAFCijn4eAUr6UeEEKEkPO7VfgNvHi9YvtmO7KHuopg/obxA/2DayWeokvHY00eSYMrjrtn4qSu/l5uxG9UkvhI0WpN5U8Bc9UogAvnQj0ibfDPeS+5vw4T92ilKJvvS1+s3UKPuq2L2nxM/OTVj5+jp8atHNJ5jTK3gUZbQIBKFPoeiRotfgxohbMN7NSfiG/A34pzAp5Rxo9jMLEN6NdZPgZ7N+1avYsDVH7qs81J5VIyxK8B6yY6TAH7dMiqe3oV2T9PVbBmDXvLNfTEDpMubhkYkjXZdA8LPZugb/ePt9EeSylx4HeSW18BkZQc9FJg4JeBTGltggLwSMzUK8G+dLrdX0PvIaYkvCMlieTPWMM2d9EJsY5iQnpeoFI8XtEnwdDSirPoOgQD9r/wREJkOnOgO/UQn09Ou6mCKLMKQLi1D4pSzBV0EJvlCDnnNKd158lM76Kc5tCWwuq7uIILu1YlBMDM6V5ItSfKCnUEmea4kwa+eKb4Q182EUUQnEZNQgxd2qBR6DGLQfgGNlNdL6iWlA12otfB4Nj+RcqBeMFMcKK/qvbseJGpv/nTLZNLZm7Th+AJ+K/kmpmP9gohX4VrbxFewV42Z6zP31VJGV21G9Dc+//U8cvahHdoKQvLm+9ftkzYWWUqwXkzU/w/9ZlA3b48S5c30GX8Q7G/fyi3aETphJDeTr2RrnVlLgJx6X0JhXIMpAdDaW4UDFCTTXf4EP1nwoGfeJRfbFzKd+j4yQLqh5T3+clRfpfmHjHGQ/3FPTDnz60nNY88kBnB00AhHDA+yCP7JUQm8YKTR8f1E2fNdP/hWmRroXIdVRvQP/vXydaO4m0DPtjQUl/4JsTqZVqLY+bCmd70RTNXNR/Ip1UTz3cd7P7p3PiZeIuaMDl4jEkIrSgX0bt6BtUAiC/ThJ9QzEuDAV9hbXOFxOQ0eGIIABStMZ0lb3bMTbn1ZJ31P6Yk6m3jVTyuEI1+6Pupx3sY+TMDpAicZ6YQ5zbcGi1NXWhDcXPY9tJwcxYDncreV3VbrLfeZNM3DRoJlTvdLP2xGbzqS+q4oSbbpjc5Eob5Rw+11uTmqQKbPmOWw6UIPykjLo0zJtyDy5wgGRMfA6UYGjLXImlFOgpKnz8OtpsQ59TD6V8QAAQABJREFUVLHlLbLVhD7XY/rdaW5FHpqb9uG5f2ynGWI5Sjv1zswR3lPxvKc+5z0lcYQY69PRK+nJeYiyDygRMbZiVYE4eddnTUOam9lql7sGoQ5CakoYLp0+jfMeA6n/Px73/uoRTKBprm1rx86XX0KxmHTTY+ZDt7gMDNr2v3bvzHzG/Okf79PAVzC3DEdksDS7UmsjYe/vRGMxVBVfhjHZXonN+ZVcYvniljuzyay5duW+ekdWIThmPLxqCym1R+mp5nIcU0Uom23Xi8qrfIZjfJiZzyzBL8+VzFsvDuKWXVQYNswDOYWCsbHARDkMFe8h52CRi8JxXM/dLqH3FJOsYTG9/YeLaNCwQR2orrR4MLBuNfRgYPC4tuwz1ImZDSUAcly06xV+JICSUsjS1Xm148jRZgl5LcgX0b8lr6IdIwyjoNV0yd5f4Tmu9u4d1R/jjT314mGjZ87DxJFd1hgOJ7T5uqhOHkON/Fw2iwClXFSfHYRREY46+g4/77M/TCj6YL0ISlEbZnBO6ipQTkbyzpV46d29aDZansRSAU83U+qtwE5WR0AA0wPFvYkaptXq8vFekTCu+eLuX81y+Zwxt5bhtaV/R8GxZuv8QqyV6TRltPKZBI4lQEKSkfHWhiBMfi/V3B3/d+Cz97aKbG/fpPsI7HDFXDLRZPof+PsHBVYDe6mkZrQ1VCG/hN4T6bL3hMBIMYS6nv/2YfVMXxdga7FwX+lw//yp0Lq47U0Nh/DKn17HQcqFSSwNuVadbaikkf05fRIimVwTNh8x4evGiYWxDC8uW4v8vHy0E/U/mqh/YYkhJpPinBM1YqHl/3pipFyKyLRJUtv/qI/el2z8C97d9ZmYcA6n+TnzY9w8EEgfiR6fvTKLMHOsDmdqj1hZlUZBgq96ILJTQvuoBs6nsc1teQ1REeOnMbclqGDl89i8p4BxGDPCKR3lJwKCvRGZGouzXxZCXAKyOZxjL13byIyK3E9EKTTfuEnIdjezhneSX1AYwaQpCCJIu6xWAr7a1h7nqNZisKm1XJaRIikCdK21Ev42t9dg/75DOHKsDm0dl+A3JAAWHJjrcULyvxOYa3om5mxew0qoja0MF04dw14B5KceSRUMSQpbuA9fZRxTGNsN0x9B9k3Sc9fT64IEbGz5vosEte14/27vfkLJmiBMeWgi7EC3zn3Jm/zT9TQw4jextz+AeCIxrm/9oQU4uRxhQ/OajC1obBQwuvKmjsa8p/8DcUPtqCqW72g0ufkTQbMTGJ0x2e0yaKaanXhzvzBBJc2vspiGYbUYFBpGhJDdJPMyjJQTZi9U76WGuRjQi8YjCya62YunCeuef09EswnmbkV5OThhpu6/IdiaPRe6w8fVw5btIBqn8UHjdb4cO4qbhV0pC0S2x3C7NhE/dcd/rVj/f/4b61g+3ejR8Dy2DW/tPIzyg59DT0k+YYHhGUAT8DAvBpePWq/J5qNlOCgY/xYWobJeIHgKmwELn5rhclEifd8X/3fgwObt4sJPm3o/ZsRpe3XSOi7adzHBY26uxBGzkkzPuys+jc03vobtXw1ABK9D32CdHbqoEYU5NCOlUfBIosWEBZW0MVD+2kv4QkTQuj+pAVzEMaIIj4r3uS/G30YteHCiSkmcIdZyqxGaQFR1ShKSUiYg+2c/Q8JNAhvNiLJDVTh3id5RO9/Be4caxSrqKX2RTUkgd24XTx2RpMtYiCERqUihFnwTEYnfepOdIA/hat5TmZRiSRqbhIysbNxJrWVhkWgkkqiq9RzOnijGO69uhcSpNGDOr25VRGL3cu2qIsLcEJdIJHwKEqmjLyGtOX4ueR65VV9i93sfoUrsb2kMzOhBsu9y5/qx37d9VYyCMprIimP0QWmxPoaLdfaR4O+UnRYFMwOStXJA0sqYPKtB0LBh8LNQpqh7ve5vb+OE8MBWx2HanTFOCNMfW9Yf/Xual7Z/dwne6q4RI0+EJo61jh2CV89ZXRLN7ZXwbLp8rTvajbjkJckW2e/tGWBAUlA78suEccGFzJv9zgp6r/IJRZiZbEIRbGBGTTGR4+e0CLvJmaFnX+ymwg+xQ/QgohzNXVluZiEbsfP55/BRiw8ixcC9CgHDo7iA7eLBwOBxm5ioYU3i78NDia6CtPa17C/vPREYGocsgpJUlMmtkWVyr9SvsW9q24oty9ZLfkG+GXjswbEOc1qxDKY67Py4Av6GEFgtXqj9H8bnckpUEFqPEW0vYylON1Ti3E1p9NRwsVbpmwrJZzmPf+2RJFTH3P4zF7KoJhxa92esPdBkLZWvPh43Rw9De4Oc5KCszvFLEeLz27qTm9+cP/Ulk9BcX/kmYsZkZ2+0jjoCRZZtxilr5F+L+NQEaL8/zSSHtKJsLm9UgJeLfUPa/O4S7xQARA7oKu5oRM7rS7Gl7JT1R1pDEuVJ/dHCdbJYVXq7NGlikehmhpC1gHzTcqwQhYLcrXY87sp0ZkUbq3di8Ws7JOk34YdqHZImUDrwYos1IVVf0kYv2gQ3r3+lWpnaKd8revMJihhc25e0IyxmtC2ALO3Ww//2jJQG+lpxIUJw3/xJ7vS1MuGrkgOoaqGAKBPORWShCYmoGCaiert5aMjGdpCJVNMP65dOMou9Pd7V2K/tq1LObYU4jJnxh5/I3Jbesp/Tw1RQFRT8ww7ag6zoaxLFPojQUiKsvF6OU1hM6xmDCh6OoVofK8Cvbt87WHNQGvtdjzlXoxd+yDHUCDIkIIsylZdav7Jbe9S7VGuxMFKS6KV03M5L6fvAWHqBKm8+JXizPrfsPXxZW4va2hpUlhUjL0fwvwui/12g3D/244Tsfyc0ZacHxt02wQnQ+UNa+Vr8RnWhSQJacT14QZ/G59gl7Fn5mrTe9U3FgtnjbetCUzP2iD7l3zNu6yzzeS3Kp/Rj9vtkzffffol3PyphO9fjXPAkZBi659ZUfvAy3i8RFqdheGjhPddl0JR+ddqVT0DzpnDAraumeZ0lS6PWImnKfZg/93YM60YDv2bnGuwXZIKIKJ82w72IcqE6HpQY8TrFAdbi40L5osoiopJrz4mGYb1hpLTUHrXKHSXNeQw3u11SxhtDHCiqnIjXlndjLCg9bLNTGOhrtQX6BIr0UYvckTYDj98bbyfhZHch9PHbhpzXsa2G1w/LV1qQKwe3eDVlzcUddlq96oBQiXrL/qyplxdIdmX1NXCh/9SDCHF7fvgCjhXsFZM1CVOmulj42RXa7q3XQDOKZYN6Y+3X0KUp+wFqatiDl7fQTLue1+GXXpzcjcbo1CiczKekmLh6FdC8BymrQKPt1hYcr/4XPnl3Iyzr3eiZj2Ci2xe29FoQ9IW9/TA662eIHeqN6h2vYNW2vVwIMnlI+aVAHyno46H2hkajgUVZoOnQeqzYlIOig8Wosmij6bLw2wftpdHsOrgP33r4G6jvPwh+I+Jwx21EexKR+DciEvfvdTZl9madvNVyYEvQ2H/+DaJzaHJPhp6c08DkhU8ggdJpSttMrdX4eOMGbGRy9J979qCg6Eu0nQcGM5FhLwFRw0TojqpvYWw7bU326nuSBemjimqCopCdSd+xM/Qd4zUkLtbZR15R6QgVINQWo2kae7bS2JPreXETkLwH8ylVcqACx2gw+/F7n6Be/i5j3nzEWz1S+qgiDqfpQEnOZzAPG8nEoCVNS+PLlYuw8sNc7OZ4UF3fCON353FJdQMGDvSmDrQGkelJZOjmiwvhhtIiaGLTJRNMh2O774+OukP4rJ7jhZ2+s6khB3988S0IskUlFbVobPkW5y9eot7/QKipwaoJisHYQSfpD0WAhEuZN/fVp6czBxjGU57uC8rTSRFwYYzPz5WYyuFkKndNt5kYoP3rGva5cFDDVMxKGW6XoO/pTNfmu/aSTVhTdAJGBu7NBi5aLfeDgHiXPRg6Gypkr0W5DM2lLo11r00Jr95RW6sP4aPtO7B7735xzL4wMBAhFrkzgpLC4lKQFhuEdibrLTK5kiZ9BY3qU9xsVA80FazF5goJbDP50fkY7d/16qLH4rYV2FzwOQpynA3b1X5Boq+LEJiopK+LiQmfR+4e45zwuXpN3ssjnUP1njxxXP723BBk0STcthmxj8H/rV92yB/5YvK8/8LDdyQjMiqOScUI1OZKLDXjmYFIS49UxFxdKOwFPnNF9C7lfgKTsmCP92pn8P8vKz4FH8Hipo2fjif/6wEkky2QkJLJJHA1k8ACUuc0fHlf2ry85B+47eUCqjlnr+dwd1oV4ui7QwDq9peXIrfOkn3SYfrCJ/HApHGIihGCmjaPsrZzAchMDnUaH91VLdW541JirfMMWeOO64mmki14nhJplk1HH9r/+vU9SKD3UAKDzkEWHw58jxj+1u25TxbUg958kvzScRqC8zrqbBQDyO1kasVcCTtLZKQkc1wMQ9w4N/ta8WoJScikfKWGsmGMvVC+V0hE7SZTayzXU9bktKWjengVZSIp1RnGYHvsiO7jdD0c4qp9pQki2IjgCK8zUrBbmtsSyB00FlFBZE72x7mtkJBJp4KJzuKdJiRjmIiq1SCd4ztFzClZKUuEUV7bCiIVYlAlhcjdnYeK6mMo++xj7Co5IbW1fioeuyNCMWOG5QIQZCoNAhiCa49Grj3aLGsPJ7UW6RfeDl5KGsyllKkSVFss9RFfBXn6FzfjW4cPhT8E/7tS0f/Oi/53oRaJO3GcSKFnlw6nykqhvetRTAqVmClOh1DAByqfAZTClqTYGyoa4OVxFJ+USODsjLnzHNaFTYc/wT4BXEV/trtuU7IXbd81bL9P1gzQ+qPxnQ/xFdvsq88+RO0NI2HQB8Nv4ABrK37XWotdby/G/133hfTZsLvw2Kx4dCP7av3d9TfKagG1MOAKJpFpKbhl4u24c3ImYpht7i5M10EWy4sflImV0Kbei6ljtO6vkDDAigtUHReoR7hAlSbZV85IYVV0kzH/LrI93F6rbiiq5DPVlh3kxO4kgkJvQpAgG2bZ1H7Sw5bm2a2VtkCf8LWwKI50t56CXM6B1Ba3mVdaCk8/kxFjkBxpQTrInwvU20gukCjzETs6EhHRYzCeWvK33Tkdd0yIdrtEhFRKG0pvWDQRnkG9Q4h7+oUgTnsS+aLGeSc0QpBJCSskW5c4vOs4Xoq8UrIC1PFY+LtpGCzEWFR+iMtMghcROdZkqZk+No0NqG9ggFZe7+pSZ+PR28LdGtCzVsbDhwZ8ZN4FsJ+o8b1y1X6RJSgmDwv3ooLa8aGjKWnhEEPqwJ633rcGyIVj6ZIYmHgkSxEIRKE8PjRlDwslGp7vaz59nYFmYbYtTEpdmDILP+DWsH8NPhF126W/oaZM2GO/RQYXkkrbRFToK5tR38IEDBe4Zv4zdZ5GQ00lZcUEzWgtoiKDOXbT6+sEUa9tTD3RuHlISBym3jsH01NGKKNKvP4EQ+y0WD6v6ug7xpskns/g4XardMHYM0Ew9rQzmhYKbzYZ0dbSZk1AGSYvxIOJQ91aL2PFR6Td5xJ1+IUYIBKGMFPdp3htlyCdw43jwemWRtRUlTM5XYi9udT+P1CC+uaLlI7xRlWNIL9gRlVhDX+frIggEci22/LiG9j3eSFKzlEqQgQRtGPzc6sg8ekYNzK2obGecoqlZEvlM9krLsyJsAzUw7vqqMSK7Tcyb4I8XTrCNCdRXNUsdht7UWQq5+4+gJPnLpKUeBFnO7/FsQOf4O8b97PHhE2LOQvvR5DdNET+cd+9MOG85n+2iX5UwvztsTsjnQIhgmxOVLLk79JAf5fT8nPJYqzbrhmBUSFap9/1XSV6d6a6fa9j2Xv5TBK2wWg04nRbM6ood9bVaNrTJwhxDDJFUSbXqkmvG49pac5o+96d+SrtRb+gla/9UwQFqKNn4uGJIc5zgtZDrGOxeH3pMmZhymhXiHPOj+nrksm5x9jxYzDYomlylYr5ww6jxne1eZSR5rOprQonvXRkGXvjdO1hrF72Oor4ubTpMefZ3+HmEcKTWt48/DGEiY0iIbExQI+MTOUEU1QXWonerWJBzaj8sh16sp28L7Tg0PY1WPnRF/I4QLDV5Hn47fSxNiQvfxGgu9HqlTdsbEavgUyWZrl2r5fQJPsomhqrKJ+txwiCU1qqD+CtF1ehwoJaocLEgkWPIX6o3QBHjzLfs/RrFOD23w9Bmru9J+wa6RIBArmiZF0njhCsGB6mg8f5JuR/sAJrmfi0bNHTn8Bjt0c5rHODQvxwQEZejxynIOCEKL+UjMwkPTqPSwn30WmTf1Diz9PH/b5Wlj7QUA7QwVM3MB533PwDEn8qNU3F3R1QNnI8yMfFkVGIHzfBbm4LJN52hwMIp1/NbasLkF+nQlx8AlKy0xCkakcZAbADRo5FNr0WrZsYp0hEVlIYTE1fo75NAr0IY6bxdBvZvHLmg+PJwt/+3M1KINZSu3wj9E+isPYYRMZQZVfG0Alow8MluXrx1zIjJTtReYkalk+Qp88VGeP0NZ61EHNnZEDn3SGCmMWnMeWmjwr+d13kYgXmWhzXZAnD3X1fuewiuw/9MMSrFkVHCX4x02OXMrjiZpiJ/8gOte5nD67S3nw7siIVELe1ls59b264xM19p786Z/62+A3c8/QGx4P5+mLYjTfiu++auFBw/GrhP3bg7lHXUzWOrdL//2ooO4SOwCiifi/i68/3Ys3WQhlFFY0nlj6MEQ4BTWXUt6kiB6tX74KNwC6US4us2Q9hSpyLgJ2xATs3r0Nu5Smagi5FGjXcFbfZldG+bNr4yXhoxiSMcIqtmlFX8jHe2UCzyehZeOHhcfY/U8T7hn3L8PIOS+hLLpJah6mzZhHpNkwRZexdIToowbIYueIFp8O8xU8iwqk/ujtSOzYuWorDhCZGT38KD6cptN4MEteV/xPLNxTCN3UeFs2IcKqQqbUOhfvz8Xn1Vzh1lpNTLy8MI9oqdVI2xoUPdtq/7z6Q2rhqZBbmPpCNEb6O93dHawU+WrsBhxst+FChZIJPzS/wcyJercQttkHDN20c/2gqOzQYgxXmA+DYnh2oyNmC1btKHT5W61Pxi/unImKIpVZcTLR+g5Onz0N9YwCChw1WZsCyoxrLFq+UA+W+lFkZTy+9U6gpF3S75X5TJ+HZJffBnVeaQ2P36g8mlprOYAjbvfvNhKaaI/ii7F+ooQTLhQuAZmg4JfrS3XxfCSVuwqqnX0Kl8FabhUXPTKGzATdhvPi6Hg3Hj+PE8XrU8vWUpZ+E77vb2IdPsw+HdPd9H33exKD4SzuOiWfLWrgYU8TkpQmtDd+g+WQDjtd9jZo6JgQbT1lR5T0VLWn2s7gvrqc+7unXffwdzY9ztmzCrtLGy544a8EiTAkXe/yy+16rHWp2LsOKXKGsNHV/ejHShjiO787nNaF634dYs+OwY98xUT394fuRFu7uq8+5xMInAlBq8Ypc+Us1tFovnDrluBDTxZPlNCMTwxzmHzR+3/5PYPxdGOfmuW3ZxiVYe1goM2V7nl2CZKdbgh4By/+AHXVCNQ1cY8xX5BpD7gSnl4469tFySx85fc1qM/j/7MMId+gfab+a7byO9/M6Jgt+8TPT4GIXFwfsi4+M2P78EuwX57euzxc9fSHnrnrnL4lsfn7xanEtNnnhc5ik93Lex02fGCs2Ysnqw92fnQjkJ565DyNcFLliy/NYXXiK3TkTix9OVtCcqZXriRfE9UR3FUua9RQ9elysM8jGXrJkLROpvpj17CKMc7o3uzti337e2tROJrVC56k/sCnMxla0ewzBEOXc9FdUk/aydVi6tpS/0XL9+4y8/v3pzG21GQvwzLRwsU2EvjqjHoLBLsYFS6OZGK8pLyvHl0dr0PItJ+ye/ggfMw7p6XESyNGyo0JeW8m6++iEHvdMGyfN3y3lMrfj0MfvY9N+aS5s+VgbnYWH7pnCtbTlEyW+diBn2WLs4iNVT1Dbwkl2z6cOyodtWc05ruNDTZ86HffflYbLTiEVVV0zyjb+lfMq+7pokTE1HcN9vdF+ogy79osrNJZaj4XPLYSCHsNubcmfRLJGaMGG/W9gzuIuCRunpg3Dk68sxbRoZS5wnIp7/YPetwBp0YuWbnBc0Iq/9sXMp3+PZEWPaB0o27kRa3Mtg5RcbW00Zj90D+JcPGU62jugGazs2ZKxoQSb396ASsc1OuInz8GMSTHOCzwGzYTJt28PE4veXxBXc0/6n6z7KzZ0eVhazqCmh8EvZv/cLqjMb0ztaD1PJEGXYLvlN+58bT20Ci9skq81SmMtfnKKc1+4LKAt0aPLWognp9hNKFzu744PTZz0/EGc9IhnJ4176cJMBS1Qe24T+8CrsGd01mzcMyXOcVLKz5sq9mHD6h1W5Lx4VAbwpv7ifmRG9NPnmxB43bgOu5iItt+ESemDnJSK7Cj7LxT63haQpSn4s8/AEvc2cpG4RFwkkj34BINBYmRFSG58gxtD9VDgUKHQFv5hxarLWY7lu8TIKqYS6JDZQzDYbOrAmTNtZN01SskOSqMdr2t0nF/YJ3x+WJF+/K+I/l/2BykxKATjljAY1/1mRofxDNpONqKx4Ti+bmBi6ivnxFTWAiZ8XEVouz+w27/paKpGDuXeDpXWOfYRS+arT8Ld9/8cMdakr5uKaw0wCuoOc7DovpguBTFzLGiAX7je+XlM2ZJ972/ADoeklC+DTYuuAGzR5XTX7E8jtixZgkJh3qdNxVO/mwHhVjM17MMfXt7R5axqxE+dhRmZLuaDXfbsyz/NTfvw7Et2ZSUwZzKBOZPsgDkd1duxeOV+sVjxs57FQ0qNGPfQcA0F6/DyViFw6bgJTNxH7ktzmndIe7ViHYPspcQd2AcGHY/gxr86avD60hU4Zo9nEYojMHHn/RLJetdRu6aCVXhpqzAvZpBoKYNEvGaVtFXvfB0rcx0DkUL5DGR0zWbg0uVq0FyH5c8uh/DU0099AgszRyipSkA7pX+WrhbL51AwX659H30QccNcLwbrmPReLia9o/HUCw/DRTrH4XDX/7jeAmILkNn6+rMvQ7yLyGxd/OQk1/dNP2suh7kt1xaZrrK2/axOLotLdYnlf1ghjxeuQc3m9hpse/ddFNY5Bp6iyaZ8eFKEy8Mq4cOSdUsYYwLj2IsQ42Iw72gow8Z1a+G4PFZj6hOL+ll/m1GdQ6brri7xTodOYL0WPotMBapmOBSzD//o9zJolrby0ydiDlG4Y24KgposYC9NAAKpjezjMxiGMWmY8av/xKJFj2DMUBd3geUg11/7bQtUU/e/qEGmb1pqoY3HvCcfp3yTwmbdlvJZXz1F0zRnH5cWlB3MQ8lJFUINYVbzbeFnntScV/qm9rPI49ib2gHNNaXYu1sweA9FqEW/XKiMhxpO/s5KqKTpOD5Yv49K1lKQdcG0BKhO9WyMW7d3BZa99SGuWK+4D+qrGT4CJ/MKJO8WShEU1qowNiEM3dg+2UpkqsdHO4pFWZCE26ci0qK1b9vD7e9MdR/jjVzBOFLeTtejQxuBqGD3aiRbinO510s3kGVWVmmVvmmh50fe7hKoggwIs/Oj8AkMFanuOlLdSy1eTxaadPVZjAgLh1bRbBoXLdGtKXMV8nMkT4oIelJYnEZcHEEBH3WggB41gr68YfrjuDNCpqZzkbj6b5L8kZrswUduEYImTH4u+yPe3VuEC/beFW6uRXtDAy75+TnIjri5SD/+9ERNr3hznyghqI6fjbkTgns8psrDE94aP2iDKNcXGYPE5BRkZQsSrDRupmnw8MBgTJh8K3R2cnA9HvAafVm2+VUUNArzHi0eeOxyEl8qeNLbyi8gEMNDDYiJS0Q6JSSyszKRlJiA0TcNR3BEBm6lh4hb7zGCNlrbTVQFVMOjlwXxpBdgZFwy+ygTKUnso3GJlPzJxG13/AzZqbEIdPtYaMah1a/iizZB0EKPub+e6uTHYm7Yj+deXYe9eSepPR/nKJsqyBF2kc/1TX0Ad8cFXqMr60cc1liFTbvLKExH9tB//hrR8hDYfuwQCmjeLjBVtL5mdIrTdTOaqce+l8+4djM9onyGIED2YfsRJfjRP1V5D8Ige11/sxE1lHATJEiCDKN4PZ3BxmXrpDmUgjwWr7TifpTdzEyKIEBqIHyHDUdsYjqm3E05t6Sb2Euut7qct7G9SpgNq3H7rJ8jxM1joFMpPQOQSCnisKBB0NzoC31ELCZMIovr3tsQ4t9NrciGXblilzi3VcffgRnxPT8fnM7ZBx9oDRzT6GNyo7cGg4bp2VcTMPW+hzheD+/2WV2xdQX2CRJoTLtNmzXNvRKQrtrIOxDJ2SnQD/KFWjMEN42Oxy23T8MDP09HsKO2r+3XBGa+sqaQ44uQC56OKZTSdudmbGqAydsPilA3vFoNQZZCw8lL8FPAWHy1qiQcp+bTt7BblJris+lxgTXYywnG1SzE1T5W17ltuu5qn0E5x+v4BtvzSmU5SzuZffq3BsnXqso7gDKynNPS4/p4ueCzJBW/hRYZ2Q7ebAqpFkE8y15YhfL6b8U5U2xGpstx2lP0vxPkYs2Ui62V5NCZakzk/D34ssGbvq9rAxlQf/nb29i5eze9QA+gthUICqFXKIN82jDBTy0KAzpOoaGxzSpPKpRSa0jFLxcuwNjAbp7VfV8VRZzxJ8OsUURrXi/Ej2qBjrocvLjyMwSFhyF45AgMHzYCuiDqtjJwpPG6TMKFi6m6I0fxNWnHGOCL4PBRiBgx+EeVx10/NlHq6MP3PsDhLsiAbhkp7iroFZ1XkjraQKkje8CbS1bKFR23j3Y2taKk/DQ1bsOtLI2OpjJsWb0WjoQbX0THB3Fhf0yspy5rARko4X1USNenMZvM8Oh6/3DB8zyZaDYOgy+ltO53lNLqcriyjc/L9FUl01NNqCnYgVVWCUS5Ekzczp4zg0i9/pCsp/QN62CTcbTVYQ7rENO1Dj0wUu6fSpq0a3Bil97t+z87WhvQ0EZJM82NGBo8DI7xVDMaSnZj3YZcu2uUZfQ1YOaD9yLZrVJ1PbVVB2VYFosyLBkLFmOazFCwysYwqD5n0TOIEcG9AmPvT0RTGZ2p7z2d4lp+x4XDIsqLnFeznR/+4e1ck7MRlb43485kvXW8vJbFvtyxJdSagLRzLf1obi3A4hfykUb50WzKj15mtnG50/XJ9+amAqL/t4rncs10FGSaluCA/22YMyOdclP9oVb20lIMB/tqMZJzQct8MJDzwYDezAf7pAd6fxITJaf+IEtOGSghOt9JQtTGWgXiiRZ/qAe0OMfGigoMGBWHboDnvS/YNdjTyjjxpUTWIlkiy4rwp1n9gv/CpPABlL58H13ng7rJT+DJScpB/3eH0qXKtiyv3R+RrT+805tKNuKlDZIclzp+FpY8pDzJ4iuuXUcd1r24HHwMc/MlG3aRlQ17xcdS0A/q9q3C8h0SellLOeBnXMgBK6i4vSuKsRqvv7BSZk25fpb37kBXaS8m+Z6n5O0pziumzvnhkthNh7YgrzOmx/XXVSpxrw5TvWUJVpIaqSfD7v6f/8A1hKkOG98tQeL0qQjvSYerVyW6Cjtdltl6Fc7hhkNcbm7rhiJdm1OSMbnx9XcpAe7ImLGcTEeZ/VmU2XdcHgtr6Q+xcmut3brL8gtlvBa8/jS2ilQvqTy6jHl4ctrlGECCXOx6HPachPluji+5asVWzhNekOcJXb93VgsRGP8djJd54EaNBl1DVV1//+/690+GWfPv2oE/nXoLJrnv4OvzJpoSN6O+5qhohltYkC+Z/DIzW3asFt9Qd914vhMXL6jgMWAA1J5yAILGdf5Eu4aGhSE0dDi0fnaGmApoJMFg+iJNb893dOBshxHfCUZup9rRcvIkvjlxAl/XHcOxY0dx5F8VqG5oxw1eNMxtFNBrtk1kpJSokJkepoxgEutkZp3OnT+Pc2fPwvjdd2hra0F7yymc/OYbnGj4Gse+OkYjsSOoqDiG9gseMNc3iAwVS63MxkaUFORCFZWJMD8FB5M8NAgOdkT1uzTGJTaipdmCFNDi7jnTEOhOEhRpwy//4XnsoxG9YbSdEb13MFJjtfiisFxGaJis5u6qIUEYNsQfnlbQkQkV2/+BNQe+EbtNl0XkpWhibelFJb3SoyUkClmZY6E504Aqyz3U2Yyywr2okFlqygaMCUaIrutQKtbBC6H2fSkzUtKignDyWBlaZL/I0w1V8B+TSQ8v5d1XNTmv48V3PkFJSTGKBCP3nDycOEetZEOwjFCUTJnTs1KgZaK0vF4wdudmakPlaa0yEVJiAW1mwM2nByGTSC4VE6PL10lIUN3kX+Gu0f7iniB/oaPucxTXG/E9DVsz3YwQFQpVsPJFVAiPHRpAVhbn40D1OYwYZUDAlSC3uChe/tZOHK0swpeqCKSEWeorV7uPX8yUX/qfbeXiWfVT5+KOUV1Zdibsef01VBkFpN4pxGQp04DUsdk6sGflCtSI69ZoPPr4RMgEButuHTVkGeZ8hc7mo2gZEo9ExRuQ8vau240Vu2utdTCbOh3mgwddzQe/43zQ3GU+aD2CEt60Y9srayASv8nCWPhAohNrob1sC9YcFFgnNJedNx/jtc6oQhOl3o5864VAv4HwCwxCd8Bzd9f4wqlK7C1pYGdehD4tRZz/tB7+EB9XtkCXMRcPpgSxiB4IDIuBR3UOjlqmufSA+o9HUh1M391dl+5QuiaRFSSUbgxm3TPWqT/dXe6rdf4G+mE99+Z+tJ/+BgW73sWOwuPyoWk+/eQdijRqvmzdBSmdZ/+MopNnceLIfrz77i6ckPszftaTyCYiuz9uAiDkzxuLcbbtBPZve5ceB01SNXxT8eSCdEXdV71uXyN9hBb9FaVCX/0rF29v3AORnMgDpM55EunDncfJXh/7KuxY89Gr2C8O7EYclZl3I8i8uyJWO6VMV/59G6qOlqDoXBgy3by2EoArf3mvTGyd041VKMjNw1mNHuEhAVcUd6jetgIffV6N4vwjCMtMcWKSXoXmv4JD9IbZug//+7k1OKcNhSHY373s4l7WrDdz25xlz2LdERUio8MUO2e4bHXNTVj33N/x+bfSQJ00dQ5m3pEA83HBB1Sizhiba1C4Nw8nvYJgCA2U2YbCWjoG2dnpUCpR49K5dpRVNVrZJcb6EuyuOAkd2e+B3QYq1AiOTESiIeCyTdfnOzCB/crfP5LjSmroo2/CAEpKd1oYTrJaiDmI91mQsBYTGP9qeKs9e82k7/M6KeCEAxRQhqtQhIuozH2XMhcfoLzJddbV8SRheGHbG0i80fHT63+5twU8BQS4Pe3CrjjnzxvReKxS/If9dl9wmaTVjcQIfTBGDKeMR1AghgaQjeOruaKJhf0Rr9p7St+sWvwyKrup0w85T8aMZJuJ+A85wFX4TR0XcMtlQ+OrcDiCnScjVaEaq2aa7xUf+pyMrVP49jsTbhwaglExY5AQMcLaDyPiJuGZF5JRlrMNW8kckkYgIkjn/dql9uhVabNeHqTs/XclX5PSHXip9J8ORvQew8bhmedCqIW/1qaFf74Ou9Yuxy4eX6vT05jeE+3Hj+GU5Rrmwm+OApEcTs3hNQRp9y3E+KxqfLh2DdE4UgUaS3exHfYqUie/+zqQabd2g10dnPtS+K1mRBwefmapyEh5m4wUE+WelKhdLKBuVuyygxKJFT+Pyv30t9q/Gxn0BrhznMzI8PDFuGkPI35iHT5e/w72H/PCnNlpTk2lnA+8ED6aXk519M44thXbKsgQLdoijwnRmGVvHMlPy76QArSREcGKqELc9Nn4mrrIFragsW4/VizdT138mbj3zuRe+AaZUbD+fbm+eszIcLevlREfr5O9J9TxuN+FZr+xYofV4ypp9r2uTcIJTICHcpKexopddmWe7oKF0Y6PVskTJTIcHkh2reovrJ+UUyvKF+tvRoY2184g3BfxBl8cOeboF+QwH7S/c7jo02ql+eCwQD3GpbjfJLfp0FbJv0Uop4+fi/ZuwPtrJbYCjSUwNUKk3dnXiu/bseONleJxDFMXYn6mu++rLsWz+1MzlP5bKOQY0IgPdlUjZkY4Sj+TEP7h0fbjnAdGhFCyhV5QSbOewM/GBCvWP2BweBoWLhnvgrVbiiWLvsV0esWl9VevOLu+c3jLQPk6eZ5/uFB6Tonfq6Ox4OmHXY+TDgdQ5h/CnFh0LmNwXXyVixnN++qhcf3U76/1EFbtl/qosNCuVr5JeOKZGRiszK64TKkYYF8vsf9PdemrpFlPYYZET77MMa7t1yMn3o+kRq4v6qT1xfnGw1j5wuErYqSUffietEYj6/ruieHXtsC9OLrH4LGYM/UENuw4LIdjzqOQcnqFO/WY/vCDSOsNq53X45rCU+LZdBnTEC7Edty4CSCQTbKJlWH6PS7K04Hd8jxx/4Y9GD+uP/ggXcHctnEXCr9OxYyIfpqI/niD6JEmSG9mLXjW6ql435NLcEtFDv1bd8n30HmU7liN0n+S6fYLrn/7wTNZn3Yfloy/Bfs+pCfhYfk521iK1S+VQpdE+c6fZyqSQd3d7WysrZDVMOgX/hT9wkVv0K6KJ6eQu/Zl5PYrxZPuatw3n/8EmDUXsf9vM/HMm4dw8qwV7nSZ1huM7Afugs7ND5DLFPLf7GsNosbrUbG3RA70+NJg6r8wMyMeocMDMYj0uBtAFgfRr3KCVm4fal8b29BMs9yjleUoKTqI/Ly9GKAApkb1jtew6ysZ5n6lvcmggy/r7Os7hN5LARg6dChGxtyJuyaEuFjsX+nBf8T+7WV45a29ol7wlR+FnjRqDTT+vhgyOBABQUOZWBuJO+//GUYoUDu2oWAj/vT6FlTW1KOxuYWsIeE6q0VlyUHkUmPdhgwQWkKNoDDqf2dn0dfgVmTfmYVwF+jYK2+zH/MLM++Xk3aoDbOVPaMZEYYQLSduZAxZtPDP1tlQKsJZO42nxTpbEBHwjcfCZ+4TzYJ/TKmuyW/Jvqgme6up9TRMKvoyMMkkbB4aLWJSsjBW74XaiqOQQDiyTn4efZNGhGKk1kfRKCoPTaBYh1g+sOpKWQexZra+9GJfhgp9KW4SIyWTmu0pY0bYsaPkr93+0oSNf9sMiScjmDZPx9jhXjhe0yiPKZ2oLy9CTskJaEPDEewnISdVan9EJmYiLSUZw5UKKZfb1m/wABzILxfr01BahMoW6YmVMW8hErU2ml1dzmp8UNnGX6npf5KN4QoYA9XURY5LF3SRVdRFrpHRUUBbfaXoG3Q51KGp7lO8Jifiomc+gokhXfkefXsBtpdswrqiZvGkSQ+QsRDUFYnbhE2vvC97T2Rh/j2xLvT/jdj+33/E2vJziBgT6eAd17e1sZytCev/+r58D8Vj/uxkpzI3FazB5grh2qLP2qPzMdrfOSVjrNiIP/71Az7HwmWEm+X47nz1RmRyGGpziyGV3he3zvsdHpqezXs/CXFRozFyxFAMGqjG99+2yOO5XXmZVLPMB2u+9kLGpBg3I8rJgHrrfdRblianj4r+LPYeZDU7bTr6Mxf80qUHSOuh9/DeF9KoGZM5BZFun1vYtXnXt95aDKjORdVpNe568G6Oa+dRsW8vfby0uHXarXZMY/p7fSj5e+lT7kCcUqGv1vp1w9qlV1xVSQHy6BWnHxVOFqLzvWY9RD96Y+5oQf1XX6HZKF28al8d/UXuxry5t7vU1O8fVTOjtfFrfNXYAqoDc1NDF52M++c+hknR2v5RBRelNFP7//iRWrKqbX014Y4H+WzI6AXAwsUBFfHRJXzbchxHalvkNT9R2vGZmPWr+cgI81NECT041sUkd11fAL1lpAhSpn/bLLFY9GRdT7Wyrt1YPZUnAkNjkJUWC6/2OhxtlgHQwjgnsK1rybYO64ltTSnTt/+OL0XGpAFzH892MwPPjtlKsOGC2eOd5gSOzNbHXDJbYea9pVLO2G4/t02dO59ri57ntvOmRznNE4WrTBgHe+sN6J6r0jZP8E2ajUcyhjsUwycwzIV/K5luwjOZHnP6yNFXpgzgcPQ++kPwJIxJoSeZDvZxGGPjURSS2dbuNQKjQrXujf31silayIA8WHMaWrKo70+0PFO7mTvJiieCL7fBoIePTc6ll2f799mt33vWXGzYjslzltl6bNgY3JYUioG2T7q8O4fT54Zgzm8fxU3d79TlN9f/7KsWMNXto7a3jISFAU8sne+E4Gqv3o6lK/eLRVJrdcSjnEKjFfrPjw0zsXR+spsHNhMKVj2PrZXyRMeuAZOmzkJi6CDgImXcmJQZOHAAPPiq9lDTVNeDAF7+s9tfSW9NlJRZ8vIOZwKULhWz74zDjSz4gAFCUmYg/3mIJsFqytV5eHgpCZh82SY1VmzBktWF1v18tVp4mc7ilFFCUFm+8I1novgh97OdLOVx+cpERgHRW1sP2yHuuKNan4pf3D8VEXamJsamGqL9i1FxpJGLdCO8vHwxOEiHmPETkBKjTC8HU0MBnn95q5zEkFpArY3GjIfuwbgR9ihl+ibt24LVO0rtmkmHhUufhF5xN1wHyvaVIzA1uQuqRvJ+Wk0Gl/3mqi/tv1fKe2Fxupg+G+eJvZ75NFE3Q+SGp6HpIUp3bLJHhbLQ2ujJeOi+SUzmKqUGvSuHsWI7x4/9DjtHT59D+UAdBlw8g6rCj7BVrqs6eiYWP+zu55VDUeU/yPzZuRlrcyVUvHUPXzKE5na9t4Rv27FlyVKJRcBF8aJFM9jLbtysPhmWMvgidfqDmJoWbmVFNuQsx8u7pHFx6lNLkSmiwCz7S6/tJeuwdIN0v9n7EDnu1Xd/1eUsw/JdMgKPp/U1ZOCX994J/WD5XqLMz7I/rBCRhsK1tYTXlvPWhFVPvwSxZ7VZeO6ZKdY2cd637z+xjRPCufWYt3ghuoJCq7c8T119Ab2rZdL3Dgw8WYev6+vx1fE6SuUySfXEc5jkFsauCe2t3+HGIYOlNqWfYsnH67Fhfxc2oTBnyg7AJ6t3iEhE39Q5WDQjxrmx7a9jw3TObdMUOz+0Ft7UhJIjFzGO/k+AzcfLXo+96dA6vLRJuq+mPvUc773+hZ4ztTqydi1116fOxIN39YaFaPnF9dfrLXC9Bfp/C3Sget9HWGNlpMg1UnfHSOlAzrLFMkM2mj5lymRzdDRV0JuVbAWJKGPtpu7Y1lbPMu4ZP+tZstUGW3/jjjeth1bhhU3SHNYwaxHmj+s6K23A60+/DPHpTGbrcwszXcyFOLddxLmtNhUL58+A3t3rEaq2vP6sXGYk0W/xPidWau/ntkeoZrAA08YJz2olbjY/P9d+f3ZlJqNryQubHGIBgg/Z9CeeQZpb5oJ2ZbuCt00ObCH5h8I4onAGbysVJU6fKsGKDYXoaa3kau6kTpqHJfdFXEEr/Xvt2u+ZNZ1f52H9LkmPPOPJV/D2s79ERmoqUrv9l4GJGYkg+PX6psAW8PAPReygkyisFNCwbTj4xTmkpEcS/2TZTDi0YT11rgVYlAEL/99C3J6ehaysTCQnjkH4yFHIzBoHfxuA2fLDPn71QEhCJpKof3y8vApiceUSNB6tg5cuFjfH3wR/Px9oyKDxZrLGk/47HiqVslH+fqHOfiAsO779GifOaBCXMh76QH/4+LBO3t70FKIOJZNPrFb/2agh/NrftkkPfEHy4fdP4edZGUjPJGsmJQq+F06hqkHC/ZqaK1F6Ngjp9AtR7Eb2TEhMMjLH6nCm1saeMZ9uEP2Cqs9qMCoiBIIthdonACGGGCSmpCAzMxPp6SlITIhBSKCfMq9LQR/1+fUy7dbWA+bOFpQfzEPJCTNCIwwyGl5AjMUhm4gxFRFjNUSMRc98HBNHunvmbSu35Z2x4iP8/f1Piao5QL3oEXZ60awDGVzZaVGswzHWQWLuuepLy7GU9Ko6dxx7CqowIPou/GLCSFvRyIYaHsVrNCkMncer0XBaQoh2ttTg4N7dOKHSIzZMq8xr0FYL6zt1YCSSdGYUldZamaAtVaUQPNgKCos4fpyW9qU018Lf3AF/RY6PZAsaEpCVEoFLrV+h1mKGZHJ1bwH26P+sR+chxt0PYZUG/l5nUHHUogdNH7iqYuQeqMWg0AgM96rDa2/uEdlDvpQM/OUEe4kmuSu5KF7zP9sklgcX8vMnj3J7oFzj54tTR0oh3/q0capHUX4Oas9pERUZjOrNy5HfKNw/Wsx+7H6XWt0Cq+tjot8EZPn0xx/BTT7KugBVPiEYG9SO/DIhKXUaJcXtGJsZYw1ICMmcv7z/udhJuqxf4cGMSD63IhGXyDEkK5tzFDJbB7tnEmhu2MuE9CoUtAchK4bzAvopCvriWUkRMDUdQX2bNLaBEqtlZEpKI7gBjz1BDxCxRo7/VVOCZk+DsBfNzxfORrBtMuy4o5L+IlI0WNQjFwpl8/ES9NgPVJxAQ9kufJgvexMxsTtr6hi7Ob6SKtJ9WSysXUfGK6/WBrIQ888hLSvSJZK5+yNe/+Z6C1xvgf7bAp5kg/fASCHzbsSoCCvKXwAEvpUvgS6S5jyGmxXKLPT0CbwCtnUrNi5bLzOVM/D4vfHuHQMJdHj9lY+twfu28oNOLIVeM1v/RWYrn9m+MWkwuHluW/cpVVtqpZkDCMsp5rUVTFan1sLq7Kjg3HZfL+e2Zs5J/BnbUIgXstMAcAFfFgjMXEYEGy8gifNAb6d95A80g9FZshdC02jJNOoUZUFMqDpYjygFeVGaWiuwbeP72Ladcsb0466nEdeQEaGQhSRgYQsFqehnUyMpA0Bm8Fao3O8D6rL56VX64l/fxGflDeLX32kikd6N/5Zl7mRTPPHFA3PuRlC3HevyjP9WH/b7ZI3qUgc++2AvMZ3Ar37/O1Dt5vrWz1vAZ3gcgmjKXNbIEbezHp+f1CI9LlgM1HVUb8Mbe74Waxg/ax7Sg6VAq4r0VG+NHwKDgxQgU2LrAO+AECQzkaTXdKKiqkEO3ElBo5y8asow2UsY2X6n6Hddg//fSmyTTiFolJcD++C/ouvRTeE6vv4M24vr+a0Oc37/GCJ9bYEsD7UfQqISkRk7CKWFleJkqLOhDCoFyO51Ux3rx67ltITgQpUocXR20AhEDA/oNwFxoWLVO1dinzCL4xY9eRbuvnUMbjhVh0ZrsL9WCvabg2heHyQFhDx9EBaXgpTYWMRGWowIxUMo5r+K3e+ivFlISNsFmDlWDA+QZzOefqxDOtKYJDx5rIzyF1LRhb68wZCGyAD3BCp7asCmQ9vxcXkzjjc0w98wgQlOC0Xa9isP7wBEJWdStk6DhgpbkrulcyhuVeRiwoSKnM149/2PcKC0EvXNZznR1sGfiybvQAODxrHQnGlBVaOU3LXVVGANZeHx/7gbOuV1lX0xGWv2hyEhHSkRWrQeKUeLHGvubJHvLZUOEUONWPuPnQyrcyP6f/6kcAWMIzQXFYIn7AMvjglWOQ9TGyqL8rCbkqvSbaPH3P+c5tIAt+ZTe4mquZSocmgat/whjOOCVF2sToXqUnupunJKbO1GqZioYTdQVuUOV7IqXMivsCzkkx7A7JtdJKncUjPHk3oHxUB/rgIl9WQnmxpRUOuFzMRQJssoLbZyBWpE0nI0Hn18IrqK7ancqOuhGngRJbmU8z11A8ZmxVkTTCpvScoxKWwQmqorYcnZSLW+ALNXsLPURfshLFtfLM4bdZSVmB6rQENZoQLmDjQ1NqLxeD2aWs5SitSTUqSWrJIHdDoNCg5WifUwGVvQ3CY/sJiAmvnkPIQpQALS8err/V8+gaFOMiyGKT9HSqir1Fvvj3t9z+stcL0F+mELcH1hkZZur7YDVRAcVyyDKiJGmrHtH1ukpAY9W+ffNdq9SY1eNLNfUBjSs1MQZG5FGaXppM0kyRYfOIGgyHBcKGYA+ktprivIr0b6yWzfXhz/muxCwM5Qxl7KrbEXm3y0Rj8KIZ5HsXx1gShZ7Js6Gw8mBjkXgwmft5nwUdLcVuMfSOBlBRolXW+YBOBlfi5jL4MQFTUMVRtfx8FmYaKuwy8fnw479WVr/Rzmto8/7FJ+1bqzW994YkB7BYrleWCpXTzQuVhnUbIrH41m1vuPv8fYjhKUiECXNqi4Lo5SwLpYUAJZ8tJ7+LrlNDpNJqrrdaKl4SgO5u3GSVUQDGFB8ljgKUrri8DMkwRmiot8+lo9ONUlAMu5Lfr2k7o9q5BvTSAKodtqXE42W6Pl3CkrBRERSYgcdj1T01OP9ftkTedXn+JVmVmT/cAc9COmW0/98m//XVBMPMwVeagV1unN5TimikJymLkLamOs4ic4UkcyaBQS5cxIYaZc1NUUEDdhREVo3DyxucKr7qcY/BeaoP7QJyjmhaemBNP9Nzvqo1qayMNnOMaFqVBYXCMGIDpvjEKKwd/ytaJfXQUXxKRAZTFyKsxISjF0j1xRVM2YqP/wExFxo89agPm3xyBAG0wNaWdGW0ttGfLoM2TvFaD28VHk+NHRUIL9BbZFntjkQoDZhV60Jz1GEkSPETM9RmrRqRD0v9NlQgbUylc/JKNEQgl1NpxDbHaCU5DV8juNVk5ykxlRcvQUpj/6sOLQ/4xQ4tCq/w/rDxyHsbMTxtNtaKw/SpYDF03tGoSNCoHGy4estkRkZ6ZwERWB0ZHRGJ+agdvunI7bb46Ewu13LN0hvqr9g5FAxkKE1oQj5fXiAlf4oqWmFHvziqXFrBLR/4IeNJOzgh50O325muUFrrVy2jjcnhnpPOYRKWZZyGu5kL8/MdD6EyW8EdB36dlpDJ7Ql8waPLGVLOG2KTAEWALmts9L1r2CItFHiQvaX3Mh745pBxlL6/77L9hPRGdilATEsZXQ9k4bGQev6r1kUvOztqM4Yg5D5PefYdU+Cb2XNHseblYaHI+JopYD+WjoaMb5oCTEdCmfd8BwJJK1GsYgUjWDSFLu02T1k7MBeMzY99YrCtL+t/WL/bu6Q1vwyitrse9gEUpKy1BaWoyDBUyGHqiGarAOejJsPP1CkB4bhFN1tVYPFF9dPO57fD7GDVF4ttq+st2+t2O8mofgttvjnMeTbn/bt1+YGSA6d94sMvn79szX8mwmGI1n0GG6CA/KMLsxV3tVK2nqMOLM2Q5cvORBlQJ3DNRXtTo8GD2DGo6jpf0sLnoMhIZS2T/VzcJIiaX/X7WD/1858vYelBI1ArOVc9twhTFbu+8TiW2dTYUJc+sxB7Z1WWEeDh6VEjXq6Fl45BYlyGp145UhsBS4ntqdVyY/fw14dKFrhrsSma3OzASpxwRWZ97uHJSJiRoCGKc/iknhXaEs3NdpbusiSdX9RdDn3wTcRMZ4bpG4xhDigYdOqBAZEUaPE8eiNBV8QK9GYY0ZgKRbkzFqzGicPFAAoTkGDouj/YCbARRM/L35pzWy3yRTaQYDvL5rg8UXuLmmjICrCqh0oQgLlPtNAGaKYLlB8Nan4WY3+3U1le3Eu1sP4pz/TQixW1/4G1K7rA1tiVxtuM1/1rHHhL/U8Pe/nqhxbhfHT/p9ssZrkB++fPcjUZ/7QtAtmBg52LGG1//qpy2ghmFcBI1mi0QJktM1B1FSUYrab6WlrSJQG1faslZGit4BFdFfJIy6q26PwX9RcoaMgH40GLf+a5+IxtDoxyMzpvsAnWdAmIj8FRAfxu8DkZksoH77y2YXXLCT04KxlugIDbISQxSAjL9cW6pQW0D5HxoX/3zONDvjYsDGaKMMUpVFBqkTNWWF2F1yEvqYGFLGbYypy52pr74XPKH++DIRd53CGbVInXw7blK3ol5E1TClRvaaFZ1nCIZaroJfkIEyfWQLJUZAiTlf86ka5JCJJo3eQt1aUHjZsUFiRmRnZSHET3l91XroHbyxr0mojNPmZDBLPzI/fy0Cg4KgDfDvx0EKFfyDIzVNwZcAAEAASURBVCk1lYRB9KWorJcW55YG0GUR/R+jTPS/GDxJyXJipAjs3Xwmcs9pR8IQ7C+Pe2YUrH4VZZQnEDxTfvXYVPgrcnAn+o5SdU7BE5a6trirDCTHj4YcvPxRldhdhqlzcXu4mxav55rwyadF+IZJ2/jsxG6TtmA6PTQxCifyD0LILxlri5FfIiVqQK+d+ffEKjDh7g3NxWoUUWausaytm6S0FETKzBwLTWeDTRbRAuChibP/2TJsKZJkcuKpKZ8+XHkL2hp6Pr22vdxuXLeMBHw1nebz9iABIGcROz4KgwgsiEvJFCWLb2MiceIEMuiV+LCyq8IVvxUCK5GhikzUmJpK8ObyV/H+jt3YuzeXgUqOeT7BuIlsakUObb1qfCMKNq7EG6u3IDcvH/l5ecjN2Y2K2nZohugQ1I/WHfbVba/ehxXLXsXWnDxK6uUzuC/0VwXaL2mg0weJksX2+/eL96Y6rPvTUnywvwhFRQdRkJdLA/CTlP+5CUEW/Z9+UZErK6SPS0aKdAxfBTNbe6wlFSZcsa2l31B+deG9DuuxHo/VF192E3uxnlobg9soper0hFU4s1ViJqRB59WOI0ebReCotU4MgsdmZMCg7Vqr/jK3tdUEHv5IiFAht6hG/NBEeexCymPXtqvo+ewF1fcdOFa4CSt2SJYYMEzEzGQhhjEA7eW5ItjnwqDRPcZz7M52zd4K7JNdIiWcjOKn/oh7MpORnpUGsyzdJp3YiJpSxik4NupCDQiUM1Jq/+EIG+6m+bqlReiHuXzZJpxoa0ZV+QWyYqIktRLxe7u1YQfXhrJVALqRzbYc8vpr71qg3ydrMEALvW8JPio6ifoD29DoOwajhnrh7JkzOHv2bDf/zmEAPTWu29b07iK5FnsZm4go9PazBhtdnkMYoCk3lc8gnxAy6TRKoT7f+Fl4OF0JqA2Xpb7shxZUhLPWdf+VoxKCKq68NBhdpuRMPg4w+CB4h/hbosuXbSX37aC60Chq5ZsaS3EurGdJqfbaAyILBzeG4RbKNHUBevRxJcxoqjsJL3+f3i++ZTmtTKJeawrLJHR8WxV8YhkgVzLay1iBdas/wdETLZQy0iBhYrqLxYHAaBNkkBgQO8OAWKNIZOdA8i3CJkzEcMVJrzRhzXPvyKgbAxYs/g0mRIYgkqiapAhK5xyxSee01ROdl9MlwMyEgFKBiioy0TIpoaA914hyS4C/t2OD8vI0vK87kLf2fVEbGTQdfer/PIEZUzIRFeRJhpNFmsoseaRQ7lKUXLBI2PXxqHBNTid4DIk+HGHosHoMGTB3fjYUmFdzaALXjJROOzmPaPieysGKXcfE30XPfAQTQ1ygEx2O6uY/LMETSgu2VrqWqosO88au194SmYhQJ2He3FSrRFefl97TG2fFBSqTfTqyznrS61f5IWGsFgfy7ZMCkteOUhHJ/iO0qMgtplY+/Z1ODqKM73DX4AchiCR4dY0lgKeBsiayuaGZSflyei2Jm1YB2v8uLhBz0z48v7ZILmM85jw6B3fdfguSYsPhzQV6LT3hxI06/4WHbJ5DgmSxIjwMzWRjnG5H+6k2nGpvx2muFy+azBig9v7JMDMs3Wam8fKf/7oRTRYIr/CFmWMe2dSih5e9xKrlR4p/NWHf8sXY/uXpLkFKJnXbGlHGdUdedTt9QkYrEpjTXfN21OzEc298iq4EUJiNaCTyOp8JnHavERgd2n88/ECh+i1/egmH5SHBUnezsRllorekiuvDMEVJmFvKeHVeXTFSdJhLZmtA/82UwhXbWk/51amRylSZsMRebF4Zcu+KgB36gzpIgXN8eevvime2irEXerFm2XmxSrUyo7bEOfZiqvsUr/Wnua3cRR7+YUgJ80JFscXnT/CwqUFpMRO/BYX0drFI89HbbwG9/YQcFRncOzZLjJy4rDudWM7yofvopQMH3t8urhmjp/8HpkYPks5rrMbmnaWiJLNOr+OcxDJvaqbU/l4cqD4J8kUxdHigXWKkj4rsdJoOVOYcFAH0iEzBzxKGo70iB581eCEsWE4kif6zgkej/dqQYReLbLa9JL3T8a9/0F0L9P9kzXdl+N9PrRE9a4RKflW0Gx9s2oQPPvigh3/5SJh5D7PR3TXL9c+vaQtQEmfZ0tewM6cCXqT7hVrofi5OKgT5xgadZfBcRlNyn/SHfgmDwmMnTlUxm2G6eAnCKtASe+yRkZJXi6C4BCIPLXs7HVERHwiSCpf4ILEuvuXgf1cvDdEEOY8sCLMOCYZAaxsoohJdCuHt9R3y8qUEYX1xNXRJKQjsCk4Rf2PCv3btJGrDDG3Cbbi1GzO1Loe/Zn+am/bjuZff4eL7BHqmnToXwcOHcloRZiJXJNPfgIgJPQfQnA/Rh5+YRNT7vmNNsucE0zX6HgJ+VlSVTjTm9kidh3vitH1Y3t6dylSXj/fE9ldj6lNPYexg273vTVRNIiWowgZ1oLrSIp1jCzBfaX/3rkRXey/ZaJuG9aZGm9G2ZWw4YdbSV4hsoat92mtxPHMjcrcLrE81Zv7nr+lrJZzEAy51vWXJhQPV5xg4MlgNZq9FsXp/TD6PzKofHZRUWTyG6EkxZPxEjBnqcqDsfbH6bE+ZkZJGOQ/qQdfKzDUBBVZWmIu98jgImp8/9uD4/nFNsu3Uft1L1eXuzpMSNdwvY+4jGEsDVvdtnhhopucRZVMajnQgKasH01ihkN7BGKc/h7ySernIAzD+tkkIcmcVemo8jwBKMkv1MzVX4kuznjKp3T9zxCBScha9urxQW3HUIVCrTBa5GYc3vYVKge7kG4+nfv8Qwvw0UDPR4UM9fQNlB4XFeisl0URFFsFz6MQgZHFxb3uq9dSA1+679poSbN/0Hja8vxW5+QUoPHiQSH+i/flaUJAvMjMOVNTizPkbMEirhY9SERC9bqJWbFr6Br4WEG+UqUzKysboYZfQSOSr+JGdxGpoGAFVCmQcu6pqa8kGrCpolr5S65FxWzqi9ENwkR5xp+WklPl0I70cDkETm0rwkZKi4ia0tp6HRtMV3tWEt//8rhQMY82is6Zj0s2jMXigGc30vRP7i/83Hi3BoZ6SwK4azI2fNex7C5vLJbCUNj4L02+Ng4fxazTLyelOIuUPEil/kv53hjAl+khyvmTifOnHXkIyqELwLRsUlYaxOvcGMoT1u+pHV8qCqB+LQZeGIGMSfRrdPcgzsVlTXopDnx1Cyb/+ha+Ot+L8DQMxOEACMrpmpNAfVJACJ+NfGx4Fn6bdWLlHmm8ohdlqbKrB4YOHcOBwCSqqv0Kr8SJ8/GSmvuzFmkbgZXt1mazOIKkxCF7CtQySR93khU/+vgYNAu5ZsXNbM6r3bcLKNR+g4MDnqKxrgeegQJElqQ4IFaV/9YMITK2pd5gnicObWoeZC3+LcUHCjWrCoXdeRaFosqnDtPtudXNi9AK+LNgrzsHHTZ7K+ZI0mJSsl2SJ46cvJFN8Cv2QdWjitWvxBjWdbkbNcT9kUqrZ7dNdATiVNhYGsvnvnBgD9cU6vPW39SguP+jEBLKsDZPCNDhebuc/60KS3o2Ppn5z6v6frLnQjPfW78LZK2pyH2Q/cD1Zc0VNdtV2NqNk4z9QJK7gjDhKul9eBdFPhlHderZ4B0UhzEyDMcHAhlstPV7Gpke5DxXa67Ywo65kD9a98zY2bd+F3Nwc5DBgUlHbSvZDEIIDBLdie0bKcdRY0IjmC4i+JYPoAHfPepwra26vwacfrMfqtZuwKzcXOf8/e18DF1WZt301CCPIl0wyMBjgOEJAfKjIQkgURlauma2VlZu1We2uuz1tz/Nub/uu76/nqd3e9qPt2c1ta9uy0iy31tIsy0BFCBSZhAUUkCYQCQRBHAIcm3yv+5yZYWaYQTRljvt4fj+YM2fOx33f55z7/t////+6LtIOlBjr0HciCFFTCdHnGDRCS8N2mpOaVFydomx+VARG4dLefahpF1xUZlSXVmCIGTfudBHNRX/D+io5myNn4WIYfMqTY8HHq1+QM/3PEnbqF07YcF2xJNw8GJTgUQB+5NNwfrcMNG7G/3n2ExrPMxDtoLQ4Tv2WKpicFJrbqqlvNaRBghM1mHvJ7MLc2QZl0jSdOLofO6rE5ECLggVXejAsVYiISSIF1UwM7S+D0FuUFtv9PhyQgIx4ZWa02UoqfQjB+sTZQlfIVWi7y0S00DYjrNp4GKhzoNxFBN6Z1XWgFCZcidtuSHRD1MlZlAUMSp1q/5zPqcRpR1YgmcIuICkf8T4WXm3b+Tyeev4j9mts6xg79deZtngv9uxsQmi8FpMjYxE7gm7hTM/ng/2ZXCDRebghUuwlKbh/BVLC3R1q9l+V+ml3nnimqkPcAjxwQ8LY0ZfnqZqhkSGo22HkhLsdn1OL5nT9slqTiASVTC8mtA9qdh9Ban4alAoADY3Xo19o19AxYjYZ0ciATdYoARvRzMNOpH5UC2QNuf8fVAT3v/tD0IOyd0oo5Avk3PEA5nhARonJehrt9MPMxJSspK5jMJCq09eZ5Mb1f8B2ziUkx7eaaNQJE2BlMpXzYjH3oLWpFuWkajKa+hEZF8f5yYXWD8g1Mte9jzerBEqLSSAP/QILZk2HIWk2Ejin2m2bU4k9paQJSQA9DPppMZIdL59Bif8tKH9rvWSrquPy8O+PLsNMPXn+DdQ2nVtAJLIW5s/tDksLGsqbkUDKGZ+a6E7N2MtA09MvvIW63gAYZsQ7qGstzaV4u4oJU2oN5q/4D9ySZUB0NNHV1L0roBCz9tSwuLsIAh8MYH19rcPgVC/PqwOofPc9+V4lL8Ev7s5HDOuUJgWng9BWN+zI6xT6d+6aDZ5POq5be43r8V9/XIveoDjMiNWc5dhphrGsDv4x0dBoYhCv9W2gBujAa4/9Cu/QnxI3YzqTiGTn8Zk2rJnB77reiYhmYDvGQJ1GH7ssLG178Ltf/wW7auphamtDe3s7Wk1NqKkqx3FqfqRo7P04fS82REpAbwua7L4XBq9rd+8YTgxRBLJ1AGXrnsGL7+5CQ7NJqlN7Wyua6qtRtvskcguG5yD+TLxMk3RMVU4of85X6CTfUSTbI+IeK9W2rdnwW2oSkp2AgcTBQTN6OlsllKRgZ5nKZIKIQDU0MYmk4CpEdmYqki5PwRWzSFl/7Y24+bv5uIxzKyvRvNtffQ6bG+RJsqD8LfQV5a/jhTqJxjI5WHPJpVfI+jnUDnrpnc9gIdL9B8tzJRo+v+BIJEcPodiRmEQU+U/uZ4K6j18sWz1U/kHUBg6XWJEsX1RgoxivxEKUpEAC1R0JQPzl8Q49Vq+U9AORFwjdvlw9X/+/8IM1qlOIvDQWGeRmzMvNRe5p/7KQlTUXl18ep9hJnq8fivN6fYuJwbVP6QK3LZwsWY8dohHjJMrswWaIMMyi0KzMPQlyfO+lrsZc6mp42NV+Zh9/cnBd8yRe305D1Jl6gFNEAdGvrSpjkKof09OSIPmCJEQKRZCTtDhSXwP/ufdicarGx3UYefmB5iI8+exbONjpSj1g5aDaJiD6xSXo1yQgyQaJlLQ0HPRHIbj/pwsRrowxZ2TlHFtU0KbweTOVo0nSLKBQmqCL2FZBjtQedB1qwe6P1mNLlU2vwrAID8yb5uOMUT+K1blm1DhgpyotEvRaN4eyo7JOKyeY0bJDCvgETZuDuT5GCgHd2PDsenSe6EPtgQDk5htsdQiEQTj7vVCDWak9Mc2hPeFUPYWvnuxuxA7JQAtAUu5c71njqiBcFtKPHdXDaENRta6mSvTqKGjtGQbmk9qbSe1T8WkZJxRGNLeb6YyMYuau3GvLQtsj0UIm6hxsq+hF6twURY7RHWUv4VfPb4Lk57JcgpQCOoE89GkiKGWYPRfZCRq0H6iFFFvUzcdd180Yw7t4Hm8XJwj//dIu5p2Jfq1SziSMT2Aw9Mzyttp2vo5XtnBSu81ER9hsxTjCzqblhhEpp3Cg1sSW4SL169N93K+fTW1sxwg6AhtVnaWjEa3SA0gk2I/vRawSAFD+GkRbGXwx9UlaNL2amUiJFgks3pdw/WyEHS6VER3WTpQfVCE3y9f0o97KG4ikWTrUlVRL9m4fAzYVhwMwKyP+NBmSwolE+s7smciaSUoxJRq5Aya8XyRTd0yjDlRihN0B5tYWzMRMTgpg/98kLF9cykC13sce89jZmYiblo4Ft9yC7xbOoxO8AIWFBcjPzcIVifEID/gaR9q65D6A1RnsaeP8RHZCGFLoWPfQ17vVWlFfD5a9j+q2QaiTb8W99sAfhY5ff6lYor1NzpsP3VfNjkzsntZ62vHbYKQTNz4jCT7OK/DSliL7upi2qg4r/vdyTHW7J4FMhkubm4ugw+VoEOgv1rTmqAYFadFezjeOm9n2L//3Zqntze1NKOOcSdCazSCtmZ/5IIqI6tTl/wB3ZrnpZarkJJD8BL5PleJ9Yq2a6qHJzJcpf8axCmd2qZOo47yidTAEd/zwTkQ7mRlBmlhkFeQjLoDakgxOyyFTu2ZDL/QplyPC19TZTvervcFIbSRBa6unuPboY5V7G/Ua38Zf3ilCWVEj9Awc+jpo3VL0Ej6gfobQzK0q5bvUzyBtAoO0bu+Sez1cv3dg/f/7K7ZXlaJRlYAsvW+Txawde/Bf1NRw+JecC0uH+PJbM0bq0hCREk8kqDsixX6o75GtZJJ48Vd4b7/HWiHn3uVI84CS9ojyt1dKobatuW4jnvuw0V5KInWZlmPLoxjWa+VzapCfU3VgMAMH1ALVRCA0SC3Z6gPNm7Hqmb+j2ZbMGZK+BP+2MEkBdvwptO2Vk2F7mjqQVJgFa/WHKKrvQsjMQsx30ke2HjOhmEEQIfnwi4eXYroyB2H4RRiQO1OHftMBtNt4O82dTSh3HtOku+lMSW8iJT2w/KFlIGv4xWWMLfAvEKwJRlxiIhINBkKzxvLHfRMvBmrG+Hyc+91ID5GoI62ZcDQKo+2ErSfm6ghRZper+yE+KxVHSsrRyUOs1NU4MERqiUTlBTREsZuLXsS6iqNyDTTJnBBmIVkfhVODneixdWoi+l+5o46U7aTZshmwEiIlnxkDSsz+J33d6t//HcekWqmRnJOPrPRkRAWdQmfnMES/jZDIRmbKZjnqINMfFXJw8uTUlBvJt/8HzL3oHyAzaIDaRg0khI3pMLd2oMZk50K1kCO1DSaTifB9yZ1HDfhMPPKTGxSh0zCcUWNlRo3JRhFGJz6DaGPKVjPvx/qtNZKTIvOGhd4dMON0q9p2rsWm/dQ04DL/h/ch0c1gGaYGs5AarNXmXBmEqZYOaONhaOOnX1DCpf4BJ1BRItp/kFnjh+kAz/D6vpwabJEo63R5K/CThVNQahNebCd3bP5cgyKC2C071+B3az9Bk6mN/UMn2kwNqOSksJGTwhmOSeEwWihowEloOzoV87+jQCcsJ+4vrf7IaTLYhyMWUggmar22ueD1lijsgiYgqeBqTPW1t4+ozUEX6i9mElaWUFfMSt74aWPTFeNY8PJfP5HaQZ1cgJtm+57eSOoovtU/gUgxELkmEClWzLnhOmiVENT4VnUCBMJBQrKRYss6JRfXJivHZgpnJq7dpmuvLUM/g81JowabVYjJSENvRRnaxRDc10xbI4H2km+dRF5vkToSc2ZqSX9RI70rlq4mBjdJ/xtnQLxmdGefSh2kzECNqKy/P7psqKHgqJRREZ1+oTpYjMKxDkSm5yLJg2PJa/udjx8YxNSIzFBSEg8vpDiijlJohBb6pAzqq+UjNS4EfS0NsDMkCidEGambw5LSEBN6oXgZzNj99la08l1JvPI6ZNi0t5o/XoMiZhskL3oI91ybwcAGkyZULahqlu0t0S6DQxq2Q5oCGQzozK87iC9qa9B+SSKum+eNQtEfsRkzoTLtp+NuENbOIY6/s31vq6tCEKubgJbqZpsdIdOaCfpiy1AbWpnUctnsa5AR47l/8AuPx5w4FeqMQhvPgm+mzkTGaYLcw8+5L9ZUdFIWEVkTgqzr5kIzIvhMR54ITuenIuCoE8LB3I6w1Gt8zFjA9qLG1sneg3Qw2pzlEq0tky3PBJFC7YzX/3uTTG8XNxeLc+K92ovjdYf8Tp1w1f9oY5C2SLBIjB1t3VL0KgM+gt5OjasXLfAx1SDpHp/+Kw5JLqUQFCz/Ce5buhiF1+Yj3aBDChPgpo5ChTg8fx5GpKiJbL3PHuAerxvjdp3uPa/j5VI5MTQkeT5+spKJvDcWIjczBVOnZuDKK6JGeZacUP7dRPlLgxk1XVZS08UpaOp2SR99JbXqu+vRIBJk1elY+Z//jsWFhUzK1FCv1ZbsxpJJyQTiOdXwOfWQlOnv/zXn0dXsGTXIW/ID3H9DigICNaJJ/RAVMSQlZBoW3YdrOBYf2vMRjEykCJme7ZIc27W/FOUNTBj5OhJX5yX4NrnvNE+Df1AkUpiwk6pTjRzTRGB7KgPbdltXoqTPJqVbDqInjhgITnOl/9k/X/jBmrO4f0NDQwCh786m+lmc5uIhZ9kCgZFJiBuqg/FzsxSvEWOrjhM4s4RAGU2UORhpnPgaS2skR7S5V81s+yTldWQDdVj9t52S81idvAj/+ZObkBhPbR59ImazU8smJ2VfY7Utk400W3TMJtExq3Rh5sb3X8JODiyC93rJI6RTmJOIeNYrMc0G0Z/A7LVmmUO6z1SFI2GpSIvxNdT7dA+pGUUv/gZ/e7cIpaUlEl953WErouPotAyUdQ0KslMxecJJHOs+CjOdeMIwDdFMxXeuuxUP3HEVwnzckZi7ezEhKNDRn9nRTFrrMGWCoHNrJuXgtroj0MUbEBns7mygmOJLz6NW4pA24OYl2b59Hl2cwaMZzMLZnyg7WAcOob5N5sWmmt2FJ1yqJp3UkQrUCIpIaxcq9xxGXFqqR3HcL6qKJcdKQMwsXJs9hzSRjaSJZN0HA5FRkOFzRIqgr/vtW1UeX74+26TQRcyTaCG70PZR01Fcc+cSxPo0qMEA4J4KNB9TISoy1PFugY6WeN1EGqXUlbDVrq+1Rsq2DKBR6t0By+c0Vq8MDTJn6q+DFKOXWdpIg2OC4LY+PAYByJoNf0aZRGWq4cTv9n+tDCkJkZLkRafM4yN9QWwM5OQ2Sa+cQI3caMFISQ5CaXmDlFXdVl2KI6TgTIsdLfgShJQ5cTKFGk+iTc6RKSUUehdUQVpkZ8fhMNGFUpI/e44mo+zs08ZO5VisOK/JGFoyEIOmEtSyQhKiU0tEp7fIpqUZ728h3R3POm0WUTgOGpoxXOY87NKxZw3+6+V90CYmQDvCDrJf0A/BzPrPIJ2MqxPCjHpS5PRrZyJJ69mZbj+DMj4n4CvSAtWyr+7qBmbmkD5a1YFNL35MajodFn3/OpvznOPTVNISFsv3Sa0OQf49P0CaN8SUDyvXVvYq/vzWDjlYS22KqdlElnh9hQIRd2m/hFYBLsHleXMR6W76jntdVAiOJO1jYS60ql7HnEnopYlAjViOW6JJERPjtWRqzj9OMADazLF7KITUuKTxVORi4RyEqIuNuwVVziCOByZ576v97AgHHTU3OD+OUQJjgWhVNWJTBPKC5Wo5gE57sqUNkeKafOT5LjRveRnbJN5i5SBb1RGy/ofLM0ivxZjR1uY6vPDyTskXE5J5B5Z9R+e58uO0tde4ERuqZf9D3opHsYDvhIjHqxhsC2YQXuMxUMN574t/woHwFBgi5E7EjkjRWKmLNz8Pvs0t6MAGBvmkdFGi8n/xw3mY7C+c3Cr4B4ZCGx3hMVAz0LwVq98+jLTZ8ZJ/TEL5Z8yVqKcvmZqLqxSZ3DKE6k+KJE2X+T/8KTUVZWd+oC3ZLSHMggOOpEw+pyIp05M+LxNkcsiwVHjjNbicFM9KWvxJ5Zuq12NWeqzk+zx2sAxVrYMY7P0aCTlpEjuBtduI51/eLr1XmpzrcI0j6VlJNRlZFvuYpuOYVm3zAxK2hwabrTuVVIsaG0zc71vrZI28/r/6ln+dYM1QNyo+3IQPP9mJCiEW6eGvrKwIb778ezy7+kOkLbmoWePLh1uTmEZ9jB2wUUpCX3AvFiarYBT4OLFI2SulqGD2ytQZCcOizIFazNJbqe1gQuYd9yLDDkmRj1LE/4HW3fi4qpVlScbK/3UTJruVSk1OSgHRVzWWo1k4x+mYNU9OZSaVkgMbHdj8SrFkNCQveRgLZEXt4ZoJiL4+DdlxVnK9yhyWnc0nTy8cPHwGH6wJePFT2HJwwOXa5i46LSXublkDZeLEYHLxpiA7X9BlFMqUGXOzkBh7ttzFLpf7dl9oMP/mqefwgZFBGCILh4MwThk1TroZDl5RcmVPjdUhVIjnWnpR9ubqYX7XRffgmjjfPosuzuAf3upAntkby2ruwCFzAMKDbNkZwsGalIV8ihoPHqpFm5twqSohl/QrPp+l24vv9VOblujINBeTdyOfw0beK61WgyBiwv2+Fvfqj1hXdlg6R+YCBoLpUInQTmA2US2nWkNIyMv3sUOC9HVPk75OlJDIs4cefRjfu7EACWHdqKyXJ1NC/NEu5hlGbYcYmx6RENpOy85CtE8DNWTzLvsbVm8sR331blj0uU4oM+FoiZccLe5Gqd0BO1VPo9T+XHq9077/QaL+YkZ1gsaJ+ovF6rIJQHrTDrJ2lOEP79ZIFYib/wOOBcqaEPm+ZS+W4ExaQBUcy0zxIQdHfGdDJenCrEhMNjh4r0ecjxRqsxKsRBeGYsX9cxWY/e9WYrWGQfRsBDllaAv6mepyItqYQDEhJAyTwwXaw+04BX8NC7FIdrgoYntNKfUc9Lg8NmI4sG0ru/Gdl1Au6f8xCeRWHyeBMHD06nNb0cextcZodeH699bUshMiG2H9B5kMIjvT22rK0MuATYriAzYqTi9qsVtkvzOBJXp2AWKOV+GN8iaOzRm4iaLFDqvIegwVxVUwawrwn6uIZFZgoAYYwKfr/yFrM0o3zEJ9iUaMlijxNbUAi6X5WBAyrlZCsMb+pDEZjHOmwlxS9BDp2mzPmuDP1p56NwSy/Rj753Hs3V4qBaxCps1iVrbygjXC6fjbJ17A7nqbpgGL3tO0+7TJIP7S/LhQ0jNQUncolWtEBjnBnadDpPQasXpduZS8qcm5F7fPVNK9Gn4GrWeItrYLozPVFvf+eJGPad0oJk8d3SZ2c2rDEvzwOr39RRn101y3CS9t3w9T1W4EJc1FrIO9gWwgnE/7NlDDWVJLKd4iLaJIkF36k3vGSF/bjY2r16Khg3RUR8KQnzaMehfU04mjJsKM2lzn8UeSpJLd5IuacmqxanDNgny45nQQ9e5IyuzgOGxDgHIcr91dgiGXORoxLET++jiH1mtbBUdESIEascPES7qItCHLkKUTlaQOa2yswTsflEuBGhEkXnDrzYjx8VzYU0XMLZQ8qPgMpsOdGLwkCJrwIFt7O2lwO41pwtY12lg1kpJiHPX3dO6L2zy3wL9EsObrjl342fd+gjcrjKjdvx/7vfw1Nn6OI72COyEShXfcBF2A50a5uHU8WsAf+lkJMBVXStDgzqY6XLbgp7hvfgL5D2sczlaLlL1SRPHwYZ5Kf/IkpuoTkJoYOTzRGI8ij/Ea7Xs+kXjYoZuFhdl6j5kP5JGAfvZ0mIrk+h/3j1MGn7K3Og604yOKAROwiXnfu8FrJptaYxgWAbaeQHz2KNob3q41TtsHGjfhhU++kK8mqOpyDPimu40TeXlTTysFz4uMhNte5hFuO07FHOUyVuxZ/xz2iXRd0ut5EnfzqJvBMwqu7N0Uz91Wsg3btpWiodOWXm9YgEcWX+HlmR2lKOfwJ2dnsI7O4Jsud3cGW7DrpV9h3QfFzMJOYhZ2qOPqfqT8SRohXKrB3OuvGRHwcRykqBWiB9lnHK6qQpftOezjvaosk1Ff24qd7pWuAD+4UUYW9tYVo6hWBEJI4zTftyg9a1sl1lGjQJpgPPxj0teJBlbh68P/RJkjWCO2caGYZ32lCMr3IjA8GEGBIQj0972ZfbRe9OHyO2HIvpZUHFY0N7Yx2zrc9m44GaV0wDbb3h/JKBX6a/1B5P/2vdiq3Mjy/966rfiHcYB0sc76VcPUXxpLB2pbbZMg9vSSdhCDwFpOWocz0Afw8UsvyHo9SMd9D+bBt2Fd5xo6rVsHSLvXiIMHv8CXR4/B6keKI3JaX+iLmePTwYOkADr8Jb4asCIgOPSCcvB7a381Mw6z9SrsrmqWEDYWJkzYea+nUcvB4VB2OoFfuIGJE0qkaXIqpMuqnKGdTV3CvoMNRFYLlC67QAqzNlRXooQ6IRV1jWj7shO9Pd040tGBgweMKPvwXazdXA3dnNkcw8avbxQ0vfsqdqJ4BxPg9lThQGsXhr6ZiMmaUIguWtjhSUGHsZt0HWJpb6hCUUkdhkjfNjHAD1/3f4nyt/+K96plOuC4+Xfg2unuY7l06Lj9a9xEfQUJHQ7kkev/ijF749RMBslGqqYf5bWyVlx7zV4EpM5FvMeM7XGr0mkvFBoXi8NF5Riio/jO2RoMtP9T1sabEIernYI1A807sVk4jiZMJWNBokIdKv4wMNHNa6KEU/au3DAD2Pbaa/J4FZKJm65VYL2EXimz3kW/0H2wxoF0tQcBXBDItrvdsecfeGefnPiSeYOcsHPaB2E8dyDt12v/9Te0erjm6ZJB7IeMX09nv6Lrp3gf1u08gjgHZa/8uz2DfGyIFCvKXv8LaiTt0zj8YOUNXqmNXa9+vr6RSWLN2+i+dBqpHJ3soTNEW1vaivDH9xukQhoW3Y/Cab62Ak/gn9tl8fYrblyENG8oT7dm7fpnsRzIptXRsO+44pJLj7caUVrDBOaQ2Vg8P2lMfbK1+wDe3S4S9xj07axHny6bOqZO99qtDZTwtbfmbfzquXcYqBGlmYBkJhxqPRVZSsokkwuTMgcO0VYSzpqQHNx1c9pILSIFVGyguwWfle9CWfle1DW34Njg1wgKY+KlbY7rr4lj0vYOJm2LwlrR1ycng4hvyYtWYsEI34f4xbdLi6A3X0daS8oBNDc1oLqyjHafG92ZtzFtkNSqcxU4Bvu2Scd09X+BYM0x/O3BH6O4f0z1te00G99bRnjjhDM55uK+57wF/MKRkWqnwOBgWU7hvWsLcWWOO//hSJ7K0IhwjxP4c17GszjhUOc+8k0Kp5cOVzlNhkacShWOpDgKhXOCZB0IIXJjbIPxiPOMx4ZT/ahmYK2PJsDE2FEoL1iWcL0Opm27GYQbxKSEbN9zlHtpH1PJJokvFJocPPboHUg1JCGL6BlXuO2gDLelBoqGGijRzgaul/OO22bLQbz8VqVklEnXJPLCfHi/w8klCZbaCmPXzXCtG3+U/UXy4QbCrB+4xsdZys7O4GTc/+DVI5zBA40f4K/b5WmgJjXfI7e3XbhUp6Kj6PKFmJcwHNCxNYkCPswwFn2MXXur8fmhbnw9MQyRoYHCC4aM/HwiHoDDTSbYWBdcyxuSjod+dotMYWKhWPAfN0tBb3X6PNyc7lsR3b4v9tgmGN/Bkvm2zF1LI1587kNS4Wiw6KFHcR95hIfaDthEz+mw7GtHvbESHWHpmG3j1Xet8Ph+C5+WAu3EAFyafB0KU6fgK2bgPfPKP1BcYYIzEgjCKE2bi1w6Wo64OFoaqG9QAeFomR7jmapgXGtE58lbv38TtUyE8KhfxUlQ9AgxepaQQeCaciGurUJ8ih6n9m/Eq6Uy+jVn+QOYo8BJYG/dZvz696/h06pq1NbXo7amGrsZ7NxGR7KVlArTPPBcj+u9OJuLUTtt4x+fxrqtn6K6phb1tbUwMhtUOPgbeW+00+LGpjV0Ntcep2PUEXoiI3X4srLaRhcmazns2GZEf9BkREVFKlfD5QzaSB0qxM8LyMWuxSVfdaO1a3iCbjH3obOtFU0NDajns9vU3Ep9PAaNiTT3j0xHyjihrztIKfPkn99BbROv39WDnp4elsskIQ1Vl+c7dCRCYzOQENSLSgci3ozWhhpUlpfRQVE1jBYghcvP7pzpW5u9ew+eJTWnZPLELcCPbkg44+zb4OgkJ/S4lXR2xzGzIMXHNtNpHj5VMO2JXOQkUduAHvCTxxqJiKL9ZGnl+JQgUcUMdRjx4uqtHJ+5UC/uuizfa2p4r5VTooSX7F1JE+9UL3a+9t/4+HM566Xg3h8gRWloIdpuLz72a3xAJGHSzGxcVXAt50uncLDWrjnpikCOCuFvu9Zh9Xu1cvPwOX5g/gyfJld5uk/d5f/Au7YgblzeUjx413WYFnYSDU3ttimHt2QQT2fzxTaBTlhDOh+h42KElQl7rnbD6REp05MMmNj+MZ7/6KBUgeQlD+Lqy3xLndi95228trOaVI4lMB6mTZegh7P81unR1tSF1qrwwfMMxIlcJnUmHlz+HQU4yk/CVLZDQtwl5F2PxPCxYbJC9bOhOSLTRMLajgAyMBgUxMBw6NP3ZR9FSAKuG6MWqSooGnMdfjUmURwjpaVS+nPSIjZ+MQBNhPN70IHXf/+ONH+V33QLTN0BSEuNR6CXiK3QYUzKysdMXRguy74SeueH2BfdhYdrCt3q37/2Eeppw7VTs7Wddl1DbTXKdhRxPkVmk2mXkdlEDX0W6TCtvTC1d8JiJcW+bhquuWUFbpkd5eGsvt0k6PV+u37PyEIIJiQb3VkcEyYibHRnwtbNoK0rxrT62nbc8KP7YQj2clNHnvXiFqcWuOCDNUNN7+IXbxrlKl2xFH/609N4+I4MfLphG3qjluKtd/4b93//LlxtGMCmHful/a5Y+QvclepOTuXUKhdXx60FBAVGWtgRW8Z1H6qqrcjmoKTxxOlLt7TgqdxHQdm5iuTclJstQHUMxbubpclQY7+OGVORXtvz6IFdcmBHfRlFtxQcrPELQI9RNobaaz5HXG62G0zVqYoceCqIGBLJAtPmkKNcaRMkW1H7D+5FJVM5Cu5egVRHGb3AbUkhIeC2Rk6q4qdP4yCrgAHHT4P4AFK2NfWAYz6sJ+yRF5tgKbMdXOkh7HXLhn5KCAIo9haq0SDOkIqCBbfijsIrxpS543Snz/mquYbO4DLZGZy3/IeYPcIZzEnUs+vRLqqqycPK2z05gAbQWGNCoDYSMaSZSItXYKCGztcNv3oaH5ODt729Ha2mJmpXlaKElDiXUlNIGzxREjvPLijAzKRpiL50CjRROuleXXXdQtx285WYzPmI1dyM9b9/Hvslf0QIbv3BUkQz3uPL5eiBMuzmMwnLZGTZMt9bdryJYqYPGRb9CIuv4NjrH07R81noryhBm+xLkTKkVi6b4/NnUGo7Bi+0vA8GidaHAcQ/rUWreObsSCDTECe6BoeD3N/JKHV3tJxMyB/z5PF83TfLoUrSKXBMkhZZv6qkrpd1nOZEnUj8EydBkhi9PgwdtfWQEkJ5jLmzGeVF21BSLb+boPP1hzddrjgnkaVtJ/7rxU+cY9C2OvOD+gYmwXPNflGTnIFohWfEDxd8AEXPP4Udbfb+ffgXsdbHeyO0hkxDnBglas/YAe16Nt9+UwVGki7MLXOeSR9tDdUoZWDK2HgEJ05+jVOqS3DJJSqcuuQUTg4cZyChCZ+WHUC4IZ6aHL6tw1ivHhiuRWJGNgpZ39TLDYiJDEdYWChCwzWYMmUKdLo4JGTMwTXXzsdi0jZnXDY+2cu9dRvxW9L2OBYaF2qrVX6nDCN1JMJjKQ6enYAJfUeIMJRSRB2HihUDnbUPLc/1cUCD2gSvPIf9UvGoufjju3GZ8zjJvqFxH+1BJk78s74RR8xfIzhUUI+OfJgEejxT14/SaqJQ6OBrC2CSjxJtDOe74OcvBWrEJv+wiaijfS4CM+317A+3bcOO8lo5UMNtBcvu4njlCcsmjlbQ4i17V6KlYnC+aAeabPDk9EUP4ZZ0Zr8obOmo2IAtTOwTSMKOwMuRpZ+M0GgD5pIyUWNpH0a62uyOItbJ2CQj2USS2SMPXe9zzcyRTWrFZ1s3SkLhOUsfwd1XzyBiOpi2BvuJ/JkIOG5Ck02bx54MYmTCgcGgh1cJqZEXOa9bLESHr90l0OFiYWBJ2A1M2NMyYU/rnLA3CiJl945tpOm0UcAx+/+Hd872sW1rQSUF3AVVmFSrrmaIMh5R6WDQO7OU2NHWbs+gaAfSVG3bJiNYxDny7n0A6a58VdK5x//fEPZvL0Er5xK9X4UgJyN2jLapinRnl8K4o5q1A6LSr6ZjWTl9X6CfjSbrm2+gozawdozGjfCrXUr6vRpBP/pNlGKQko2bfo+X3t2OksNBmOu4R8FIcEMVWrqaGCSVk90SmOw2chSWn7CgyBgm0Crnftmfe2FDPfuOTBVt3+b8ae4UzCZF6A1LYgKOhuwFadTdtVHsZ8+GPtI5mOV85HisD2DPxo3oDIl1S062oOS1v6FZyujQYcnKH2FR3hUI6PsCJhuFp2CWqLLRnUkJE9KNU0ljWn5hAWIvBmrO+gZe8MGaE51GrP+wmg1wBf70yv9BcugEvtjdKHrjIxyJnI27b07HRJUKk+OyMPMSIz6qPoIjlZ9jzu03YMpFZM1ZPzjn8sCgmDRoeyms3c6RdtCEOgY45koBjuHslWFOXx3uvu96H/Ojjl57v9AAG7KETq62apgC9BRVjPBwUC+2vbpJclaGpM1DYYr3oI6Hg8d5kz8mnmi0QYaJCKg6goQ5FETzME52792CDyS6Ix1uWJynwHs1gJo95Ns8uA+mnnBcRSG6ETEBG9xW1kCxwW3Z4oOcVB2drIzsf/EAhMenIshUhjpZuVh6JkIYuLEIvx6zHTzqaFBfKCKaYtNpacjIyEAKM8C0Lpku0mnG/x+z/9f/YaMspsirz8y/zolDWC5O28612LifgQAu8+9/gBRbIzOozMJQev19IggOIyE/QxLtk49Wyn/S1732W3zCwJ/7YiUljoxkCEC8IZ6TVxWC6DSKoa5LYmIiErlNGxHMicgAytY8g9Xv7IKk884TZS59GNfqfWnkybWZQAeWlLlL1Zo2FR1Z+onY9feNzMRTo2DRAicO3gHs3lLK+x2C+cvvxaL53yFHtDez3L2lxvO7P6bNTMDJDickUE+r5CA/bNVguiHaNgmXjdK5hZzkWruJYqFTRWRwF073OtkYr1r4heslh6qlfbgOVnO7TJ1ITSTDDDq5nV4lwW09uyAf+qBB1DYQ+elSUDUW3X8PpinO8CblzfN/degZpC9YhrsWXotZKdMRwr7QZHckc722vBJhM+c6PYsuFVTUFxHAfnmXPUiWieV3L8W8nFkUzp6IntZWB/Kup7UGe3q1yE/RKqr8Z14Ye+Z8KsJ4r5pJv2V//gb7OtHcUIuq3eUoLdmBHcXF2FFSSvq0Gpham7B3gHSyShXb9tYQKn8EM0ATw+BwUoo8JotxOS0tBYn6WERGyLRj3g4/p9sHGvECBY2l+TjisOyRn2HZTfNRwIl2Ju2ErMwrPCaqCLpVfVqWFHiamc46zMpETt41uOGmRci+PNq3iBo2kAsaN+duF90IS8ce/O7Jv6CstoHPUCvaBLKpnhmwdKY09gZhRkrsiMzxwMgk6K2NqDL1oa/pKBIKZvuY3mj4KWjeuQ5/+PNabGUQpqSiDt1fB0EXpx3OUiaiP1E3xGBT6/BBtrXkBSuxJH3KiO2+38AEnD0l2LrlE+yqqMC++i/Q/40/wphsFDZ5OHt3OFHC3mNwCF70CO7L1fm+Ch5K0Fn9iSQwHZK5DP+xMHF4D9roEtKVQVDnMduxQ/pSPPWjAoQq0VzC1zBVbGNQQIPrl14vo7/tBWeCWHxKNvJn6nDcdADtNtj4oEgGYeCgV5OKlOjxCUrbi+Tp0y80fqSWEBP2ak6DSHFFRQ2fueD+HyJljGiP4aPO9Zof4kkR7V7GzuZqL2hr2zOYyWfQyfZ1lEpCJ87wuW0rl0eNE52yD8nS1YBWBtBnjzWAzsSxE6SRFk5ovykpnK/4lqrT0b5c8T9lRklZPay0g2rKvkRqYcYIpgnn/Z3XJwf3y8HCENpEpJ7y4Kpx3v38r0vI1n2SLRduYB/glMTsjMAY7sNdUYV2XdPzX9BvewUztr6wzpaEqMGCB3+KHyz5Lq7Jy4L+0gB0NA+zZbTX76b23ehMNd+2NGd6vLnuffzlfaLNRF/HIHo8g+hSPMzyBT58r0pKwi548FHkTyNleXAEDGdI4Xmm5bm4v9wCF3yw5mRXtRysiboBK25nYEbU6+tObBXBGvV03Py9LEdGlyZ0EGs3VXIHFWYtWKRAZ4N8U/4n/tdyktpvLIWgkx5kgMOlA7NnUJEXKCQxh9BH3xtz5C1Dx6FWtJA7vuuYGd+oJiI40D4chiJJb3WIr/Y0VWEbs3LCoqMwRXK08g4TDrr1L89i1xExqVDjpmVLFOE4GujtQOuhFnzZcQyDllMImhTkyMgL1c/AUF2pzCsqBNF2lOCINZwZoIKDU/b0ddRsxu/elGGS6vRF+N5M5TmOuo0b8PyG7QzUiLYfxEldJjK8wBFkDRTCbeOC0FbXgL4JOVi5XCHZ/1JH4YfY2cnDovR8lr5zx73ImiRE+GSXi5J1NKQq2P4NmHbi71XDDoSG3cUSXFgOWnAnUmm9/MInkiNJnbwU91011flw23oH1v/uHTngo0vFglyD741U91Kaa/HyO59J9HUhfEf+/affR94Vl2Ho0PDkVWTelPP96g3QYkZ8pIcsMRU69mxGvRS30mD+ioex8AqN+5V88t0/bBI58ndLQZiFty2E1q8ZH24x8r5pkXfDlU7BWzGpF8gaCyLnLMQcHaOMCl38AgUSKJ/URUScHCDixIYG6jJR14o0TVZNPHWt7AguIU6aQUqnJGTMTPHo3PRFNYVD1YGaaRyug9CvKqO4ZW/QVMyI1Tg9a36IiE2SsmGDBtvQ0CanZArH0rLvKK9fx4AJ73wodNU4QRLvw2wGO4ODEa7RwkBHssj+t1AYs7VP9PsW1Jd1c/KbNubJry/umbhmyx5SYQjOEWpUrXp4EaZS2yk4NBzR8dR5KRC0nUw+qJcDapb2Ghzh5G+snO2+qtOYrusfjJjEDAYKckkXG4VJqm9w4sQQzIO2l89+EnUIdNOScGUBEYfXJECR8V57WRX+2Vz0OnaYhN1AQePH/gMZU+w2rQqBoREI9ti43Vj3xO/RNXUO9JogBFFHKTw8HKHBQZK2je+r3I0NRON2itceBtz/0HWw99SM4uBPT63FES+F7GtvYFDwMPTZGXCAr237RhhmoJeBwnYrkRHRynjnmreuxgsfNziCm1aLGe3NFAN2014MjEykwzwO4Pv0jX8Y4mekoHDxXZifrjzqFTCJZx1RyB/ua0Yn6fj6+vrQ09WOplrqOXDcOqLS4nK9FpM9IVJoUvTVlaPCDQnr5XaP6+beZiN211CflfOQkOk5mJs4MqHP25gNvxhc41UPdVyr4XoxK2ndfvVn1B+xcIQNQupVcxFp70Kc9vQLikRKtqA7D0BLdZMD1ZWaPx96TxmATseO26rd7+CW9T/oQKTQruBzN1w9W7KOGypKCN7fNy9WIUENz2VkWimaq8uJ7PeEtvZkN3J8IDoxxhmdOG43xvOFtLoQlJTWSn1fT9Nu9GtnIkk7luS1LpT8o1yaMyZfcz2DWQqahwRFIdhUynmeGLy6UF5nRWa2YUTygKcW+bKaejyC4YDaZHk+1yBzRrZyDKZ208hAs/OzyWQ3JulIixc2A091VsS2gRZs+ljMQ9RYsFIOaqgIGPDzD4QmxkCbPZ+aa62kWJQm72iv2Q+tgrSdqz94A/W25F8RRJfRd3EcY0PweWk5OoNysOxmVxaW0YNtR5A0N83D/VbE3bpgCnHhB2u+ZLDmIyJr+s3IXHITOPbTAO3EP9Z/hN7+NlyxYCnoZ5WWb47ttwVr+jElezGydFJo54K5WRdaQa0DZgydmgB/QZR82iUQSbPiUEcRezFVbCfPvGZmPqKdxlqhuxGv9X2gpqVsA36/+g2UVlahuroa1cYqlJfuwLbGAAc3qBBfzXTOXmNWTn1VOYq3laCiogxbtjJYIDmNhA9mBb6X5mNHq7kR6559Fm99XIoqI+tUbUTl7jIUF5UgIIkiqhKCIRCJc1LRv69cCqoRuoFOOivLdhSjpKQCZdu3YOdndme7AT/86Y0KRDUQCv6PYSi4eCy7yCPqScTT+ZGVNVBykZ2dghD/sTzPzkef73WK0s/UoIKGqoX3pLWmA1f+8GHcQud9675aB5VRX5vCdDTYLNaBXvSd9KOovB+lWhJHOMPtQYv+MC16dm3CXknIXYNlK2/1OAlsKXoVHzQLp7LI/r8P0xWX/c8s35Y9+NjI94SCt//+kxtIZ8b6h3qavAo6u2oUj6CzE8+TClEJSZiWlItbbr8eMzQKmjWpQpGcqsHJyBxclcAstRNHsZP9+iB79rAZ5IS2eb06ytbj7zXCINdg3gIP6DZRTYUtgeFEnFDXSk8HeSMd5LLbWNBk7JYC8s40GX6BoV6cm76tlISaoSaSQM00EjUj14HPWoNRetaCpuoRS6erY2E2bGxSlpQNe5TMPzfcPm+E49Kxry9XSD+6t6gKluRFuHeefkRJJMdX1lwEEInYJE1+ySMtIb8crtsRx/h+gxX7PtwsZX3Ov/c+XD4CSSioLamjoVcxOaRZKm4n+/8kZvqPnAz7vjZnVwJ/0nVGw5CSQYrcfBQS5ZGffw0KGKgqKCzE9fOuRvbsNOhJJ+ExlnB2F/0feFQvPnn1Q4liVFdwLxanjnQee2qUlqJXsLmeFGhVVYpEq7XtfAWbZP4zFv8rXJaUTXFt4WIlwnXdH7Hb5pjQZC7Cj+67DfPzOUZFMgO2nhmwosLWLlRVDVFT0l0YNxCx2n5SQ7ZRVyjMYfuLQ3yxWFqK8NsNVbZLh5AyNRpDPX2S81IkJQkK6aIKai9Ol7UX/YI00juVlTUbaSmJ0IYryIZwNCCdfKSA3HVE3qCmIPO0yEn4ikLMUuyN/zubP4c+N1+mZXZHpNho0Cw2JKyJSNiEaUTC+tqEtzTjhd++iv3SOER/avAM5Gd41xqUx2zZ7qiq71IoshWoeftP2PGF2WEXHVPFIcvgfW4bHBmPbAbjtdYj6A6dhzvzYh13Xikrnh2R4HPnTf/PjkgRIuiDmLt0gc+piUe0pf09cUPNnBZtLezGgOMYvOxa3EAbX1FLYDT100zYLekFA201ZURGBiB2mmAo8F7S3poPsLFGIJdDcPX8QmgV1Q2qEJMah8ZiGdEAs4nJA0LMPZY2+mi+sA78489bpACUZvZ1PkcbOyNb05euwNwYp/mF+62Rnk0m6bihCh19+BD7cMFm4Os+3L3c9u8q6jsLGQBNPpYvSHRKfrPv4IdIPanOVETmSr4Kzh8HdETEK4NZJyaD1OtxZAeqYxBdHmTZ13FuuKcWnQOcLaoFrV6Kh4Chc7DNicLzkijkz0tzgCbsrXDx88xa4IIP1gSoB/HxhmL0gzoZB9WYm0OY/qSTqHvtXXxOk6GqMwILr05EAI30j9c8h08be9lCUbh9xV2OIM6ZNdnFvcfUAsyweX7V7/BecRGFfStQt78BzYfb0cvJw1fkHP/mEj9qZkyAn3Mgx1+DOUkqFO0WTgcLavceQWqBsjJfGzc/65K55twW6Tcsxkyn6JKUvZYZh8FDTWjrs2eDWmFhJrl9ictbhpULknybddNbg6d/tYb0Mbae2V448RmShSULrxjumClWmkSHiY4G2wGHWCTns1ZmUtkPVxuw/Of3YYYCHeUEOnuAgo8VbusPteICNbabRUN1FnnUheNAZEkZK3vxHVIAzRVZHC73Sq7rCKF022nG94NaIM88idc/rIQuO1+iovPsDLeijbQkDVKghrmx1D25YboHQ9Vchxde3km3hIhkZwLwAABAAElEQVSD3MHsf++T3/Gtp+vVTh4zSai7kLRCzHcz0OyTV52ql5k3nfKBhMBLdHamAMwlWsDOVqVSh1KoUVCiKW/xC45GYqyNToDvTLuUgQyYqnbg8BBRQdUf4o3tsvCq4F5fXKBABBSbtbejBe1H+2D5mgG1ILWtn1Yhgg7y/IKZCBoYRpyQI1GmyRDQcQq+K0LXyuujIaNm8skh74yaEdSJnoQixWlENmxaVpoiAzUDzWXYsPUzHOpk8G/KFSjw6vhi/z97JlSmajQTHtU3GI58JWYoS/eNAtnkjt6zv5N9mgY51+VD6yXp0z9Cj5naIeytaaX78itEEQUWO0Z+c6+PiGJ/YJYiA9zSHzMWlbFYqQOyHq+sew/bSdNUe7ALEydHKdQB7qXFBg7hfSIwxPiZQV20sWkNWvH53h2oFdz4tNnraywSP/4ovjEvFz9/mycRWTdwkAgGyfNgpbg2xyA6kTNIz7lnc7FMQ5y+BL+4I4fBdTX81bYM2MKZGKJoriSkbWnFBGqPGdyojNSaAN73KpiHLkVugW81J5u3/10WoyZ66MHHH8H8bKIJCzIRNiBQ1nIWL8VRhrUXEwwu4uLn7w6c/ZktLdvwwjZZ90NQtD1yVyFmZ2WjIDOMWfSkB+KpdXl3Y4ENVSwlCNLZp57oGQnbI5Cw+wNQmB1/9oU6B0e2la7HJ3bxEJ7P0lWLw1YtnZDOSA33C8l2hwhWK5X7/+SJ4xSSbrUFa4hqMhmxzSlA6F4j+TvpzolEzk5Tpr0ul9GLI5JzLe+IFCGCnqEw57/rHVDZEeNCo9AT2jqAaOt4N7Q1tYcyRgnAuV5hfL+Fxs5GHOkpjaSnFEsfUeOCXk/o8kyLixzh4Le0leHpv26XA79xN+COq5SCgHJqN78I0o9qUVdaY0seEDa6ZxSUfNQAdr74DD6VAsFqXHfnLT62BZ2QrdSZfeDWmUyldF2692zAKzu6ob98mI7ZgSp0YzPoaa3FyWlEWytIW8hem15SFv/6D//AUbFh8jQGnAxe5+cR+izoqCtUTdvJYg71kAxiP+v4fwZpGESn7yiOvqM6u5/P7rekllpAXDYM3hBo9kAwg20DLZ8jYfFypCnwXo1/q367K17wwRpMvBSTTJvxKZXFLO1GvPu+BbcvvQbaS0rxYXUvLK0VWL+xFKVv/hlbakWgRizZuPdHecNQeHnjxf/nsAUat6zBdoq3S4tw5A/14PAX5IJuqEd1VSWRKCUoZiBHIDJqHIGcr/BNODOnhvahXnAWWDs56AYhf7YyBlBJC2PTfrlOIclYcvdtuP7qHCTETMJJ/2Qsnp88YhDyC9TQYMtHLjUPLg0PoYCsBlEUjk2dmY3rl9yJwnSdbwM11Hfa8Ovn0WwLtCTPX4rbFlxHgb4ETLoESF7wXVw+ApbOzAAhFkm4d8LUSISEhiGUjgl9QirmXrMAS2+/hplESnGieHqovRjeFxrc1q1qavKoxw3VkTKH7x0H1MojGuSnTZWFPXNTEdDbgqZO2ztpq2t/nC+NHn9802Wkg+EYEOtMI+LFGW6r78khIFo/HRpnkQ2a23vWP4cqKUtWh3t/vMiJbsutoXz2lVmiqx/HX0sZpOD7dkl4Kp3KWg+lGdZsUPU2UrRZOMKAqXMKkKMfW7azh5Oe100Wcze+OHgQX3R00nF1EgFBoVA7okh0fgUfRjkzQsXS1doMU7s8mRLZbEt/eo+PJxOemoYTnjX/Dy9vItKwkuNVWQmF6etgvXQqDFobEkNlR5wwIN9Wx4C83IkK6LiSdK081c6xzYGaicNx1qHdVgfPQpGOoxS2wjHsDy+j+rCsbWLtGoI+f/Yo738g/Lo+Q6VE96RTjPiqe6N273kLaz6ulZznIjN+IGR0HvYgatjUSMLhpNUxXImUEUJs7le4+P1ctUDNht/i9V0mUsfS1h0cRF9XG2oqS1HR2I+pM6YjItDRGZ6rS57785w8SpS0HKyJy7x6jMEaCjSn5FA3r1QSFAfpccOIiFdSoFA4fZKYDBKn+hLGZtsYxEzRkord+EIK4Ghwx49u94DUDUIi7XNjiSw+fYLvX7bBloBgb31VGKYEWXCJ1oB0Q6QPbfkBfLrpQymwlLnsQeRNtaWHj6K9KOhNDpNCbDr1bJSapfzFrvep6UKblfoYj9ya7mhf41vs7yXUjIFzedLaqayo2fw8/vDaJvRPy0aKzZHkKfln0f0/8HmwIzQ+C5nUFzxEnSTbkIsuk0BqGKHis6RXAIOE/RE/k8/QaNLrXeABwlHr6+SIdNYSGg2RMur5FPKjA20dRrS1AzEukP1e0NYKKbenYmgMWXTkD2Efg4Y2twaRAdUoIUuIqZfcE9YTROYdQ3PlZjz3ZqltH7I1PHQHot2jCJ4u4IttgVpk5yagn32EfZ5hf+Yq6g5j8IQFJyxf4djhA9i85gV8atND1eTciztm+1aDTOjMbnLSmR2BDmdi9yt/eg8tpP7ee5z6OikalxYe0YeH5OHeW1xpuFwO8NUX0nW+/gcbBbsog/k4AhPSER/u/aEyH9pL3TuOb+o4osXdkbu+qoj9un7QCD+fu++IP5uMJaijnp9hRqyL1qn9SPEp2V1kMjBcDNQ4N8tZr1/4wRpMgCF7NkxvvI9W0QwRV+B735uNyxJT0b55Ez4XIAZLL9hHO5ZbfvUUrp06CgzPsefFlbNqAUK8X1qzw+ZkkM9gtY2aTFzjYDl8VoHIMPf1oFOIekrCsbvlQI1tF2tPA1qC6KSI9TVVSTfe/t1blMzmQvqin6+6i9RD4eTED0UkeSgz0uJHBGrErpY28ip/4Y8Z03Q2AdkUpKRQnDQ+BuEKmMB3lK3FO3Vy1l3mssdwV44e4aHBCI2IJEVCGgcaTzmSAzAW7YF/vAE6bQwMiUmSGG5Soh7RkaFeMwlEeyhq8WJ4u8BtE+3i4YoqudfCaBLToKrbIdHmWDtr8WVQKjJiiUIh/398WjZyU3XobayG7P+Pw6Jbcn1KVac62Y5SQtA7TZeMzCzx4gy39LXBWFaMxv4g6KfLxoKlbTuee79BahfDovtROM0D8sZrq537H0SG5yl/OxJDPr+l5QNmiX4uBWrEFmvXAOI4dnlLUBH3TJ82F7kUzD5ydDJuuTVbgVBiM4Mav8EL72xHVXUNasnBbqzcjZLibajjhGFKXKzkqAyOyaC2Rj8OOCaCbAAaqEv/7SHM8kRqLjeZz/7XbHgG71QziOi8WM0w1XigOyOdTBKFWyXouJHQcbXSdK2cK+F5XVDipNCwTuBkvZL3yL70tdVT76ACQ5rpSHRo8th/VcinlSjPveWQkvulIvWgqrhiVGrL1t3bUNNJo/BSg5T95mmU83Xtjh+uY4DThq5jYQQP+6jaCz2N2CLEaLlvav510I+gTPN1jXh9Zvkb91Sh0XQYxy2nEEJtE6WCVcfaWiKJ57kPG227qxGiJnraZuOKsaqqtBim/jAms8QMi7yP9eTjuZ//SRzcJnP3B/C9yNBrHM7x0YuhQixFme00rBFJVyqL918qvAoafYY0lpp210oiuVb7TdJkYvE1XgSYGejpN/L+iXyJqHSKIrs6kgQdaURsIlJ8GqgRFTwJU9kOllODG2+71lXUnb86tBcZIGhzDhCQyunghATSKLoFocQpFbD0NlZIwRpNWgHybJoulrYi/PH9eql0w5Q6KjoyP5UdX+EiqOac1GJL/slPhVY3C7OmTx7jc31+GyAwIhZZIns5iNnLDe02p/EgmmvKSal6BDqDAZGj8Ted3+Kd/dltAcKCTEED1uhglRjsIkWVCBASQTSdCCLvLsyzv/R4HSln/c+lJsop7KsxOYICw/p/05FiR5aPV6G+9XWItiZiPIcZ8SdbKqntZzuhE9p6+hVJ8OgS+NbXPrcnEEFDGVV4iKhCR0XQ024i+rMaRqMR9SY5cC+unLfiP3CVgjUzpdbxZ9KBNM+w6efabQxzF0xNTIJmnYw1DeiSc/sY4J6PR++e46SpdG7beExnc9GZpXYTkUvuS+N7L2C7EKtm4t6ty2/xQhlo68NzZyL1O2mcMyswGVh1Caz9LU7P2yCaKktgPEymhQS9RxTrwdJt1IcR85AkXKdUhL9H3xFjUdTz86x16n6HL34/Fy1wySku5+JEPj/H192o+HAjyjsux4/uz4OkRvM1eRv/9Cxe23lAKt6kKRn4/s9+guuTL/V5cf/lCiCCLgPsbkOEaBAdkeYWfLD+New6yKixY1EjOW8hrmFAwO+rHrS3HcLhwx3o6upCZ0c7zCccO7qs6AoexMPXT3fZNt5fBpo34/EXdvGy1ML4+ePIvXQsmZJmbH76CewiJjKHgZDFaZPHu9inuV4vNjzxFPbyFoWkL8Wqu2adZn/5Z+GceOLVcsE/QMHjhRxiL5DFOoCOti9xtP8rFngSwrSRmHrpcOl7qSXy99fehssjy9rNX/4TzEtR2r0bpc0tFPn85WrIJFMUuXtoFfKnyu+l/ag241Y0TMjEvDQf94UM7D77yxcgGIOTl/wc92R5L09340689foWtLj0EyHIW7IAg9vfxF6BPVZn4rEnboNv71YH1vz8GdRr0rHigaVImGzrKyg8uPGVl1DuWgEkz1+G2y5ITlcrjOt+jTernft4+xM2/BmXsxT3L55FKlKxWNDbfRwTiLwJCXJ9JoePGKc1jlE1X6qRluAmqty9Bz//zdtyIXgPl9yQhJ4D1Bvb2+JSME36fNy1eB5c8j7Yx/SeUGOyC+rL5bBx+dLb0ohDff0YGhrEoHkIgycHMHic6Ax+fvXVVzg5cBL9J8gt308kwIkTcHmlPJVQtwBPPpxvu4eedvD9traarVi3tlimILAXJ8SAJXfeiiw66OzLQHMRx/KPpK+GRY/ggVy3+2/fUQGfnu0oUkHmLcUdN85CiMMMMWPrs0+gWHSkSOfzexe896S+qZi124jf/eZN1/vD8TVzwe24OT9B0c+W9xazouzFx/HeQb5BIel46NG7IIba3hYj3nvtTdS7dI1irLobN2bFKTahxbhmFd6sl3uD5CWPcDwe67sxgK1PP45ijsE5K1ZhccKwXeW97Xz1C+kF172ILdXCYBCLDg8++TCmexyOaCOvoo3MJhHJTLcpzoaXa2AZ6Ebxn34jtX/6UiZdzRru7+Q9nP9b0Fj2Ll5/by/7fQMeeuoBTHX0I877+X69WdBO72KnRvqcVY+KucbwnGp4m1xOxxyNTsonV867sPoTSzfK3n0L77nZGLp0MhXcmo8oj8+m7+/PWErQS4rSN9Ywc17uVmyHaDB/2XLOP8bav4zlSme/j7mtEaaeIdpLZgwO0l4apL1EhOTAgLCXLLSXBmgvnaC91E8LlvaSS108XFdTgMcfvd63yVXWXjTWHUL/16I+g5ItOEAbUNiCAwNfsV4ncZL1MQs0KP9OnLZSQMHKJ3E99SwupMVCRonyHdtRUl4v04g5FV4Tl4nv3n4zUi69sOok5lEtxl34aNunOHjUxcjgHJiUudcvxgIicXxdq5p1T2CtND8MwfInVyHFvUC9e7Dqqbel+Ycm70E8unC6092xrQ40YvVTG3H50uW4OiVKIbaTlfPYL9FDWYchepu10fG41GaMW8iGseWN10fM89PnL8fieSmOPqFjzzo883a1VMn0pT/nmO1ji93SgbKPilC573McNfOZUodAcxnplakHNzdlqqPdO2qK8Oraj1zteCZeLrrnTuQ6zbNG3siLW75NC/zrBGu+TStcPPZbt8BA80Y6QMqpJ+Hq/PDoAFfrMP/WJTTUprpc10qDYeCr4+wAe3D06Jc4crgNze1BFFNcLE2AXXYe5y+Nm5/GSyLqQgjm46sWOjrc0YphadmKX64utu0SgmWPrYKi5nocBJ9+/CWp08178HEsnD4WtNnwpFxUTJOzHI8uThmtGRTwmxXNO9/Bmi1icuq2hMRh/i2LGIyxP4vcd88mvPF2ucOwO10Qwe2M5+WreDcQEOAYME93EWtHGR5/5j1bfQ1Y+eQD5B893VG++V3oQL0kJuScii/9+SqMbrPQ0bCTjgZP95JnGPtzfP7q2lK0Gqs/kh37Cx56ckSgrLuxjEEn98kr+8TlS/kcKmPyOpbWERmuv/zjR/KupIUU9IeR7EJ6WvZjV3ExWpzmEGqKvq+6J9fnk4fhepE2b83jeJuOyZC4HNx5502YbguqdexZQyOambvqZDzyxD1UuJMXS3cj3n3rdex19TrA3QgfvoaP1siDvOqpN0f2dWddHDWWPvYERvX/nfW5z/WB1Ova+g7eLJYzr+1nDzEU4O5bv4Ovm3ZgDft2aRxwOADteyn306MdRR2bgmV34Tu6AWxby+eyXR7dCjiWXz+msXwc60uKiDWP/RGud8Xp+mKy9/3bkZvg4wmrU5HGtjrAhJzHpYSc+ezr57kkRVjpUPkAr725y2FLSOdkAHHp3XdgVpzyAhrWjp147JktjqrnLX8MC8eSqDJQR1vyVcmWVOTz56jR8EpHzWY8s3YXCh5cxffF870YHsvVWPLY48iyJ14Mn8bHawMoW/cnvOcIPIni6LBo5XLkxo0WsOFuRLk190zC9Kme6+7jikmXH2jkvPIlJoZxEcHDRRNL8NTavdJ39/eteePTeKH8KNRMPHtijIln0onG8d9ARyPKy/fhUNcxWAImIXraDLISXIG4yfLcy9Jdh3fXMvHI1pfLRVMjc9E9uC3XgyNzHMvu/VJ0HBMNtNvIrP5jA6QED8IU3XRkzJmFlKn2Z9A5QDh8Jq8O2uFdzv+a0zz4XF3Mk91/rs491vPUbXgCr4pMzHO1GJbgqQeyxjwHPVeXdTkPWXLaqMUSETEZQQF+Lj+d/osVA6SmOv7VCUyYoEZQaOhZnOP0VzmbPXo7iGafFIHQkKAzbl+rZQDHjx/Hia8nQD0p6KzOcTZlPt0x7raEJrkAd32vEFMdGUaCFvyX2CJNlb0nDQwHfDRMqnjUS1LF6Upz7n43M/j82ojg80jfg+d5fhwWLLsaOLADW2yBebWBc+MHfDs3tnbswe+eeds1AGNvsmS+9/e4v/dm1HCetdZ9nuU2l7af4uLnt2+Bi8Gab9+GF8/AFnBkNbHjeYodj+swOtIBLjXaBTRBd87wepwZXmMJa4g6tux8Eau3yBgHRRimUsPb/hGi+uwvXyKqgU5yBpLG7IwTmQ4M8sju6DgGAlYqNhAgajocDHCuvNs6UUI//+lCOABTUqbbWrxnutz3GVIO9AkpVjQaaKfqEBulRWRUNCI1EQij0ekJpdBrXIen3pQzN6Cbj8cfnjfm59atdc7vV3LWrn5steN5WvH4SiSc7gVjFsjOv7/J7FgR5LEt5DV/amW+W99j/3GcPs10Wj0hO61CMpdh1W1pXi7sJeikS8fypYuREnW6BvBy2nHc3LKVQali9gJqZpQ/zoxyl07firYaigMT6WAPkBoWPUQUgz0oOo4F9XAp94mE2MWQtwR3LMzCCQZrfsNgjbcgrWeElw4LHrwP+V6cfh6KcJ42cQL0LCdATq+F/ULqEDrlGPQNYNA3ICAEalKsBE2ahEl0rgQFBSIwNAiBEyciMDAQE8lXOmliMCZQeEjNSWSUzZlkP5fSP70hUuzlFhPH5d+/HlEuz6z9V6V+CjvqAyYSuDn/HcUVAd9lDPgqL+DRUfYinnlPtoOSmWH43fQwtO79ZERQTc3J3j13LmDgVKGZBY62FitEk5t7sONvz2BXuwYrHn/U87jFDOc9H/wdb++S628/hRISC+xlcf4cDlDIW3VEEC656WonJ4vz3vL6sI3l3eky8qjzt8VKpMmBAw3oNn+NwJBLSX8Vi6lRIae1DbrrdmLvscmYETURbVXbHA4VMZb/gmO50rqLGjpk13pxyIYY8nD3HTcizuEcO3/tfU7PbDEzuBkCiaSBKPHVRInLc43hq4ywrYiGfYJoWOGaTmaW8j2jZ/wMn2gc11p2ruFc0HO4WsNkgqV3FDruVQefwzdf3SIhzqUiKhXZyvuz7unV8AauVtOeXbrs1mHkgguCiCwVj6xCro9hQ3vW/JxJOx4eBNpLaluSXLDdXvKnvUSHuGQvBdJeChm2lybSdlLTblJPDEOUE2ODhzOf900iWe8xJuuNXDiHlM1A2oDBXFfDn/bfpPBJCOKnsP1E3SaG0B4U9Zk4ibYggwCsV8SUKK/6FCOvcz62CBTrY0SxyudWq5n5H3UZ4mIvQ0xMFLSRWgZxPM+Fz0dpztU5XZLeyNwi5viXTY3jXwyiorXQTmEQJzQEZxybOlcFPMvzWIkwef25l9zQxeyfC8gkcX0aJpCt5pcSWw2x4F6QJc7Pcdz8lVg5L+4sS3NuDuuu2YDf2JIFXM+YTITqPW5zYLGHl3m+7WBhC99JtI1PrV36856lP88+ZQyhpvZl5Do8dugg2s06rCDqOMFbAc1t2PrOOhTXH3Vpjvkrmbik1Oxgl5JeOF/+ZYI1Xx8z4ZOtH+CzA104IQZMr/fgBPpOTMF9/3slZkhcaV53vPjDmbSA44UPYQbaKmageTiYk9ayTW/gvXJX01uty8T3l92MBAVDUR3BGiJrVhFZM/ZcNDM2PvEEysUs4gxQOR5a79xvcsooyly+CreljL1WvRy07BluSnU6iAZzQTeRm3zF8kJET5qAr3pasY98ocXOzn5NDh57dLGPKbRG3ua6DU8zQ8p1MBy5l93I0yEqKoaBnCjE6iah+o1nYAN5kLVuBR5emDDyUAVscX6e6DbHilUPYCxMKgMdddj46quoPqqE7P9htIbIbh3VyLG3uQg6vcug0167qST/oMsk/cXNyqa/aNn6LIM17Rit73BFeI1GN2NvkPH7NFNP7J1X3KmKdEhPPoFqGp+j0/mMNMI1BSvx6PW+nUyI1jO31WDTurV8J1zbMi5nCe5enHUGY5fr8Ur71mbcjHVb9qDfEoBgzWXIvCoPebOmu0x8PCNSmAW3/BEiBuyYKQXVTFAlMrPaeKhfcqZcdkUmrrk6j5nXTrMl4fynHfW2mx0lOMp/fv88KNGMamTW+0vlRyn35xbAHmhD0YZ1+Mhtsiee1TtvyoLigAxOj0pvDZMh1tqSIfhWLVtF5PQoJpS1txkf/P0NmRo4hLbGKuXZGvbq1RHt+qqEdrVvEU6WpVhUOGvEPekwbsAzb8poB03OCiKtfWtjdOxhed6WyzNceq6pZXqY+aSH8ZgKwaSY1aRkdZ2d8Dgi8B5jgpanKY3L+cf5i5XI1sccyFZqb101HUdrP0W1M6SVZZIoExeSMnGcy3d2l7PTnKmRs2QFFpMycKCFtJWrbQhe20nj5j+I+/Pi4edHOpovKrH2hfdsziZlosjNjZvxxEu7bKVXQxcXhRMdLThqz2ThLyOT+QZQV7QRr350gHPqJzzPqc+ukc/RUfZ7ZTtdiA5xEf7od6uX+NUdoTfQUYOShkm4Pn/6OSrL2Z9mgIjp952QqfYzCRt8GW1wJY6n9jJ6/SQdb13pRry5pdqRLCXvS9Tdg0TdXYB0Ra5BDa815w9qaHRRmCoC9NQGjibd+ZSIs0OtjHaVc/ObhfShv5ToK093PnUIgziXTUU0/2KipiJSG4EIBaGDPJefSXvGbVj3phs9MQNtatIwS92fV8pAsrg8S2pVaWqcjkdI7etTi52MBU+QsUDGqjExatlCpNDHcqSaOn9RV49Ole8puZQNZqCde8uCLB/2MU40vnxvClY8gusT7JYOkWgDVgZvneYe9ptM2Qum/TkCiC5zaYXbtvYqXGiffo9zudAK7V7ejoq/YvGDv8anxv34vLUVrZ9/js+9/rWivfUErlp6E3QenkH3c1/8PsYWoPiZ1VSKhp4B1B8KQEFW/EgRRwoPxiZlIX9mHAbb6ig8KCukWc3tIwTDx3jVcdsteOIxFFea6P1vxWdHNMhPix7jtdXMSu6VRNTJt4Or53oRMh3j2c7pbv4B6KooQRsZttqr66DNnAtt4NiuEKjV4khJGTp5C2Nm5ilQUFbUw4qKdS+hoY+rUiBmCaYGB0pZQsHhkTCkZaMgMw5fVhshNN74UKKS97ZgzPdWXOM8L0Q/vbC2jAPj6RaKGg+a0dXZDlNzA2qrq1BWWo5mUXfbYm41op+B0aTIMd5k+4Hj8BmoTYGu34hqSWiwB8YSIwL06YiP8B52F8XyD45E2lyKu6fOwvQpvq2XpW07nnu/QWotw4J7cd30ULeWGyBF06ewaC9DuF0g0S8Y8SnZyE3Vob/lADNZ5D5RCJWWl/UjtyDJtwKRbjWQv1okqqlNxQ0QspBxc/K9vv+q4FjM0Qfgs6omkYeOIH0uEjXKkHNXh0YjI78ACRoLDtS22t4xMzptCp1dQ5EoyIjx2AKUbIYmPgUFuakIYAZZU2cM7n9gHkIVoHupDtXynSik+K0VByl+a9cb7WurR8k2I6wMbEyLDh85PnupqRI3txGx+seN+zBIkXArJw6DFFltrq1CcUkjguL0iI2Q3bGB4TGYzXusD2Nwrd5+j4FWTrC2GQ9DGz8d2tDR+5hxqz+dxS/+3+dR0zPIOrE/twyiq60Zle4C9ZKAM+0ojl2Dh4btKPQ1U/BzG46odDDoIxXVb/S37EWlyYJblt/hKiDrHwp9xlxkJ2nRfbDGIY4rntXSohIMadOQqPXoWh+32+L5Qm14/feb0OP40QJTtwopqXoEeekDVIERSJydj5lxYZiWdSXiQ5XRDzqq4LQSmZiNVO0QamuG35kuUy3vyTY0Hu6FmbpXx7oPY+9Ha/HW9mbbkcn4EbVCgr3U3+n05211gE7xp9ZWeD6/dRBtDUbs2FaHAF084iODXfazfPlPfLJbjFPDS1zmIvz4wWsVF6gRJTTt3ISqVmJQ4vLwk5/diYxpeqRl5SNTH4ZDtfWwTa/Q01pr6/fj2e+HKrrft3bsxcu0K4TtPhg0HTkp0VCH65EdZyXN1rCQe18z+/riIhQVFaOsqsHmQKOmxoMPIXOK0t6rXnzw53XSPIvRajz0f3+K63KyMLcgH1ZjMUzSAG3A/T8qtNkPwkl2iogHNSL1aSgsLECMb03b4RfCaa17z3qsr5JF2pMXPIj/dfeNyMoS9Spkf64jyx7tWdtD2FpdiYCEbMTb1On9g7UwxEc4nc13q/5BGqRkcw7BTHBTXRNsJjgFtJs4nlagP2gqpsdGKA5VN2qLqfwRGZ8m2acqarY0d9rp0MxoqCpFhWkI8XoDwgN92FmPWoGRP/qFRiHAVI4m0qDJC/Xu0mNhPtYDmoFOC/sOcx8621vRVF8LY+VulJbsQNG2bagw1sHU0koawq+giYvxOlY7new8r/pR78SKkir6lmxLSHI6or8ZQN+g80jEHpH2YE9XJ1qbm6T5/e6yUuxgH1hSUoGa/SZ82dkB8wQNYiKU1FmoEBptYJ+QDY2lHbWtNouJNrv9lqUvuhWzo0faeOYaBqrLpEgNcpY/gDmRvrTTyVjw8h9RK/lTdEzMeRg57BOCg4Kh1SdB7+JTsaCj+QDq9zfhi45jUAVNRmhwGOLpbxLz/F7O8zttnUwP7dyy4hL0BkzFjHjN+PcxvXvx103/lO5F8qJ/w5KZU+yPIT9VHIM8Y4kb3/s1fremDUkFadKYZZ9L64NOYVrePBhs/bzTyS6ufssWuPCDNUP1+D/3/RZHzqghJuPGO26C9mKw5oxabfSdVYjR+qGIkx30NeHLoFRkxLpOhuzH+9E4SsqSjaM2Gkf2SUVfW4MijCOhD3LKz89lUuMXHu4ITlg6a3E4IAEZ8eH2Ko36eeSzbXRU0FiaEIe8/MRRUF+jnuZb/iicPypmojmfhkLYEw6jvEEY3IOoqTyC1Py0sU22LW0opuNPmIDT5hQgkRlVilssJvxjY5VUxry7VyDdQxlVgRpk5CTAVFwpOV6snUNIKJiNcJ/asLxXVt4rUQY/DWYladBNo1MKKDkaOQQ5C27DohuuRvoMOv/DwhBInPQ3J7+hA9PVyHMcwpVvKJiebRjbc+t83HisRyblQNO7D7XtYvY6iKaqEtT1BsFweexpjGoVghiE8+1ixgfPv4xWUXQ1EVz35ozI3jXXvY8/v1uMypJ9iMudC+eYhQg6iQljqk6Flupm6Zk1fPcWZMe6B3x8W0txdXPdJtZjjyMI4BeehCyD94m3OtiKz4rl9zBmltICuyqERycivyATYcx+qrdPJlhPa1c9Kg5bMX36NITag2vuze/PYFvaXBSIPsOlb3Xfcfy/h2o5SSrMhtbajRqT7FQR75WpthJFDFRoGKiIVkqg4gyax9K2kw7Z3Y4jNJoQCuja+jxrH50RZShp7EfcjOmICBQ3RYWIGNs9HjiE+jZbBHuwCzW7S2A8rIIhWY9gn96/ART96feotPlURBZl0CWDDieEmNSVFlVgKCwehhg50ObHsUu2o4LQVtfgsKM6m6slh7SKDmm9m0Pa0WjjtUKanDW/ewG76o/QCT4B06/MR6yHaIYIMGYw6J6kOYWDtfYAoxVJeYXQK3LiF4oEBpj+P3tvAxdlma+PXw3CBPEmY4y8yCCMIJCAggSiUZRpa2aWlZXby/ZiW2e3Tr9z6t/+1/P3f+ycTu1bW+vu1rabtZpmtlZmaS6GBAuKTEJA8rYThASCIA0Cjs36u+7nmXdmEEuZhz0+n4/yzMzzcr88z31/7+/3e11XPwNMXdZoqLmbwTIGmAaCdKM694I0MQwQKtBecnsmgrWex8X+7g60NNSjlgGBNmtgWyBJVz31ABI99K3bZc/fR+oivfqzt+QAmlqPu//Pj3Hn9dfQoTcDmklD+KKt2+ogMqGJwdqSuj7E6vlbkPzi+4XGo4CO8fzcecijqO7iJdcjb1YcfG1ZeGswk7FCCoDe8PBDSHbydQVGxCCHgYCEoCHUNrRb6yzG/f3SuK/VJ0FLCkwlbqeP1aNIJMUxO/ffHi6kdLO8qTVEDuWnQHX0S7R02xzPzjXQkIb0MVwzIkHG+Rgf7Zv+jm17qjn+UffosR8hxQpxMrcX44/FcqAzY+X9mB8TBHOnAS/+56+x4+ilWJg51oRAX9RrECUb35ICTUK39F8WJ7sUQh1Ke5Zr/ASVEVUtwkFrQVPNSeQy+ciXLleXQrp9CNLEs3z5TOLtQ3VTl/VXMwO8DAxWGBEWm6AwR7hbBTx9pH2aIDmJtehrdJqryCxRWVoE47AGSXoGRH263vVUcE/f+SM+K5V+mHIpSVQgaGbf9i+468bFKMjPRXb6LEyfHo0w8rxdNHSMwQ5bOMBxLVtCY1tLEPIXOcTeHUeM/546Qo+UICP2N8iBDDUp2f/1h3dgEcfw3JxMpMxMROylYaSju4iJZE7Zl9aiimQlU3832tuMCLpsAdJcAgfjXx+Pd1SpEZWchcLcJJg7DqOt1+Gj6KotQ93RAMTPjHeywTux+RdvQ1q1kML9oRtmjn8gw7kipDf/83s1UiJHxsofYmG804TrdFwf9Wxe+tXv8NH+atQ3NKChvgb7mWxl6AvDnDQGB0Vyqds6X4yNHU0Ga6JZChPNxm+EbN33FsqFbxIZuPe+eSN8Fk5Vs+9aesrwwps1LHUX9h+yIHe+3jqmc50Vp0eMIu11e/En7M6ED9acqH8Hv95dK3VAyNy78dsX/xuPkjv+7rvvHuXfhUDN+XhiVaHTEHakFPXdFnQ3lGOYWfzJo0wcwjgSiwpdwNeoa+qwLiqEcdSIhIICaHziPBnERz//D7yy+wgDF5lOgQs6jZndVWzNgOhuqkTjQBhmJMVg9OQUEz5+eycEYECTdS0K6Xj3xTbYshP/8bM/ok8zG2lOWQzBcToMG0plJ7OlC+WlRmiSks7oxOup2oFd9WIqjcZ1yxcgwid9dYaWPNmDfcUGuidDcMX3roHW2xzoF46UBFvfnkA0s189OZTOcLdz9nP7vlfwzO/exLAulygEUjp6RADwPWmqQc2Xw1K2bv7cdGRmMauN783CQjoc5uVgTmYGkqbrMDVSg+DAi/CN/wysuj3f6Zk+Z0U+RxdSISptPnRc4BmkBR4DAx0M4NJJORAURW5ijaKyxZ0r3WPYhs2V8gJvwb33YTb7zXWj8fnzt6zGZx5uWKD3WJfgSGaRCgd7UDQdRsmKdBT1ffEZyuvljCdRx35jlZtz3LXmOPkV38NqKbgzbY53FI7bWeP7UaAVxGIiOwHmLxvR1i8vJszdXESVFOGIRYtEvdaro0Gl2MWuGlp9prRIOt3xdxiJ2pA2BipqrYGK+KQETADfsf15aCl6EwYJgSccxD/Bzddcyfql4HRPM4xW57Glvx1VXCS5zNF2REoCESm1dmTvEJ3sIOIrxTl6ar/bOO30fYZNH9ZKi0FdIamk7lvGAKI76suMtnoG2ug40sRzjg6Xx5ggTZwHO8qElr9PQj6TQ3zplq15+0UUtVBMW2pGC3r+EYv5KZFeGtWRhRlGOrguzXX4/oI4L8f6/msHgk1FBFuLNXhN2g/h3JMQXjO48Faqq3+M7WcbF/l+BZ8eRk9XF1x9YCFIzbsO9z50K6b7ElLD6gw278NfDG3c02DlE48iQ7zPKj8EBkcgLpljoISCbCUKUnb2OxD9TNhJibI6g5hNShrtwEC1nCwzxmYa38PMqCHCqbqpgciFYMy9Zj4iR7zkfnScpKCwYDaCvm5HQ4cjQN0TmobcBOUl7JhbD2Dr7gp0iTkqJAmFdAK5VEtC4eWiIHcWpkVH0q6NYZA9HXkF1+CmW5ZghkaZ79pgaxk+MrSzTvNw63W28dgpuYc0ez+8ZbZUV7/TvdhXQlupe5hZy1mKQOp6fLbNbXh/p5yAk8fMeL2XTJWIhCxojlagtoszAJFt05mkNPJZ9XgHH30pI1IWcqxwQaSYe1FvRaTEEpESMfqi30dl935bgWTyhLaWUHdFBgwTba2fEGjrYKTP1sJQWsP51owmOsU1ZASJZdJRUGg4USpxSE5JY9JfjYQ65EtHuqrbMXfaVFwcdBEniRMwEYaz6JGHcZmXZ9Z7K56/X0LjMvmeHJDeE3NXPQ4NRGN+KoNogcGI0GgRl5CM9KRLYLCuozQZS3Dn4gyEU2fS76KTONFPNLZuGX60JMklyfj8lfjbXVmlDpf8FQL92dlYD1vMxtRFJgkrwmQmESYdRa/hfYkWhLpWD9zje9ui9W/yGI5U3HbXPHhKoWzcRbT/tnI7Ms+5hYY66lHVp0VBmlb6Wl7n50Or6kNNi+w3ABPNImaP7/r42OcV8nuiz8X1WXFjenZUOI2vqiohhnQMGdGvzUb6WCl5nBvlwv5ZtcCED9acOlaHzR9Ws9JT8f/9/j8xK3TSWTXAhYPPZQsQXZMUizo6yMVyqK269IwBGzudTAHpZI7JC6nownuxJNl7pva5LPHIa53C52XFaCOtSkRGIeKdFqD+zICYFXaUjkp5cLVRdfQRJj2DjmRP8Yq67b/D+43y4rDw1ltcrjfy3ufvm1Pk5S3mQvbYP6LcqH0CkZyThCNElkhZDJZeyYlXwczkWHtmslu5yN354ssfS84Jdeoi3JzljSrI7bzx/uh/Cq1SFg4pSgajOVF6cxKRTivChpyyIEQ/j9kp7s728Sv8JMKFRV/1qaY7ldmBANAQAWCDE1tMXcwOL6azvA/auOmIFBmT9Bz7qwMRTOM1MioGCXoaepkM5OSmKThQ42hfDRd42aTO+pzUWbJrWQRwBX1JBY5aAhEWPhnhQS7LeMfJvtiztGLjr3dIGb1q/Qo8dG3CiFK00vj8wG583odEp3HFdnBPzS7sbr6IWdlTER0XpZhAjcU8iBODw7BMohgpgxLBMWlYyCxXy9EzOMeliplRRirCTyVYWDSW3FTg88CuhaKIhyr2YW9xOSoOHMLhtk5843cxn6tQqINIVSRRyQSRSsaBVug2kmNdUIhpiWzQejLVbb2ozL9ikaTPIt1UEhdCh2vtiyQRqNhfLKizSEuSoHV1jimyKoP423sfSskF2av+BYXWDDeVOhR6iU7LFYUoz9HuiJQIByLFwD4mZ/b9y3xLNzj4ZYW8GKTj7sf3zLNnqnlEfdFxVFtZIqG+4on6kikVrbR8TnbUooceRHKoJ6tk/Dp2oKcLVUzEsW1D7dUSokFLREOkFdFg+83+l1mYMaTLna8kOlJ74UbuhGoTRiLYJIQX6WYah2lHTTznnnstxfsVl5wuURwV5Ocjf8ECogmvxaLvFRL5S+Srbx8zqbhtf3uHjgdaDLprcecVHhwPEgpSUJG4Zpn3t9eizBiE+XRWKKAa7k0/4rOp8QP85q19Voop1nfqbKQ7JWC5nOAXhLg0mXr6a6OBNKsZ+OHqBWPKoHW5znn/0If3XnwZBztliw9DJ5FckOvRVvBTB9OujaNdq0dCfBy0mnDJLjnvRTzDDToN+/B3/2lMtHHN3PBXDaGilIF480WIzc4i1bQKfUzu2WRN7ln0gNM4bW7HeyUi+fQizFyg4MAGddOqiJYWIcBYImiSR3F8R6Ul4kjpfnQzWBNEp2DKiESmMzSsL34eBZFSNeEQKY4G9Ia2bptIaOtALeaIxFnSIgqkeG3pEQY2Mx2BzZ4D+NXm/VLyb/SCe3HHFcmIik9AWnoWcgsKpWTGhMkKWj9K3cNExfR0e+KssJOOhJGdJsbGTkNtkVd/g08lCjgdfvDYLUjUMlidnIasHCL7iQgtpL7XRJi/RHUF+jOLiaUC/dlI9KctmUcgTIpKSogykgU3Q7Jvx6rLfY8wPHW8mYnaTAQJ0ePaAnd0oAU1W3+GDWVHpJ4U/+nylmHVrUuQETOJVHwylay5owc6zmmOJHR/UqiR5lKspYmc74i4Dquv1Y8pYGK/0Xfc6anfJye+XRSDq5gcMabnh5IX6XMYMC0RAVOga5DSAWMM9HzH4v6vPn3iB2u+qsbm3SJYM4ArVtwNnQ03/b+6W31YeX8N0u0oBTlgcyQggZRhZwi+CO0GwnVzZ6Vgzqx4qF3t3XGskD8u6quDgVzQnYNR1KbRutw7OCYds8nlfZBc3jLIlhBGOpL3ltRhwC8AIcEXk+zDD6eGu/G3bevx1kGZoE+duhJ3zY8Z14HYueD+gd9IWRmm7i5oc6lN4xyLILIkkxPQwOFDaLdyaZqtmcl1R4YRFHIJAi5mrU6fwleHS/C737wL61SKW+6/w5WD3vmmPt8PhKm5iDpKlBrqqB5dr2XQiA+LRPa/GnOvXog4D8708aqOv6ofJaX1GOzoJsLMbcHKTFcJTuyGALD0d6C6vJi0YQHQz4hXhPPku7RXYES8zHN7uge1dgonM7qM9agsK8Ye8vQ2tnWh91gPenuO4siRL/DZgU/w9hsbUX9ah6wEzXe5/Vmd2/juS/irlOnP5MET/kiYPdNKv2S9zGAdXvrjPsmw8Wp8ksJl46+2oIZZ2ZUDOhT4CIHnXPHOmiK88vLv8c4uBgNpQBczm9dwNAw56THwY5ar3TneTIo+q4/F7hwnajL64gF8/OffYFeDHKwW8PGCWM/wcef7ns/9TsN2PP3bt1Hb1EZKgW709najq92IWsN+qGYW2DNEAyNktMIIKpma/dQ6OUq0il6xVDKjtZ86PErScEmihsthJw2XrpYaO3WWjtRZPpt+Ryu89NspNPL9bxuKxtJbrxrhzPOGQhSIlM9VSS4Z5RIiZWE+qSaIGhjTKuWMhfvWB9gWg5rs61DonqhiQzeIMb+TqC9rOqJAfVWWNNNRkeNwVFjtqPxcakNd6ntjOIK6TiJLOYC8+c6IhuqyvTLF5QxlOPrPuuOEptAwA9inBbWseFs8I9jM/W1EeE00upnRW8PP31/S/RN85koaJ0x0cFWKhIhwPa7JifdaNluWuaAcrSXlqHAUWXobcNiiI0Xs+NkNo7ey9187D/1Vrqf1EEEj44Ig9HCqoJ5Oy11IpF0awqTn1cNBvvzKfBR7d1VKzn+5GCZUkQ5twlBPUW/stRc245ODPSOppIlqN+6hCDVrV/P5aeTmXYw3fy3rXYl14X1XxDpa3tyNCjrBzAynzb3SlSrXcZAC9pjc0msolmjQuo6eolZSsvcAoMrCObsUHXzRps9hYMeXCNazbDrbWOGu/zfxECnOFfc8VxHO5YS21hFtraTR3bn8TK4kLWJKAFHvTYI6rBv7PycdU66gYzKj6OXfQF5y6HGvXQfK6XzFwuBF4mwCGq1B0O76cliI+NaTvn2w5SO8tKdZqkTqivtw5TRbEMdWL5XX+c52hPL+yujPAoH+pF5wg42emLaVvEXj3oeXjbDxfVGPUz31DA4SHclg+mmdk+4qg9b7Xv8F3q4+bi1WCOk4n8Qt86gHFRwMDemX52j7UFIjEpZMuGQGz3Wn4xdrabK5+CLgcaq3WZZBYHJESFI64sZKYabWImq4TkblnIrEPJ/JO/jiafDNPSd8sEZ1+iu8+xeKNrP90gpvY9bGBWSNbx4lx10FAiU7ehil1W3Sl91NVdhDfmidEz+042jXPXUws5t9bCOEh1lQVN4Ac1cDgmaREsvNcR9ELu9CpwxWqQYWE2mpaiGJvhXvRTERHU02MnN1Bh59fJFH6KRr7c/jJ0bDLY170US4bEMPI+HufMh+oUgRXJpaFRrtlB6cXrrbUFNFgb7iYgp6FmM/F7dWvyyyV5Ej2prZfB5L/h0urcLkkAGUiEmWWzuRXgNhSUiycv47LmzBgU0vo0rK/r8My5ZneF94OE46f3uBk3GCC6G2IRMav/aMCJLEij0gAGRRTB8K1p3LVhE8t6RwWliQzWxEUui0tTsgxuTpFdz5Root1tfX818DjO0yRUvvcRVm5Y0XiohO70/+yoCg1cAklaBMvxSEhETZEWnY9CIqSQ0pKAO9GZ8tO/+EPQwQC9j+DXcsQ4xbdua5bNYzX8sCAzOF/rDrM1IGuB49adocFFqh3OIXyTlOrYkkak0cptaEfDjpmpipV8JsSqPkWKa+0ooHcGt2tOvFxvlTHwUrf/ZGueOupLuhkrv8Wb8MD1493W3B441Khmg2BkYNfRpJANnH05WjPm57fZ0taGpsRnPjF+jsNeH0xcEIDRQZhUTp2TVcqNPTLha8YiN1VnU5+nW5SFNq9qtlGO3UsmoxmRDglbrMEwpRh7vuX+hBi4yOZx8HakTLDzDpqLS6A0PfhJHmx3OGm02g3llAXL/sPlylc1+405mhVlDmqB3RQHHVxmq7xotEcUnqC1nA2TMyWbSNkjYTqZo2b/gT3njnAyLzhE1Egd+KOrphQxA7LRIXX+wZwSace6em+5hqT0kNeR7KEnC6S85+pWZm63A0spK9I6nF7QUVSUFuNOpIOyVmXpOxFdGKp2liLCohhwLuZ0YQempifwUFaoTWwunTDPiJCZQJYznu+moTiHqq5YM/oEigumj/lTerkE+nq2MEZvIDqcBqBG8MaWNKivZLKGzJHnxkuZN2IVHIr/0ONcKWDMnGDdfYKNM89eQ4fDfYifaBANoMniZIkdRokJBsFgakDxoDkJsV71RnR/ksnQfw533UsiU94VU3XKVYGjRTZysaGhsd9pJ/IEKD5KzG0RAphyxJmK9QHVCYTWhtaUDj4WZ88SUF6E+dRnBYqIREGx1t3Uzt1hwP9pKjX8/bHhPXNv3X09jbJet8eHr6xL1D4zNJu3+AtPt8r0xGfEqaqTT/Kry+T/Y7ZaxcTR0o5VAjtpdtwNO/KUbYrDmI8ZYd5BeBrJQglO5vkJKBjVWNiJ4djwOvvoF2sbiiltdDd8xlUOqfaBPoTyKpC2br8HV7nRUxCuiXPYCF00fatr6ouUBHlhAdKVaLbYYqMnzwkWv9FJtf2oxqyW8kSiXoV59EXqxrkpR6ysWoK7Jqts5WlmZr8GSVNTnAhIZKPmu5uRgrqcxFJ9tQKoJQ6hgUjEAb+aKX/rnvOfGDNcHhMJduQ3UfUPl+ExKuyIZusuvL8s/dhcqsXWBkMrNYA/ApqYzEHEPxCRiYTdk4QCemjk5MhyWruAqogqdCVbeXDiELGgzMlCpMx4gpw5bBOkuHk92taLdpAbjVRkOasB89ugyRPvfo+SFSI+uyWLpr0UeeyTQPPJPBWkHpIUQWBxh8ovPIrT7SR3U0Ft37QyxNneLp13H/rpMG9rAQZBZWnbkR65/6Lfnu4zGdHLxBmhQkUQOl0qqB0i44/8knb1FfDP+A0xg+3oHSLb/HTmv2f+qyOzEvbkRvj3Od/BE9mdkYdN4JRJBNu8ZTITwjAJwE6yiKGafxLZrBU7nP6ju/QGjjUyj+yczQ7BToYqdCMzkCoQzshoRdiqlToxkITsLs3Ktw3bLl1LBw1po6qzuN7WAzBdurmnEqdAqF5/0Rl1WI2boAGOua7MGk/nZq7ew1oG+gGR992ildV7/sXhqfHii0uOhdv6lcGic1eXfhtqxLx1aO83SU0Ez6474j8tUJ+y4kxD49IQgd7UG4Y/X3PGQ6Cee4nhobhHiTws9G0WcvniYLty7P9S16YbARL7zwnnU802HV4/+KVTcswkLWbXaSHpfnZXjXbXGhkuFiwoo+jJyVj8sTIuzVVMyOqQWbnv8fbGOGXg1FwBuobVBfW02hSyKk6o4iPHa6rEkmEBspWSggYmOIOj3tkk5PKlbccrkDqaGYSlGnYfvv8YsN73FelgvVziB89OxZo9BpyShEsQiMvkzofyln4W5rVnP7Abz49K/xIcd6aaPToU2lQyaRgd5MBllAPB86jQ55lydMmIW7vxBXnb/QLSFEaLzYxFWVrfHSum8Dfr5pH7rdItgWOsTam0jvRu5/VfRMJEQGYQSCjfR29y+7zKMz0/YsXPj73VrAPywMR0tl8enetmrUDZAuJ0U7OrWHOpIZ2ToY9xvQS5om/1jPdvF3K9m5P3s0BKG7ptW5v/t3uaIJhl3b8MprG/HB7r0oIlq3ou4IJkXE0k6d7FFfzdyrfHRaWGQoDkk6Gmyb/hZ8JjQnnLS5tOlp6Ksok9Al9tbTZOLKfD3tIhXMgz0o3fpb7PhcntwyblqJLG/UdvYLnM8d0i69/DRef3+vVxH6iOlRMNLGEKkelt4mZp4fgWZaLLXUnNYbgy145ZnNcnBKnYbvUdRdcbPwYDu2v/wzbNpV7movlZUQRU10V1QCYiTtMU+IlGjcdd9iDzbx+eybsV27tWwrfvG7LSg31Mhi5w31qGbiZXFRCY4Mh3PNRKplGhkj5ipeXrfkbs9rlbHd+rsddXoQhg/K8feO45jhzizhcmXS7memY6CiVApkmDtqUEb6cGmTdKAyFDXfdlcXM7jZgRMRlyEn3sM60Fo3VWgc0jVHUVYr6PZNqC4rlwM1/FT4wP1IGyv6wXq9ifJHQn+SUnE2Ea/t3ZG45da5vk2adW64wEhM6TuAGgEP5Eq9y9iEhpZ2h39MnYr7f/IvuIzBD/fNcvQzvFMuB6uvXlI45mCI+3XOy2e1FpP7mEgg1YvPWokRumzqJ4mBYdSNCZ3vbpWSVNVxuVhIKYQznTHq5S78eMYWuOg0tzMepfQDhqtw9ZInHKUMCWGem/fNZJqJX733P0i/xPsxF345Ry1Ax9HW376EgzJvlv2iumxyh867HImxk0dfTNnPGN8dS2cZnvrlu/JNdYuw9pGrR504LIN9aG//ktQ6JpyiiRAYHk7diXhMDQkY34KPejcz9q3/KXa2ioPUWPLIUyjQORnWI861oK+zHV92dMFkYq34XmkioxEfO0U5fUZ+2jXPbcNJZjUsunsFQuq2YZv0sKXi8efuoZKVvLXu24T1OwVd4igbs+uffjAfyuixQex4di0+kd6bEKx4/CfImeotx8haJwYRyt55E+8elDrY+qUGq59+EonKqNQojT9xfrKPDdSnee7BHKeCD6Ju3/vYsvMgn0f3LQNPPXcnJrt/zVydspfX4t1mR0/usgAAQABJREFUcYYejzzzIHRn6OYRlziXX5hqsG7dRinTGNGFWPPY4lHmUgtMfX3oP/ENLgmLIIpNfsgspDz64K3X8Umz1atuLV9q4UrcvHjOKNc7lxVxvVbLjufx0icd/JLZT089iTkjO8L1BOlTJzat+QNi7/8/LuNkZ10Rtrx/DCufvNU+vng42TdfkY5l/U9fgvMI4KkgugV346GlaS7jeE9dGRr8U5GfNKbG8XTZ8/Zd445n8Yo8GI64hy57GW67MR9TJtoYRxHcdc9Y3zX3Wql1WHbPHchPVF5fuBd15GcLxWNJ58jg9bHuEzAHXIKoaTOQnnEZdFNs9oYJNbvexsa99S6nRxeuxmOLE12+U8IHc2sRfrp+t7Uo0ViwZB7RnqfQ1VSHA9XNLuN9xsrHceccm+XBU8x96DkZiikhvhnYB3tacbjuc3ze0ILuvgGiJYXDgZS9IcEIj47GdCY6JE+fjqmTbX2jhBY/cxksph70+U2B/ZHiKRbag/9Ne9A+8zDZYMUdtyDnDO9R3dZ1eO2giYCGu7Hm1rQz31xJR5CKxfDBW9jyiUyTYytaiL4Qd92+EDofPXe2cjj+9mD7s8+h3G0taPtdk7EC/3pnjt3+NrUasPn1LXA1IzRYsHIlvjdHefoM5vZ9WPfCTvtYkLGC40CO8zhAxMCzL6Da/nDaau72VwHrEHPrLo53e50KRjYGtvtC93bnHPYs5zCXLg2JRmpyNIJOHcdnTmPjkh8/TRpchU3Slk5sWPtL1I802J3qTqsxm8/mrY5nU/zY10Ln7Qmi89KVkbToXOD2fRQ73+k6Hjj/Lu9HY+XjD2POVKc+sXANuacByUzYnOKb6YpFc/gpMlY+wbn0DO3LRKzn174CYd3btiWPP4OCM62XbQeP01/7O0V0zFNrlntYC7oWpG77s3jNabBUp67A2ntyXGx21zMufDq/LWCGYfsfsKXceXWlRsaiW7D86nSv/sEDG9Zgmxhgxtjv57cOnq7ex3n5GZd5WU/NnZtu8D4GONvDGauewp3pE3Gd4qktlPvdhEfWAN+g5r1XsLvSGlEXbc3FiHmUf8DFuPr2G4geUG7H/NOUTB2BNNLkpJAmp5k0OTakRn+HEYb9pSiiaHjjkXZqT5jw9fHj6KamSis1EIp3vYV3KwbIhav3SSaOKjgOugGDLL7FTKlyowpzs7xnsaoImQ7XaBETF4e4uBhERWoQrAR+FZcHyQ/xzDSUOZEtaKosR0BSLuK9ZmqoEEjkmpYi9XEU8oyJ0iIiNEhREfSyV3+Nun5RySFS+FShvkN+whasfhRZEQ5rMzw+HYXZSThtOgJjl/tqSY3Uwtvx6G1z7QtFl2bzyQd/6GeGobSsnu58M+rLDxE+neMdPi3K6AEBoFvyABYles/iGa+q9dTtw8Y33sQ7f3kPu6h/Utfcj6ApU6ENV1ye3RmbRBVwCnXMKDSR4iulMMsJheCPSGo0FLppNMgX7MLnxmFMI4pDFgSXv3XlIr6fXMS+dZi1frwZpUbxfkTj/idXIdrxCrm0S3vNLmpXvYJdxWXYv78cpSV7UcH6JaYkIzw0HMlZBRB0TZ2N9XYx+25jLUr2GGDREvWmDR3HcaQTH278CF2ErkcX/gDLZ4W71MXbh5Zdr2Fn81GOk1XQzJ6PKCs1naDPyZ1Pmj1vJ/rs+0EU/f4XqJLGQyB72Wo8+P0VuKZwATJnxOJUj5EUAxLOFf3MPP98mBoNyRp7aYMiOXcpEH1i6dyHn71ZbS2nBtmkOPTv74C1KujvECg2QaelQ2JcxARZzJJb/aXnUW+diqJTs6kx44+ObmvnTVSBenJ6b/35f+NtzlttpKXs7u1FL226thZZa8wgjYEcI0hBqBUUl7kUV+1phlESvVKjcPlS0s56GXTsT+p47wxiz4Y/QhoWmUH54///IcxNjEFMTBySKVpcSJrOsFNfor5N7ruuWgfXvFRSIkODfMTt21q0Hj97fQ81uozo6u2HaWjIujYaYgJOP7o72tFE1F15KVF3zCI/TbRorDZ8ArxDJux8/hls/pDvfVgiUkhtKzZVUAzmJgWgvLJJoiyBjUqrcRixM/TUkvOU/2lC2V/2SNnLcbMLkDVK1rN0E5/8Z8KBHdvw1oefoKqmHl0DKmiitTKanAhJu46hs6ZVr9C0KsIRavHMohaPp5qPX1VI8fXyc/jrEUEkw40O/Yz0BFx88jj6h+TvhrrqqRvEuVUvo1U9ZfwLO18SQ684ipT56U62l3xZX/7vFxpPPdMBUsPItMtd1JxQJVFEO9w6npFqOp2i2rqAr1FH1gJrS7gUWZOxDP92b75Xx5/Lwefxg1+IFtpJ1NhpEdn9YhuC0SpCr41PhDbUSsREsff5+UkYNh5Gm21CJtKwu6MDHV299jpmM4C9JDlMvpSC/q/b9iv89UvZJkpdxASWe2/BdYVXkIpKh3/0tdsZM4Y6OH+R9nZ+WpT9PRII13itb+11T00pgobPbNwv/xSSgfsfexC3XH8tFszLRmzIP2Bssgm6m1BbXg1tNjVsbcswFSmp9GQ+8elg4Ufb+gjK6qknWduHlIWZo1PIUyd5TkoA9u4X6AV5S11wDeJ8WwlbUex//cIvpnYVKRBpI/WGzUZmzOjPTmTKHDK8FNuR5JZL07HInb7efnUf7pDO0jx8EidPncIp0uypVFZqSx8W6fzc2g9RpGsrzM/m3DUHeQWFWHL99zA7UesVwdVXsxUvF30pFUd/3a2Y73PWFk8tE4iUvFkYOEQEl9VB2yuYQYoquKaiPTg10oUqepBsAL/+zQ6rLzcDd67KUeBa2FM9J/Z3Ez9Yc/wAHv+3VzFg74cQJFyWhJjISER6/Ef+2OAEFC5egEsvBGvsrXZ+d1QIJU3O/IU0XCku2P8VJyurgS6yKPq5mDeSV7W2tgY1NQKy28KFJReVdMiEpcxHfKhvFu+alDQMG0qpHSJg3i1czPYhaU4avMY2zm8jnpurq7VIp+CZxDVJU7qpshgDmllIiVKe63EsFY7LpKNkyFl3QT7rxJA/4pMSXKiNVIHkk08nZLMwH7Mz0pE5JxsLrrpGmnCzks5AlzGWwpzjY4TjITXoiCwAx6mxvrwMluh06EmzMtomi8lSf0inw+zM6RLUfbTjz/dvjbvW48V3KtFrGpIXb9QJMfW2o6ayFAZSleQxgOjTtcHZNgDFVY9TU8g41IvOi1NGQtq9aDQM9bZJzhPjsAZJpCBQq0zYvv41mRpD4iLO8jGl0SAq3t4hicZqFtyGZakOR76jiUzYt+E5bCxqgH0It/4o6Er2Fx9BSgEXVxyyxWI2i86JhKAhNDbYFohc9NccQwaDXG5SYI5bnOu9wQ58SIoiYYdmXrtkpMCjx/tZ8AX7uFYK/ppRe/g08ufrvRrlHi8x3l+aPsem94Q4MSCyem/Pi4PQKPDz80dwBPm8JY0rFakwZFFtU5sBA9SnSVGqPo21/Yyl76CKnnK1JhsPPbka+aSUyeFCKUXLBJAaWwKIoNOqwl5SXAbplE2nJVVrsAVv7RDPpJp6To/g3iV5SMvkQjA3idSXdHxJWk+0jvptFEBhSNDH+HwsH/2RNmHHz3+GCluatZpIXG0I/mEb93myPAZWIChlLuJCyYWrprhq5nzkJoXhdMTluCY9cvRb+OJXsxFvvyv31ZJHHkW6O9UFgzExyTmYFXYU5fWyc9PYcwkKc7yL3I9XNcKnanG08QimZs7DVVfMR37eXFx2WaqEjr7Y/x84zuCgzWls4XzWUlPJd6gOKgbUEyIVbBPS4fXhTsEDz/ee1LZ76gaQkJaECAbF/MPj6VBhEPCoLQjo+h7ppk0lDbPD4mgteg1/qRdkTsCCpTeO0Kgcr77yfh+R+fpf+OiwQLj3o7+3G21NpPxhgLovKBYz4mS9J0+aVuKaQal5uDx+bAkK3svw3X7pq3kbrxTLTitN9kr8vw8vx+y0dOQwkS87QYVKzkniOTQZ+90SYLzoq5k1yF9EutvvVqxzfnag1pV2uaXysJsOgB80IqGHlLFJsdGIIPVbZKwOGbPn4dplK7AkN9HHNqC1SagXqU1Ix0K390iI0NfsL4HhiMqxvqIeajJti9yUaEyynMJJ0zDMF12EoHAt9GnzcNPd92IBE3cUtxGR8eobFZJdqF/yCO67agadknQ0014KCo9EShbHy5QwfLa/XjrG3FGLHs1spPuUnu7MrfjFvjclLSGIxII1d2F6sFpyoPurgyQ66QJqQwUd/RQNQkOJNaupHEB2YYpPkmK91SZo6mQ0FlVSC64b9dSiKXDSyfR0jgiUOs+/DWWtSCjIUhg9HdG1ljpU0pbtrje6jQueauWPhLkpOEKNq27xM+nrjQEpikgmEGjdv+3eiXfeewt/2bFH0u8rLi5GMfWaJWpLQx2pzE4wfzQUGtIiOmZbT/WcWN+JxOzg0FAEBwXCVQKOiPLWDqhChCaUGa0H3sMvtxyQK8f1/SOrFKw1pApm8kMBolXHUG0P0Ju5piK97949MNQZqX3VAkPF+0wYqZLGQ1GxRY/8COm2ZISJ1Y0TrrQTPlhzgqLpf9gtZ11Ovf7f8drvfopbr7sO13n9dwNuvuFCoMY3TyoFm8n/mkUDvSB3NhLiohAeFoTAgCAEkWIrnNRhl8bEIHnmHFxJp9pNt9yIGT4dCAKRzIhz34Fy2aE61IHK4goMaxKRHOV7tMK37cNAbZqLYdPOTNAKZrwlMutf+E8m1CYcJdRdmBXQiPIma1YyKzDU3ULH8R4cUWmRlOCW+aCiMU69E/G8jZxwlVX74LhMJAUwQ7JJOBMsMFaXwXA0gKib+DNqgARrND537vUYNuHFHQ32RtWQdiWImXc2R/9Qe82EWADZKyDt+CM8QM786m9q9ipK7FmjARBi0yWldTjaXIFPO+VUlsIHHiIXsW+C0o66nUJzmQhCiaDGDXTiuw8GnXQaPYu9bXImojhPn7cICzKiYWprs+r1dONLf+oLJdjGR475cSkUIJyNoKF2NLT3I/vuR3C5dhwlMk8dQ1mxHKzRZV85xmCNClFppL1oLENTP91IHPunMOs6RmHZeo6+AwYpfv6RoY0O8Gz84PuXe1x8B0YkYG6CrF0mzu23xJHGQ+t8GcXtmz6vQCWfueWP/QhptseKyz+b6K+G1B21Rmk5yyGyHw1VpaiQMumnM5Pe1++Ul+YkWnc30SdB2auw+lq9/SAh+iuh0hi86DzsQKX1ttWjlJluw9Ri01OLTYmL386y1/Dmp2Ke4riw6H78+303YUHufGpeFTBxIATd1E6SY1BmNOz/jGi1PDtaTR1Ou486PUrcLN2H8VG5EPyl02jpPGi8PFLBMenQUH9MCvD2+yOtkEFrX3cUHanpFI1NT05AlDYSEREaJrFpiZTWI10EByXNrliozAwA2BDHFhNRyuUo4TuUmpl8RjvDJ31GIeZczikBXxvR1EF4mqkdVSVFDF4kII3oOvjbgoAadByutaM7xXtUVlwEAwNYfb3HUF9KZ1OFrM8maGZWzZ+msHfLgppNv8AHRsec62hvahPa9J6ctAllTSuRJPE1Gnt0uO/OXI9zgeM653uvHW/+YrvscCS16pP3LSC3hWMTc1ISk5L2N4gx/CLMXDB/pAi9k77a139vROJNP0DWWJWQHbcal73whCxoOQ7USIke1AHY34fZhWmuaBkGQ8IjoxiAT0ZKcjLixVpYiUKutveICVU9zTWQAJBsRdv66ijXV3rr+kodGsngTCbfywIGo7jGn5+LzLQExc7Bg8a/4UNhL0GH23+wEOEexmr/0BgmkwVQ8F1G6nWZpjAIH6ewMcL5sR7EgXc+lGz41OXfxxXTPIUz1YhLnwtVI1EbYsls6cZUpdm2qnAiY4xMVOxl8krNmIIUYv6N5ntXLb13vaiqZhBqvrKCUOHUeZKDUGJcOIpZBdRD9vDc2XtUFYrM2RpUlNVKSVi9TftH1bC1n3dedzrx6toXsL+dyQO2hbzb/cxDJnS1t6C6sowawUwKU0+GLi5S2clubnU424/m1o/xX+vfoCbUHuzZsxeV9TLCUrBU3P3kvYgdxyXv2ZZdPp661lKAfhZUpDJvsdmD/HHI1Iuurg4i5WV/hTg+b9UT+F5yiHzqhf/PewtM+GDNqWPVhMKLYM1U/MfPnwQ17S9sE6AF/JjlodHGQJ+chsysLOTk5Ej/sjIzabwmQKsR0WkFVIQR5zTSXFgaK2EUTjtOmW21+yk8eJRZKtMdcHAFFPVsiiAMm9naYZTVCGOVteo2MrhRgqOqKZiu0zLr/2yu5uNjLe3Y9ruPpMVgiC4VcZO6idySy9TdUoPiPcwUjXbNFDV31qGqgwKFmtFRKj6umXT78PgspIT1YX99h/R5qKsJ5SKrMiAW0+M1yjWAmLn24m8+lLMwmOW1+if/jqUUjJzPhVyK1oxDfPbEG9XVdJKZXQoUHh2l84NiYnG0pIzUWkOo/mz0RUGwNoGowlxo6VSusTuVacxaH1LhJLrvSiUsAE/hcwZrBJKw+2suSikaaN+IBNj0P7/BwePWb9if9z/xOK6dnUjHXzIX6EkwMhNOuGpNQ+EMxie4UukIij5CyPOzczErLmR8F7sqotKYnSbKFjAlGVkJMs2KvW5ed0gbmRCMEomK0IIw/TykKNRBJKpw6ngjiqs4nofPxGKigLz4lOEfoccsCpiWU8DUPBjGvktWRjbviH4wo/FABeqbPyPSJBjzFs/34ChXI4p0Wp4QKV8wC3G+3rcZ5SOqxC/E3FPRRGqwBiMCEjkeJo98HgMZvMgieighjG1Q3yYt1GXb4whmMivbk2PJ073G7zsT9rz2jkQlpaHux6NLU5zecdKaaOKk+mgHPkdNO53rnBUEWq1glOd0/Mo++p1Up8jjXyqcJQGYlU9H8iiL7qiZUagrEoiPf3h2Oo9+q/Pwaw8O7GtGaDxtOo9XV0lZ5MlEHBeSkm5S/5f2RbqFqK7yvXUMqs1hUM3baOLxouf9y57GGnzlH4fZ2fOQPysafa2H0WWy4CTFm52F3T1TafHp62dwytjC7F+roajOwKOPXuf74Jp7y5mbsWGznP0fkroMT/77fbie778LRZUIUBvKGFwbgG5GotU5LpIk0vh++d5Z2brrTww2iXdejWUP3IdED97JUAoPGaSEiiBkXukhWGNtF79A0mrnFiB5tJfQvQ198FmbRgojuzO8A2XGABRkxXudk31QxLO6pTpUi0wPdOZdXtZXZ3VxHx186hjtJRGs0WRh2QLv9pKKqI250QMoqabzdfhiZBV616fwUVWcbuuw4WdeRRS51wQwojZyZmOgooxztjJt2+C4BJavVLIpRJDiaFgK0mPs2TpOdXbsRqZlwFJXIlOWMjms8kgYCjIVJH7OINQMG7OJpQvlB/owS1Aqj+ZvCYrCHNvzx6q2GT5FGGmZfZc4FswAElF0wTOweNkyLFm0GNdceQVRuzkMzuoxlWP58PFuO70luEYWCI1iQYGtEclGo/ehozcn0h6pcl8kVa57ToWGNIT/9iBSJlJMg8wgCbQHC7JTEHGJCmZS554w/wOTJk2S0JIp1Bu/8wf3YG6sp0DwROqziVXWiR+s+eoANu+uZatfhPwVK6FzTtmZWH1xobSKbYFA6AnzjlZ9RYigNYN3qEuCg5fUHYE6ZDKmaMKVEVw6izYM0iajYJaWk38NeoXXnK5zYXyXMIP3qCVQguiHBrpn15/FDcbpUEt/J2qqDeg2R+OB/+chXL2AvNDMKqxrsPFCy5mie+qOIpoZpZHBp1D8yq+xY18Z6lRJRAEoz6Hn3nShMWkSJN9ISL6MH2JWZZOBBlAF+thXYaRTUFpf1Wz9LfZLUHsNVv3kX5wMFpEVn4zY4ToY2riIt5xEonCCKf9Rc+qWIOquWBdwXBSUNqqQn5MwSuDMk0aDuJwGtz90G6I8e9Kc7jceuyr01JeigYOBpbcexuEwaMNO48uqIrz4h3dwxGaIavLwxE9uxzRnlAkXIeHDBpl+AZHIL0jx6Bz0DyQlw3hUxfkeqktgMZainvXqbanC0bOhsgiajBOkQxMBrGlzCxRNGXaqz8hgjZGeyJOIIN91zCj0oQHmDuyt5LEUsi9ksEaJr95gyx788s+7GKgRk9MQVNNykebFSTcSkaLHD394teJochjKxAfrX8BHnxqlAMzQibBR6PVUiIjhHF1Iqs9BaqIQlZa68oe48gxc586P/rjtD7bivY9kqrDClSsQ79H7oIKWz2UA0fASCJbPaQKD996QKuNW9jPdKMCCBinYy8C8yIals87rMrW/GTtLhc7cZMy9knXz8YvVvu9VvLrzE2qFGZFEWhivvju2gYqUdGKRLoIfR6lj0y2N99Q1KKt00Nadqa3G43dzC17++asoLiWShhS+mTMSiB7i2Bwdi5x8IhhGTDBWKi2KZidpSbc3OAzTCVI1kY5VHaIhku1a3Lt6CSKVFY+SWnLwC2b/iwA8UvHQv9+AS8W3XiiqLP1EF5XuReNAGGYkKYQy0VSDF18rk8a6kOzbseryKKle7v+ZPi/CrhqRjKSM98a9fGf/WTjDycpQYWVl6G3CYTeNuLO/pq/PsNKZM1ioof1Q2ybSX8RmReLV9UkJjJHBPh705EKd8X8RhC8ViMkhUqlqs5lAZhNuGXnqRaZm7BXvoeViXFaQozB6LefynkZntTy/9vX5Y84oOrvirNYKGUmvTNuWWhrpRJVIiRJM6qvfDyP1tzJH1d9SQz+HiWN75cSx2DkLcPmYk7Oc2/H87QdqZ0Jz9ABqxdqY71F56RHSnWWSwtP7PdWRKUiwNJIOWKz+43DVdXNHncu9X+nc/KIKikRCQgzCgwPh7+8HP39/qAODEBoRibgEUoML9hw6+0MuMqGhzeozow1vZKJzSaMF6Vl6D/P0uSmbb67iD22yDoGTVAiefCmmJaThisXLceeyebh0lH71TVnHdle/wFDEsC+zBDqeCbY2tGR6chyCFZFJP7Z6/LMcNeGDNQHqU/ho615q1qhJ3bICye580v8sPXWhHj5uARUhgpkomK3DUHsT2q1iihZTNxqqKyXoo0StQE7pk0NmDJiOo6/nKzRzctr55oc4HpWGhNFmYx/Vzi9Yy0yhfEQHDOCwXfTSjC5jPfaXFmNPRR2OdHXjxImTGD4xgOPH+/BVezP2//UdfPjZKaSnUxfBR2W33VYVqEEmoffZ2bMxVaISIC80swoLnWkyxMGmLlSXU0i3pBgNVoTAZVctVrQD1lZH8VdA8nPocNBa+tBg7JJQKSLbusPaVyXsq696jxPZMIhhk+irHrR/cZjcsn/B3sYAZr1EjVtmnxAF/9U7IohOkoFFP8DSmSMDYproIFSUCI2NIMzKy4M24DQsp4VA4Qhvi3Qdpf2njkxC2BEGAbrpTCatUTGN0Owc/eiUI3SISRoNKaRnOVSLiwvuwrK0kZn141HXTsMOvFvRg2lJcVa6PBWmhJtlhz8LIChj9pfvRzUFSaVYLr9T6wrxxL8uhcZDF7VXf0zqDzPU+vlY7CshzEEGbj/vQMBkUgDanW8qTNX6ocgqQNpVS+0nXTb0Gu+Lc3v7Uwdm6y5ZByYprxB6BQuW+QdfhLq9IqvfhPr9LdDl53h1Fn/FBf1+Qa0YosOV85UZrGk78L6kVWPri47q/RKacAbRhPautf1o/SsjUsRckIlLHQ+A21G++2jpPIg/7XXQQoKOonJmxMcmJELjDb0gUQAJVBqFTUkV5q3uvqsV72ynGpyE1LwrR9H9IFqNlDoGjvuUuEd4Sr4C3ikz0TBv453yvyN8OkXo3WHFpCK56EgJasU4L7Jh64Yxe26yR2dDzY6N+FTQsIRk4oZrfPxeEdn6uz98zHbmFpKMawrHhrIQ9J3CntIMHEathIIStHVVRNjMt9PW+fJZq3v7DyiVqG5CcMXSxYgKFJMRHcnUKB0ZqHEuKelLtXFIy8phALQQCxcupI04H5kpvhbUdi6j6/6pHjn7X5O3DN+jzeCy2SmqNKSoqrVTVPW3C8rERiQV5vgYgWfBgc2/xSHx3nB9fvvDt3sJiJnw0YYtUkIEdFfgpnyFI1CEoPZpOig92EAu/cOQbtpcHRqJGBIuVqERd1aJIq4XU84nBgujkrOwsIB0OcccdDkWU4e0vqrrI03zjHh4m86UUhEVx41mK+K6veZzaLI5vnkxCb/+4iBKiURGSDqWFvp4XB+1Af1wkakRleQ3M1Nnt24g2gVp6HrqMZS+Vy4xUkybo9BEpMAo5CUFoKxSpqHrNRpQSn2yROqThbvP07bK+YUjc1YQA3F+uHt1offECtvx4/6XFMsUqFc17icNnbApuknhWWKl1x+5TrYVL4IIckHLHHTd/VgQ6+VBtR2sgL/C2R+XnMlxwkGBLYpl6TdSvN4IXW4WFC6XeVatqA7WIIFMQenp6UhL0SNKQ330s7rChYMvtID3FpjwwRpcHIuY3u10RppQ8d4hJFwxF9rA0zh58hROnfL27x9QBUy68CJ5fy7G+AspOvZROPKPr+G9XYKnkdRMYalIi/GadzjG6yr3MCHenmIVUzzNQE1bt4D3y5tErdDSJKE8qqqqUGWoRn1TGym5mHn0VSDySQ3k68CGrayuf/0RKUQvSfemDbTgSFu7XVME1Bfp7mhDQ30NDAbWifWqrqknv3k/Yx8NUCX52NliGURnRxeOD1oQEhZGQW2nmpF6KT6NcE5Cdr82HkYHaTLExoRKedMswL3LZnlEAFiPUOAfZnDo06VAlMb/JANnHfa+srCvutqNaKi19RV5s2sbSPVhQj/FMQNTChA/Srb9uavsID5a/weJNxkh2Vh9T74rX7f1Rqbmv2GPoBagO6mGWbJ7ioooTsi/e8RYIo8nJSUfY9euXRhOyB+j1si5q8WZr0Qavcx0K5UAj6YRWlpyBNHpqYg8w0pVHRrFIOlC5Op9E6gRdeuoYMC1/FNcpHe0rUyR1UeKLJlyz9EGamQvux8P35zjsS/BbOfNG/9G9yswfd61yIrzzRwwaNyDFza8h+qhBBSkONpWUFk4MtMAo6EUwqkQOz1+VJ2uxg82oKJduDv1WHpTrvJochwdBPiFIajvgBQw48NIWpk6BCUkIy7CbWHXY8DvNpRITtzovKVYoECqMFGtCD0p86ID0FrdJD1XHLklNOHekkYEUKMh3iuFpR8CFRioEXVSBcdJos2qvmbSTUludC5e22EoExnxQUhg4NSbw9k/kIKm4iJK3PwD0F1RIlGqNDSakcsAoNeEQvVptJaUk0KS5MUZC3yeLGFu3YNfbS5Db1cbagdjUZgWOaKFo2Yl4UgphX6F7WBqo7OBiNaAydBGTqZYveiVQdTtehl/LvtKOld31VLk+xix60C2UgiWmmipo8FqRtTYD1EpFEGnNltlk8iMNaP2IPXGfE1X2nMAL75VJSUPRBfei+Wz3AIYI+oxsb84PdSJvUwyGPK7FAVE7np6/4UtISiqkjSncbhWRuxpFtyCJTN92zbm9o/xm/dtgWkLqqsFdbSe1NGuq6A+wzZsqqQjnNuCW+5Eqq/haKM+MoPY9bP/wB93lFB0+XN0fNWLE6f+gdOM3Fysdhec5oX8NciaFYYD5fUSuqir9iACUuaPkx0+akVG/Gjhwuibb4ZxksizgUETTvT3ovtYH44dPYr2I0fQ2tqM5mYihA7X4bPPqmGobmaSLBEPXTaEjXxJU0cTysqGka/ooAbLyiB8iA3dT2uottSAAJ2edoWb7Wqqw0u/3S3ZIOqUK7BI4Rp/4ZdewmSIasm+G2pnP/UFYeYM2hVug0fd9lfwVykYH43FNzA47/pajng+fPWFX3g85vMdquY7JCwmC/XJKkuKcMSiQSI1YDzFbISdVbgwU4GBGlsrqom8y0XQkSo0SBBWC+n1K89Ar89El5xCpHuLKNourbS/Vgps4YfprLEhdnv5jNZBS1rsUQBtSqvJhfJcaAGftcBFp7n57O7n4sbD9Xh0yY8g53CP9YJT8dx7m5B1yViPv3DcyBYw48CGZ7GtXrjnHNuC1WuwNHEiETQ6yv6t9uggb/2iCc0NzfiScM+ugQGYiW4NCFATDhmO6LgZSEpJxkzdFI8LrW91z/N+kgWmznY0tdA4/+JLdHd3YeCkfFO1OhjhFImfoU9D6mVJmOxDjShLpwEv/nILnN3KuuwluPn6AiJsRjZSZx3F7oor0d57EsHTMnDzHYsx1YflH1nCb/ONBX2dX8DYwGfQ2Ibu44PsK7mz1MHBuPTSOMxIS0XKzESEuBnr3+ZuYzmnr2Yrntl4UD40egmefqyAbP/umxlFz/8Uu507z/0Q22fyyT++7k6qkil0s3Ri+89/ifJjjvLpF6zE7UvnQMkjYfu+l/HCzmbG01Zhza3pjsKLvcEe1B1uQA+H98lR1EZK1I3y/DCDdsN/W+cCDe5f+yQFg10vN16fzK278NP1e5kBuQBr1ix1a3+KNW9/ERvLXR+6jEWrcMOV6SPq13lgK365TX6ONQvux5NLk8arGl7uY0aLoRwVB2vR3kc3iZrUetGJmHP5fKTrJlvPMWHX8+uw16mKao0eV16VSyfEJTjRWY933/3EGvzQYfXTjyAxwMvtFPM1HeFF2/Ha7mqXEql1efj+bUuQNEXxFXApt+3DYHsNtm7aiHqncYMPLvJW3IEbchIVZy9YiFr74qtvEJUY6zFgW7d1HV47KNuDGo4p/8YxxdOUI1CXT/1yJ5shBKvWrEG6jwdJS2cZy/Ou1C36ZY/jwfypTELahYHEfMyJdSocdbtefuYlNFttIVs/iveQ2WH2j6CI+trHFntsI8dB53fP0cYcJqiJtvaenBF9YRYO2ZPfQH1JKIICPPWUXMb2fRs4T9RLH3SLHsEjV+vOb+G9Xt3ZZtDjx888iFjvxfZ6lQnxA2kFt778Og52ONZXGSt+jDtzYkcvPlHXB6gNEF14NWJ9PSwOtmPHxlfxSbOjDqLwmoxFuHv51bKNTr3Jl596Ac3iBx1txUc82YriR2VsPYZNeG6L6zzkXLIQjQ4J0+MQr09ALNdJl0bI75a5dR/Wrd8JeZTQ0UZ6xGc2knN55f0ebF33HKxD98ifv8U32auewq3pNpvkW1zgnJxiQXtNBf5mqENHVx9OCnvp0kSkzp2NzKRY65rEjLKX1+Fd50E9RE/Kn2wkTA3Dqf4mvL9lL+QpOgQrn/oJ5kz27aBjofh3KRMHals6pLWemuwYiZelIy9vDmymkLm1iHbwbpdW1FNrIjdzBi7xG0bTJ+9jr9XwUIZt61JUzx/EmPjiehx0s5cyFi3B1TmXYWqIrwc8z8U+07ct+zbhpZ2uY0oIkf9LFhciI3Ei+Y3OVFPx+yDKNv0C71bb5oRUzuP3+HweHzT1oLf/BM24b6RKTFJfgtCwUISGBI2wm8ZSS8UcwwC8oHv9htWaNMmPfknfjl2KaZcJWJCJH6w5UYMHbvhX/P2sGv9CsOasmsvDwZ1lG/DLd+UFnKBSyUjwx3Fk4qE75UWh2dSJL4+ewKRLIqCb6mujzUMFLnw1sVuAFB/Pr33FJVDjqJAaGYtWYvnV5C93fHlhb1xaYBA71q3FJzZbTNyTuhhLvn8bCpKm2EtgqtuOda+VS5/1C5YgLZTand8M4dQg0ZC0LIZsqMjjJzBt4e24OsnJaWa/ipJ2TNi34XnsdAlea7BgxXJcnZU0IqtNESVnlvKa57bRgSAWoWu4CB1jqQQNCJe6st1nRs2O32LjJx3Syb515okidGLDE7+EmJny7l+D5R6em3bDDry6xRawkIrN/9TQpc7BZTNiEEIgypGaj/GJ3Yueisefu8e3wUJzO7b+6gW3haq17CF0Dq9xdg6buCD6LRdELqtaW0XtfwtXr8XixAk0QtL5V7R9E3a71UtHiqA7bsiHj30o9nY9ux06lAx7sMnuELKeTYfRijtuQU7iWF/Ks7vrWR/NgPSGp+T3CvpleObB/JGL2L4aPPvMRqtjSwz7DKbdvAhJzpkTDHhsYMCjXngtNXxun3R+bs+6VOfshMGeVlLb+iGRgSg4BW+iM5Zg5XLn5A8TDLvexva99VbHq2sRBE3kow8txhSfromZ/f/sWuyVXn/qxa150iUg1lNXhI1bdqPDKb4UEp2Kwu9dj3ynOdq5ZnXbn8drUpA7GvevfcwnjmZnmyFj5VO4c8SE1Yftz7+MSVesxKI5Oqsz1rkWE2Tf0soAxno5gOFWZHV0Nr6/6sYJFaDuaz2At17fBteYjUDqroT+6B5skZ4rNVY8sQ45DhPRrebK+NhTtw+7KxvQ/WUXkfrORq738qlDojEzcyZOfLLX0adEnD+x5lYoobqtReuxfner9wp4+4XBj5AA2oEBIQimTo3/JZfgEtJQ+wem4HomKvnWsujBjuefg9UsdauBuz03CMP2l63PoduhTh/zGIBa7uMAVE/Ndjy3UV43ORVN2s27fy3tXUerD7aW4eX173pZI1vPZmLBGiYWKH115airBS1l7+GNd8utCUeOX0Ki9aQ/I918vA7aiDDmUHASPjmI3u421FCvdvaSxb4PYDuK67JnJt3lOxv/zOC806QsHRECPSl9M2cmIzoyAmGXMDGE28kTvfh7HbWGJ8/F4jmKTWOUyurpv7odtCesL6c6dSXW3TPH02Hn9zsmH+3b/R5KDM0wuTe7/c7yunDuvLlOAV77j4rcGexsRHl5JT5rJJvMMfeKqaHRTUPSzEzMyUiBbsrEefMV2djjWKiJH6z5ph1/efVdLhDHHlU3U9R52fdvQuzF49jS/0y3csqGUqcuwxrSHDlaXziK/khHkey8k6odnYfHf7QcU326gHXvAAta6STZTbjwlx3HpIW3tGBdugz5SnGQuBd5LJ/NPTiwdy8qDxuZdaPG5FgdsnMXYA4zNP6ZtppN67DRmp2hz1uCzIiv8be/fuLigACiseTulShIU6gxQ2OhjLRfh1rarX2VSPoY5yz5CdpjfAbL3nkT7x50XQDKmfA30NHQh01PPAcpl4gOu6fpsHOMHxO0ztZiewsE6KnjkD8nA9Njp3gI3Jgh1v0h454ZNkh001oZ3XQW2eByBj2JwVK16KtvtjtnlZBRLrqhccezeOUTeipHQ2SJDOT33sK2cimnd5SHLhqrnvoR0n0aCaATct0zKLf7hkKgIT3YgHXeWvLjp1HgIY3aROTGXz/4EOXNktfWXseQ6AzctPIWpCkSVsh5uaYUpRXUYBDooeDJ0CWmYQ71yHRTZEeEZ0SKGgtWPYql6cqc50Q2bPGej/FZx3HJ1ph8qQ5pmXMwN83mVJaDAFsYBHDeQvSF+OF9vnb+s0SDdVi39jXZQWIds/1MfRhUT6bDzlFic3sZ1r3wrksgQzhRLkuMw6RvjuFQebXdyeLtuXVczTd7Lbuex0vO0DQGcrOXrMT1BU7JHwJR3UQ065dH8DW5WUIjtJiWnMLAlO8Xv87IVvfgeeeBTUQLSjOvx8YN0S/CYw9e7cF518fs+2ek7Hvdoh8TXcOg1rhuPdi0hjaD8D14CfI5J5At4ph4tYcxcVyL/C1vZtiwBlukaCanMCI1pqp70eqEsBGX1WUvw2035tsz6b/lrcbxNDpZD3yAN7a5J0nIRYhesBqPLU0cx/Kcg1sxacX0dS+Odh9F55et+OLLNrR/2Ylj3j1/LjcNYZ3XKKDONdvXE23saquLgqYy4e2atGhM4v6kSWr4qSdB7afGJDrBA/wUtZh3aVeRvV+0nnatvUp0UEYHU8v9mDT3uAc1bCcP0mFe9P4HTNJx8l3wRzUD2ctX3EqUpSMQYjtnPP+aGndg3Suf2G+p1mhI82XGsWM0DDWLmPhwtYcAGVHJ+3Zjz1/L3dbGTGgsvAXLF6d7OMd+i/O808k55Q/k6LwLN+foRiZ/jHZ32u81pXvw4c6DjvXHaMeL34jce47IvfO9iXlofWUYVj94A2LduefOcPO+VgP2vL8TB1vtxv4ZzgCWPf4M8pXlXDtjmcUBNduf5bgjr00WPcL5WudkSI7pCt/tIEs7Ed4vCIQ3N2vgWdDimJxR0vKv1v81yFt2PRblO9mBLr8r4IOlBc8+9dLY3wmyLiy57nuYnx57du+fAqr6v60IEz9Y87+txxRQ38GWXVj7Eqlm6Ax3ybJj9uXW//6lZzg1qRieIxWDMjbvWTfKgG9/y1bqq8Pzz7zmMZNGZHw+/shiKCRP91tW0Haas+NgNR0HtkWeMEzfxxYacM75BErMRrR0HsDPf7nN46Qaol9Ch0mBB4eJrf4T46+3bKEQ+rPkpEQ1Dc21E9LQHLUHRMB09/vY9omr49V2TogmGhGkSAwnDeeJ48fxZWuH9LwWkkJy8ThTSDrTJWjy7saTy9NsxfT415lex/kANZ18j9PJp4jxhY7lZ+lYFssAbxRAtrIL/uuK4n0oPVAN1ySkEAqlF+L6Jb53iDk7j/WF9+O+xUlWw9qMnp4TmDLlDK1Op1Lf119T58EPQWegPLK1i2/+muhkeY5OFufR21ESTWoh7ryV2ZFWn0l7zS5s2mijKOFa3CdOZEf5vO25O1lcj4vGIiYUXG1NKLCYWvHB5tedqIOUQvckMlo/QNGhY8i++Q7MmfqNFUGpQeGqO7GYiz3bZumpwxbqGLoBoGw/S38zVjxOSieFJlGwhD2N+7DxlZ2utpSayR/fX+WCEHWplBI+mInK+KkNleGKqrEQSblWQlLKBY1OzcPMqZPQ2XII9c7OIS+BezPt/p8Kuz8kjxSTy8fVPmnft55UbLL31WMghppp63/6EsQRaj1p3x4cSfumhO45YxnYf+vZf6IeurxVeGi5TCUoAu9vj6BMVNN5dA+W5CdOnGQXKUniDSZJ2D3pUpMo0UY/Y195OcBiHsTXDOJ0dx3FVwziGNs68CWDOK5OQGH7rqHtO74OSi9FhjdbXb9gBW75Xs6EQq06B22j81bi4eVzrO8H7aDOEwgl08eooSYpCPc1TlpoLwWRxu4sHe7e2vg7fe+CttNh1RMPIN3KeWYmhdMJv8mYfIZymrno+pqOaD91kCLonZxpU5cw4FDwrQIOFvS0HkZdTR1p4YzUr5UTb21trVaHYGpiMi5Lz8LcjEQPiXK2I8/R3z4D1jyzRVrPqfPux7rlSd/qwqJPmz6vRl39YRhHBICJaIueiuTEy5CVNxeJ1iSmb3Ujn57kFFT1koBxvotnam/FiUsuxdTJToFYaxC+rakOhyoPorpVDig5ykI78H7l2oGmljKUtQciJTkOEaGkcSMN2smTJ6jJ2IGmxs9RTS1t17UuayaQ/HcRyW+n03bU9sKeMlpgwgdrTtS/jht+9Jp42vDYa1uw9AJc5rw/WYMtOxisYYYHdQHWUhdAHuZ6sP3Z5+y6DYKXeHnupTi04y0rtFOHR8iPP87Bcw9tIThqf0qOWutPgsIt+VKcMB5Es9qbvoaHyyjtK6KdNpD72eEeVjMf9KRr0CKDcNM7fQA3PedtZaPa8uLIEvDW7Vuw0xndxTIIPZvbbizwfTbiCAq3kX2loaH35Lc09M55c4/pgtQtefkpbOtKxap7b0W6zaPKcztJHbHlNTfHl7imOg9r1y33YWbXmCr27Q8y96Gucj/KSivRLLLfRtkEqm/R8ptpLDGSNc6bcyavjsGARxgM8LrRmbzj7fdxiAsIQYWmiUjA3IVXkz5HWY5XZ2qPsQShRH3Ng4M0aqkgziyroKCA0Rf0XhvoHP/ARfp6UuII11YIx+81Yxy/+8it/8x24Mdr7/Q5H/RYW8SOiBInMKM8I/YSdP+9hXQzjuDNgtVrqYnntLBirqxhx2ZsOXAJnqCuleJwNaYarFu30YomEZQKM3GJuRstzXKAVmobD+hCQR30xvptuFQR3P8je7DnwAY8t81hbVCIAqvuXo50J8qzzsYDKPlbJRpaWiWaCdlxkomF119NdKVzH468vk++oSO55QsLqdBsT5EXrSQFU1FZegz4+XNbnJJAyCLwyMPI57zSSsTQeitiaMHdT2FpmiPIO9hZg43rN9r1eDJWPkGaMVs72HrDRITfOiL8NLibumRp49WFtJeeJeWtFHz3YsPWMUv3NSlL17sOktBoe+nTcNxz941I9KXYoq05Pf1l0OlZBp2OeaEadA9QS5cgzeyKe24jZaJ7f3m6gTK+M/e1YOcbG1DuFpifeIihsbenCOL09faiq6MVPYhFAan6lLZJQeo/01Z3TLksInXUlt0xQYKCRODZUPtMenuaSW9jCYcNErWy9pWvsHrtg3AxLxTSQZ1lL5N2XjgtzibBTR6vu694BA8WKOxZcwpKR1MP8jGf60Gem452zLETRQ9yjPW2MAGxtAMpBdT2HOMpYzrMxMS6dXJinVIRQhZKOlQV7xqRfBmdvQIP35ozpvFlTG0xjgeZ2htR/NeRKEIR3H6Qwe3xMu3GscoT/lZ+a7lN5Fqc6q7G5g+rWQUzLDOW4Bp98ESuzoQo+6meehQb2tnkbbBoZ2GaXwe2/uJFHDwuF1+/5BE8unQ2HXlazLj0BPZWtfGHSUi9Yj4i/X1bxb6at/FKcYdUiGhmrv1k9VJkpKUha/5CFM6Nh7/KtXwWwiK/of/Oz8/tB9fDfP6pZvOvUdRllsqRumQ1Hn/gZly9sBCzdMGke2uQnEWWriaEzS5ATJCy6zJqY/Y1Yte+Q/iiwYj+kGRce2UKzVe3zT8Y8em5yJ8Vjb7GanSRpkRs/R1tmHZ5AaICfVl/C8pe/RkO9splyltJSpG7bmRfFSAl2h/N1S0QxR1ixkd0vu/fF7mUZ/7f3PoxfrO7hWNCN/qnpCMnPtR+UnBkPHIX5iNa1Yfqli7792CAsbjCiLDYBMREUCjkn23zC0RknJ5jSwEKC3KRcRlpcmbMwIzpiZgxcxZmzZ6DeflXYsnSG7FwwRzEhI94kselRaJmJcJYVAnxSPYbDagb0GJuihYe3xJ1OJIzc1BQUMg6FSA3Jx1xGuXNueEJMzBQUYp2DolD7dUwDBDCnhLluU7WVvbz94c6kIFTf79RjxuXTrHeZND4Cd6V5k8Nbv/hLWObP+nw+xPh/f2WLuw/NExqxeSRY+R4VmIs9yIa6pXXy6WxT5O9Ev+xehky0jORW5AK455y6dkUNBYPLpohB9EYCO0bDECg+mJEJWdhYaEv6Ty8V7Dm3ZeZrCLmZUGn9ySW5mUgMysXSao67G8RAVw6X354H6YHy29bX08f/IICERweg5yFC5GmVea4qJ4ci+CT7Who75crP9SFmvJiGI6qoKe4NiUMEKyJIdUbx4rChVjIuhQWFiAnMxka6hooYmMQYP3/bMEpzj9xEUFo//hP+O2bH6DkSBDmZ8bxOfNHZEI6FubPgop2R4vVkLCYOmAo24vGgSAkkN7tDAnN41pVVVAU5hfMwnCLAW39NFz5RjVUluCIKgym+kNoM1kgEkF+cIUDCSUK6E+R6qy5WhhKaqR3cPBiPeljI93KTiqkrw0wtAFzr5wPzTh144FNz6OqW9QFsHS1oi8gCjPiNY5gOhFDL75ZReQg37LCe7EsLUI61uU/9vXv/vBXIno7UGtJQGGKxuVnRXygU6jRaERNdRNC0q7EguSR9QjV6jF/YS40dJ7VGrvlYlv6UV91GLoC9smokAFF1FIqhF9gBFJyCjFbx/euroFzlVy2/o4GlO0twUCQDolxEY4+Vk7Rv3VJVH7+CAoORWRUHOKjwr/1dc7niUEa2uqFtNUDaKs32Wx1M9obqrB3Atjq5tYSbK40somogbT6XsSNafrswdbnN6PL0ouq8qOYRVtCWRbtIEr/8hcYaS6oM27H3fOixvQIdJZtxls13ehtqkSfdjZtCQW5YE8excfFBmmumXfjLUgIle0fE2nAqo/6I0ajoLKOqbXlgxpLd6Kec1VI9o24Md02f5Jyed/nCJoWBZ+6Hs6iHu6Htn/yKl7d+QlK9hig4hyUoP02bwgDqaRS/YyBaj3nb8l8UEciylKHKj7cpsCZyNUrb1xUqYMRk8wkI9qBAaQzbuqSEy9NHfXYW2ehzIAeYxpm3BvVh5/VoRqu43NRkJ2AU9S4aeuVfYem9loU1w1j9txkTGQ3oQ+b9rzdesIHa/5x/HO88b5BaqA5196MPDqnL2zntwX8A06hgos68Xq31ZSjuMwAa5wAIjP7h9ck2gtg4SJXDtbEoGBRFqxzsv338d0xYdfLWyQHntBX+D/35rs4sVR276TgV96J1//0R7yzay/27i2iCJkRfpE6xCvQiBDcm796r1ZqSsH9/NC1iVZno4oOkzikJwyjWHL4WRCmn4eUSN84hb97XxMV9ecXsauqGZKLiIGBybMLEefFrvMPjkQ6g3ApWhWaa1owufAhLJ/lyCb97uU5+ysMtuzES3vo7eCmX/JjrMqLtfaVH0IjE5Ch7UNJjQgmDiFIn4sUzUToKxPee/FP8nulzsbD9+Z5MF6cHV+tdHzJBg/MvXQ0lKLCOIz4JD3C1faXUGqjf5b/VOT6Dg6NQKQ2CjFxcYiLi0FMlJYB7VAGB3xcZ1U4MmdrcKisVlo8CcqVoroBJKWnIHycHHLnvp8JA5+rQyMXhGKsGKIRWto4jFQ6i4MniENLtMnAFwdRWkunCQWJl1+TLC9wztRYg32o/7QK3WKCHmpDR9AsZMUp2y4aNO7Hh8ILTJ2hH/1okd1Z0r7vDXzYJMKIIVjx8F2S86XTsBX/+cJWVA5OR2GaAp2u9v4ZxIH3P0Ibo+8ZK/8FCxOsExWDaX/+Q7H0XIZk345Vl9P5wsD1pv96Gts+LkUE5zSlJ1So/IMQl8JAzGwdvjbWEf0ke1uHulpQXlyCowFaLsgjx/a82ttrPHcsMGz9PcrajqKhqgyGxjqUV7VLDv/keYv4vjiSDRjJQEL6fCZ/UKOrscaR/NFucywnIiVOQU4Gv//L3tvARVXmfeNfB2FkYgAZY2RAwGEEgQQVJAgIw0yLVVezsrTUXcta7+3f0/387fH+r/ftf23zU+1WW7mt9qalaaaZmq5mECIjKkpBDAo4ETQSbzLi4ICjk8/vOmdemRkcX2CGlvP5wJw5c871fq7rd/1evt8AxJEiXC5qwclqXuHaqq7iDDXsPcojvs5wZ9oFIfHuCGpQqu6AQReIzBzH+UYSl0VG+jTcPqz/JtErhg5UVPF9w5zyGmvLUFBUAz8yskWTfHTow7dwihMIE7D4qVyne4yKbf/AMW6TIsPiJXn9Zmhyf0STbLvxL9jyTS23r+q6GIScLIULY4UQYYrxyE2PJR6O05yiRZb7BPKcGHfcz98zd4pof5JGRtwovwtQ1TZy7x9NhrxxoEyAzCy5F88hnmmzvs+VZPVos5HahawuJ1ndCzXPl86d4ve6wgn4zQPuckvoUV+q5NZpsgajnoy56QpHQ2nft7urHC7j1KFCrnwTps9Copv79+7zdVBWkFMtHY30GZ+b5nRudJVrn16/fA5Kk7FGc24Y0lPIUZbizba8tA6HypTojMqkve/A23xcrCtFmaaL5mUNRCQfRQb6oEn5Md7fU0RQy91O19Q+bedbkThF93/wzkHO4ZfpJdSk8ztY1gKZQoFQ5pXj5qE59CF2V55DM63fwvgcMtDxMkSIRICi4iqc/yUUOWnRLtY8NzPpy9tMTsDpsUE4U1rFt4euDsVl3UglhzhnIlVfFudWpM2cJuJScpAq98Opk7Xc/h+6BiiPazEuKxEmH7JbkdVgGjfZAgPeWDNUMhrC4i0o0xKxcOERiCeRh/rtIly5cgW//PKLyz+BVTN/k034b/g4bepiaCN4zLQRNLdA6qxlWJxrNdQQMwUOfvQx5xECIsr97aRwz3os66qx/SBvZJq2+PeIMzyGNIcAAEAASURBVC0W5vJznwYNtv31Jewh44aONzZzl41d7aglIeJsUDzGh9ts5O0e9sQXPfa+8y4vaJKi65mncxxCGH1DZORlXsQp00dNyh2QQhDfCT+jYPcRmJws6ZIR1WQoFEijydPDdZ8ESuXIog3hpFiJZ8cfiCj89c1oZHotwn1f9sSddsZCVkehdDS6y3jBfNTEgdFXbce349PveKVQ9uKnkNybkM0pvljUk73iy9DegNKifNR1SyBXDFwPJNaHA/HgPLJTpVAVV5iEUA1KCw+iRSCDQu7NStdeWttXgrR0MtgU8QYbY0cDSgqOojMoArHhIR6eC3opt81PLVWHOeUpwxS+16XyzuYBdioMwXgyVKloM8xMou1t/qT0Uni10uvyeQrLZw4FwYm431xPkzc8izSUZDyBR8igyA6B/gfuXiOCkUlebe5vF7nH+++fsRGH9rCINQmmz73XEhWl2vEuDjWyWpHi+A+zEML2rIIhqKc1mhl2vMuhwoia4yfQNTwcgayhCZN99f+8jmZRLBLJQOEjkiAxnXnI+6FOVQveZmOkDXk5Cg+q4CeLRnSoNxoKr+Cn70tRZYqW6erQmRTFBBv2+ANOIxRY9Anv/GEk5486fmNLT7EI35xEaf+NKzdzColMImOaFA0nKtBuilxgxo5RE62Kkp5Jdf70HY4x4yjBA08mBYSzd0vQz+TiweHxZCCaAFGXTSQXRZMwebyoqBinzvGVS12wBBlhjioTxrP2+he8M1NU3mLcP8a1rNizPfrtOxlwN24v4ww1XJ5ddeRh7gfF2GiXzgUCFuXKFC2xseRsMXrAem0TbgEk0YnUx+S5fIE8lxt5R56EvFmYFO6Nc0e/jQrPZtSbrF7My+qxJKt7k3/VZXIO5eSIoTLcnZvopgJVhLiMWEt0ua5N5GVK9cuoUxaijmSDGFpr40KczcqOQ0UkpUh+Ixnf65gluwN+ozMR19vezDGJvrvi649OFdWJXnVjey0htdRBe+YIyluZXBSFvJmZcLOafVfGG0jZz4ecLZnTEUkH1ccKcLZTC+XXvBOcYuoMpEd7kVOHu/UjZ76JFIHR9VMNNB0mpRhFUpdTJLWK1qhoBa1R1xqSnCz/DSczCQnK9PdZNpG9/iIY6k7hkiQe6Ym9ox+4W+S+vE9IUe/pOfHQlh8DJ8aTQ1zpWXKuGO9h/eZNVNo/JJqLyO48XQINW34NjSj5zkioDAoHHdVNZDP46E20wIA31qC7Hu+u/RIt1AhidKL4X9vx0UcfYdOmTb38HcEdc2dSqO9NtNy/+aOBtBHMnCAncuORGDPuTuQ9+CjuVFDUgoHCGS8NxdCrHSjZ+k/sP8MWX2Dao48hJpi3pHuq6fSEA/8Vt5DKcO8MEgZ6Fkerwto/r8cpvshUTCEUyXdgpI8erSbLTWvVGUQRPJW3yDzaip3YfIyHdcsgRXmK00gMLY7tLQEDTdCoSlCkJAKyoiLa6Bbh6NGjUNL3EydO0PkhHFUPwcQkBgHihYcgEOPJ6CIXdaGy2uxpyTw9jnGeHlLy9JC6khoEnoc2Yh42O1SkCKFxNe3JJRjr7H0w1OGLvXx4ONdX33zD9Y9tXympr04cOoiKSxFIkXvYA4y8bj58aw8f6UQwRc/cP8ZBCd6kosg731CE2HjiOVd8kWK5oRJDxtKmwkMhHUZ9G86c+hZHDh3GocLDOHzkCL0XJ1FRUQU1I6+8chXDAoLg7+lomL54Pf2lnBDaefoYL7BRHs1qpnQtQ7coFLJwiVdtzN1qAiEZbGwFa1KHaapOIv8oeWaPiMQoUiR7OK6p12r4XW3mlQ9dbbSHTYJC4qiMdJoAGarCTF7yGBqBbPKS93yMHuO1+h/8/eufIRtLXnk2cFiX20jJwtbmrkuQZxLMD23+rN7wUfjdsvsRbOoo3yEXcbS4knrSO+rFIlv/z4v/IHimKNjBMwmuooGD4uvCeYEcaeSta2xT4u3PvuUMA4pZT2LqaLMy0mhRyIxiDkdO13GnPd2nFxm85V837sExipbpDBqBxoIdqCLNf2OjmBRaVkOZLXzOaYLP4dXnOtSWk7yh0iJCMdp74M+4FvNBOEXLpBMcVmNVJUwoEPRLF8rIoNsdFA1FeLDTucEKRUWQWnUhePKPD1jGZp92xg0k7iMieLPcdIi0Z1DNlODCBEy/L8VFxGQT9ry/l+CAyDiaej/u8aZIDR/nkVxGIs/lDxlmPHyPo0wPPb5a+y6n6GRRe0sXZzk4M91As976R3wkmERRap12UWq15FxQRPMKwUlTlJormdw/OHgAG2psmpIiwqITeUeeTn0YZt6f5AVrlk35/k1Pe5PVi/KPQjQuA5FeEq5sMdYYG9F0PRHFpJCOkpBivZL20gY/JOV6GgXEdrBRZI2Sd+BrqOnEuBzyeLf9uZfz4NEyMkId42BkQxMyvAhW1ReKOIlJjqMKkDNsI2eoobUnewFm3DEAjRpUDaFEAUnLcVSaoGZaNY0mp44oLHhyKrzQTaCX0WP9iYetZBEYIvxUaYWt1BG0Pouk1vpF2Mu+1ke5M6ssTw5Kz8zuoT/zhyKFZLEBYKixVMsnEIlZqTCqinmDY2sVOmTpbke9WdLxphNaf+PT0yEglAM18+4hh5F6QSzS5APzXfSmpr0VZRn4xppLZ/H5lgPks858xtw9hmPqo4PGGndbi7/PCL2+G1cpIsnHFJXkKwohSJ9oRIZLEcC515Ay5v3/xj8/z0d+QTGqTV6LjOD58XT3cFavr0zXd/flcyaFEPkbj7wjF9GBVjWdoYmIWV/djJ/NScoy8Ox//gH3pCRhfDopT/zqeI9DWnqF3gJPRdApH7++k8fzRwLmzLvTqTCgU+3DjnLeoAPa3DIeHoPpr6urC+xPpyMjm64Ld0x/GHe4GWZtbqr+/fRBSKTJ0/ICeVo2cvgXtLDwmPlue3r0b6FpclLjPUso8Wg8+FCaU6VB28k9+LrKjEVOfUX91bOvulhfdRkwfvoMKDxk1DA3X83edfiGuYOTqXwewRQ5wKsQgeDrb27GEfLEM8ZmOpTXqvgyYbBHzcIzU80wfuZc+ueTERC/9O4elFVUo6GxGe0dHab3ogPt7a1obFCjsvwkigvzcbSmBf7BoRhJfC3WWaR/ytmnuZAQGk/ee1F+HTawJF1oqC5DUX4Ras7S++brR9wuwyAc6gtzgCojz21U15DQLvE+KDtOsM6BzNiEcjPOP0HrMEVyfpEK2qsEFxkYCLFI6NiXRgNo2YOvh4xzvsOuoKywnFYdA+rKTkGWTjxWblpdRD7tKGD47UKCICWDlZuP9dnw4nmtqrm5+nywPa+Vr98lE7Sqjrz1SHE58ge8/UUFV5aEuUsxeZQV61L3w2EcZOsZEWvneNwIRcpgimxlXq+NtRfImSDFBjrAn+D3jnIb9466GkgmJOHMp+/xkE0EF7l04Z02nr+dKDtQzEVdjqaISu/wgDWgeMO7qGWedmR+0VRV8Js4+pb3H89gjIPGiIfPyeU4XqzwORzHy4lLyMyNdxqpwXWyh/4x7O7z3xaAow+ylMGAhqpSMuieJY//GIQ55RJjUFTElTSVDB9esQAwOeEKZyQzy+eW6tCbH0lK8HFRUkzMmwaiCTEdBuj0Ro6ji6yIyH/vLSi5sGUxZs3/LXH7me/znk/nkVysfDqcdBI1yZyZPjY7My0gZyZ3J08PVNnXFKU2TuaHeuKt4V476tFGilKzwr5ZOs8DJeyfLJlxIDFJ7vH1qn9qO3ByMcvqUporKsxyFIZgbAZBUXsJXo5v0G0W40R7dSVxtGa5DSkqHHIe+SUkn7A6ZXsTX6gvhl3i4SmZx3slyUc5SW7qUwTDcF5lWt+CEpHuTQZ4f+JXo4iNq+0/o66Vn+3Y29DVUIq6ziDIY8MHoBFagLCkDMiDLuPHqgaToYbVqgPHepUn2D3ef/iHmGAryWFWZXGYZWuULTSp/Ro1ICJbb6jpyciUPoFQa5Qcak1jeRvGTR3vtiH1hrLs84eEkKdMgqCmCISGiw71D5DSnlPq6c1jn9fb+zMY+MaaX/Ro/kmLkRQKLpfL3foLDx+DSXenQDLU+zvIG0qor1di7UtrsaewEAX5pKhUncXQkAgilraflA2ar/D2vxi5n/WQpc7Fs3MnuPQKs97Z92dWhRBQW9WGqEQFF411uuhzvL4p37KwipPn4r+fuhfDbUI7A6OlOHvwGBedwmAkvMHztf6rD3CAxRFzRyuOkQe8kSDBFHaQYE3Y8tcdXLkZlE5GihwSye30J0FQUBDEYjFuu+02+PkBotH344n7XOFk933/mHMwtKlR+OVufPb5Duzeu5+LACqtOIPWi0TcN/x2BPqTjyHztEx0xMy3enr07o1ozqu/PtX73kUhZ9RgObZDSRAxAoKIkdtCxHBRKvv4KBXy0MkYLydjwO0ItumrYOqrodRXwxPn4NHMSEflcn9ViOVDkDhvbC7lFEQMpughE0yRtQhkvN3yNr7jFEAyTMnL7uFRY76Tx2DPSSWIwQnxCPQQrkJgaDDOnqwhrOEUZNFm7c6J45EQO5rILkMwZEgXGW8sIXcwdDSjqoyU/US6KgqLcpgLzTUbmJ8CEywJQc9c1uLHhlauj5nCtqNVgyoyWCmLCpGff5B7N7+h6K8DB/NxrKycoOzqCRvbm7wSzT3gg1ATzv/VtrPWzaFRR0amKpQqi5B/sAhlqlM4o65FzenvCVO7AF/s2IX8wu8gS81AqE1kmDnVW/nZVKFEefNVjJQSvJQ5YYpIC+0kUm/CwaZtLMqP1UE+KQUhbgjPPx7+EicbaH0QE7eLC0gjczZ9/3kNXiuhGFdUhZzS3NhaiSJOaUKlIm65ZQ8mWZX8hnpsfH0X56AgTroHUx1I0Pu+JrY52CmDFy7DpB67mqDbLvCRUWRsq1QWo9bkW5D79B8wziayUr3/A+w5w36U4L6Z97iYJ21z7o9zH0SnZ0Iq0KJabY6W4fNtauxExJgYipa0jFRrgZzA56Q++jjGS71P+69X78b7hQzXX4J5z/8R4/3J6aOORb/SQZx4laUUfVxnJD610RYj9PENq7GpZijGjomEyEn1+Yf7678BFfu3Yv36zdhfQPyKJJ8XHVXh5wvETxg6knglrAUMkEjtImo0h97Hq+9up/uLsH8fbc5NWGlReU9i1ljPe1MadE1QV9fg9Jkf0NR2HleG+EEc4M/JPNZIrk6ctnCdmKMm6xAUHYvwYC0+/ZtJ9pVNw9Mzx1rn1f7qnhvIJyCUSN6nEsk7vXfl9N5xhxn2jTzrI+QxFKVm7dcbyGLwkcEWuMEWEEJq5kuqr8DFMfPw6J3SG0zr5h7Tqo/j+I/dkIWFWN9rQl+Q+tWQYyVbSw2oUp6CdMIkSN1gy24p34+Sapr7hYl4YJq7EGo3VweHpw1NJHeW43LgSITYvOPBERKoCk5yBlxDcyVqjDKK1DUT2DukYr1ADp3/+qKU21Pecd8Mr4NAFxBnhiLCSGgf1aY9Bl/0dk0Viilqq7cIV2slve2MHErDFRR1kW9ydDGVzyRPlJ0leSJmtMf2uTffWgRb6cxh1ukaNUAiW2+4UUQcNyoPOd2K1uuJ5rvhPPv6QTLYpI1DS1EJRVkTnF+HFLlJnpnj+7qmAyn9IVfpGEgFHixr/7aAse04Vr2yHZecZCuUpeLxBb9F7AjSHrPDoIWqtAw/tOgBItOOS5yA2JH2Bh3+Rk/9NyD/jT/hQKPr/GUZC/DH2UlW4c98Kwk961e8iTP0PWPJSsyOFZt/8dynUYuyg7uwtaDKvgySZCyYPxNJEWJo8tfizQP19LsQs55fjcyR9rd627f6Qxuwdm+P+vQopCQhF/MfnA6qnuVoUh3C1o17Yd+1Msxb/gdMNI9Py90eOKF34/jeT7C9hPWF9WDv0Lx5v0EivSc1O1/GeyXn6EcxFqxciSSb+lmf8JYzAw6t/RP2ckMrAc+uXkSgRPaHoT4ff1p7gLuomPU8nnI2+Ah6ML/Cl2CaYmGaRewT8aZvRj006tM4QlwuJ86wfrIe4oRpeObxKRjxa9ShkEFDTVB2J49+i+/PNDpdC1hLSKKSkTWZuKESI7y+Lw06Db5THsGR0hNEjm7tR2dnYlky5iych8Thfdm5euxcvQolVJa5K15B2nDbkhDX1ctrwE0N3GUhknMfwszpSTRTuDj0aqxdtQ7s9ZTlLsNz06Nc3Ng/l9uOb8Ar2/l5PXvpKsyIcSIXkCFm/Z/WcmuspVSKaVj+aAZtbIELLWfw+bpNOMMJI0LMXb4KaR594UgmWM7LBCBl8IvPTXE67tX712Jdge28TyTvS5/BpFEEinHpAk4Xfo6th5lkQas04Xmvmj/RUf6wNIhnTjT738CbBfarKytJVMZcPDYzDa5fDYrIUWsQGhPltG08UxvbXPVQ7d+GUmRj0fQY7gejVo19n3yCw/X2E0PCtHm4S1yP97aXcPdlLFlFcqCTcWybfJ+ekzPEhlXYXuVMOuczliVPw7zZU+AghhvVeHnFOtivYtSfuQuxbHpin5b62onroNz8PnaZo8FtHhBnLMHK2bE2V+hU34RDO7dir5P7+Ru9Ya6wL7LdN5IrtNoLuNh9BcNuC8Lw4WLr+6/XIH/ndhzoUTf23j0xO831/G+XweCXwRb49bVAzc7VtF/SIXfZi5hOnGnWQ4/8tavAbXtNFxXZc/HQA72sUzb7e3HqQqx82DNzIINJXfHKLpqIZ2HNskzrPED10NXsx+r3CqzVlCRg7rxZSIuyExatv9NZPe3/13INIcGSVS/Ao8uVXcnMX6w6GSHJeo+nAzs3HbBfl8jJdN4Tj2JilEtp15yY13wa6vfT3pf1Fcl6Cx9Bl/JTFJzpIU/kLsCDvcnwXlOb3gtiIAjjLzZ9jBON9nKIInseJktPkbxUziWQsZD0Zome7UONchsO6RIxm2ScG5fcCG2BoBJFNlOOZX8jzsbKlTP6d102aHC88hJSJsbYzRe999q1f7Xqb2RY8uJziLWp77WfHrzjVrfAr9NYc6UbFzs57BJqLx8IbxuGobe65f4t0tNhz8urcdi0o4tKSMVtF6tR1WMTG5UxC4/kZcIbdOLX7BZSCG1YvRaO+1sxchc8ielJzq0Z+pqdWPUe26QT3NOKlZjoWj66ZhFu9Q1GXT32bfkIh3sIA7IEBXTEscNEBHHqAhJAk2511rc0vbaybXhl6wlLmjJFMmQE86VvraMx11OtACRMW4jHpiTaKIFI8ZK/ExsP8MIB85ZduPIFeFg+sNSHnRhIEbSXFEElPd8hRRSaztRzinBZ9lI8N4NXHNk97EVfdDV7aONw2FQiBRYuX4REuwmA5o7VNHewwUeQPytWPwzHV8bG4EPKzlWk7LxxAap/G4f144HPttM7Zzsuo7BwxdN9rNTv33o65kZwmLoL0F+8hO4rVzB06FAIhbfhtkAx/Hwc7x4IVww6LX5uacS5c+cJXvAKV+Sh/mKKaAtFZFgYwaP1T8XMxlpF3rN4KqeH6ZMg3Lb99TWcsB1uNL/lzpuH3Ik9FOEkvG97+U2c4PaGXjAHUsTg2hVrOcMRFKSEeMpeCWE3RnQ12PDKe07WZ7u7kDDrWSzK7NFG9rf0+Tc1GTDWcQYMcoQgw1FmL4ajmv3r8V4Bb5BxWTDi1Hh+9Xw4l0BcPtX3PxA57Bur3uMcIWTJ2bi99TjK7TbmYmTPfQIPpEVZNos6tRLHL8Zgigt5qu8L7W4OBB+mv4QrQ4W0+bZ/z7VUh0827EK9vQ7ClHAylr8yHyPczaYP7mtSbsBru3gDKHP6mHF3NHT1tThBEY7n7MpMxt28eZhNXAfW9dWItvrTUFHUSvuFK/APCceYxDsQM8J6Rx8U2Y0kHRWttg9Ne/ZFTIlwrjXQN1Vg58ZNKLebI5ns6znlq23ZHc91OL5zCznw9JwXxGSMn4YHckm5bKqqXlOBbZs3ocpSNwmWvvgCYpw3hWNWg1cGW+BX1gL1tP6upfXX+X5Ji/1r18DOR4L27hmzHsG09NgeEZFt2PPGKzjcyBro2mt5nzYjwWW/8ad1tNZGYdmLywiO2D43bcUerNlk3nfxv4kV2XhszhSHubuJ9tOvmfbTwuQFWD3fS/f/5HSq3F2I4Mmzae9EdWJOqPs+sziwmFtArMjFE49ORZTYfp02/+5tn201h3D4pzDMnhLLFc25PEEy/IL5pHfyrCzrrO2M5NBWXEg8xt+dxjkdEyiEEBPKhzxhAtIzJjmON6cOs6aUe3FmcpZ3n1wjSPaXV2/kDYFCGfIeX4Cc2OuX4HgH6CZkzF2C2STz8ocW21auwYlL/a8frNhGkd5ssydOwLzFD2KirRezuw1J88761dsRM28hJieONMnxjGOUnIHIOy553nLMn3j9beVu9oP3XbsFfFbRce3bBsYdFzUnsfG1/8Hyv6zFlm3bsGXLFvr7BJs+2olTjQYMj4iCbPiwgVEZbyil7gy+2M/w8oFUelkX3z8J49NykDlOCm1NBUyUNOjQVEPJ8KJFEYiJtAlJ9oY69CyDTzDhymdCLrkNQwhK6/ZRcqTeNR3zHp+DxDAHEHbT06Qoe+MzjngVsnsw7x65RSnRM/n++M68Nla99CWE8jhEhhAshDAYcSlE/hYbhKbTVRayXF1rOwWC88fM3y9AOHkne+2hV+Gtt/9lgqKjiJjnXyDlwgQkJibSmMvCVCLJlQ8fSjiwdaZ7gFYiPy+oMSI1TWHC/ifMfHkSpmbGw6g5A5+M+bg/lryXPXjoVDux8q0CBMWMIVgOf5iJ+iYQcLxGZSXq62jvMIWBi/HIU7+FxMvl0abSf6HUAsHXjnJlAVRaPyjGRHMbobay7dhSxkN4ZC95CskhNpiCpv7Qq/fh3fwG7lvCtFmYFO7q/fNgB7rImvVjHCNFjCWC6goiqOZ4jjtQXnwcQUS4Gu4lhKsuin8TlwXwFfpDFBCAQOJ5CaBPf38h8ZjdRJIeftSH6hMcEoqw8EhER0dzf5HhYQgNCSQ+h/6rmL+PFoVlDWivPecIJScIIELLTEi6NahsaDe1WBfqKktRQPBtNWfb0N7UhDOnSrBlw278aJr4E2Y9g/sUnn2vanYRrxUH4wbamC5CrA1XnEPXCyXc+izzs4U3sr1LiIx5ywh6xcObW10F1m5U8utr1G/w+8nmTZttWa3nEuI34eSm+mo068yk6NbfhVHZ+H/+11yM9MZ5v/s8Gs6cpAi0BDzzn48gnTj8YiVXcbqyziRfmDlezPBTOuxb+wEKT5RAZYxFusLzkFrWljaf6VG2fzPeW78V+wsLUViQj4NFxCuUNB5hJuOsGZ9dTvjslRZ8dv75aRQZdYeTNc2cet9/NuGTt3dzcIBCRR5WLssjw3I45PFJyMrNxTjZMNSfJt4TbqgZ0Uy8J4VUP78IOaI5+GIBRMS5Fk0yZHx8PBTR4QS747hG93097HOoz1+PLSc7uItiiqB+cvE8TM/NxrjREogjssn4F+oS+tVKhC7AmQq1SU6MwuI/5CHE694rFi35F3xVY57LbdvBgOY6ggGiPZVRlgRFqD98A6UYnzUV8VIjqirqEEZQddNiPCvb2pZ48HywBfq7BcQBl4hjhua4hp8RlZneAzqU+CRIVyETnLNCCdJqpSHuxULiXlTV/YzW1lbUnTqBHe9/htOcYwuLQl6Ch5Mk/V0Va35E8n2R45jpwFk4rp3+0jjkkP6lifQvrUwxQ4ehvQEnlYUoKqtBW2szmhrrcOLrHdhRpOZvgAJP//EB2KCumq57yYfAH5G0BtE0xx/0PSwuBbnEZ2P4qQYNHbwwa2ivI5jlfJw1ShEzWgoPoWW73WgMqjNebh1LzuUJkuErjuFgWQvBCyogDfD8GswqqM7fgJc/+BK1Dc3oMpjlVXJs6dKhuaGWG28Mzm0UwbkFmzrCKXwn11pkAH1mEUa7AUXoduPewI1N5ftQYOED1qG2TIkilRYRijHuw4qS49I7739DsgVFjJNBder4cFNJaI3uOEpw1ToMi0lHYn9x4xlqsH7TUV4OZzB7xwjKm8HsxSoQeB1DSbXjXXzz0zmoy2swOifLpH8SYLi4g/akGuiHKZDjYcjpG+jyX9UjvxJjzRUc/ei/8OSqjaTI0DrpIAMafyjHwd3bUBdyFybHWSdQJzcPXjK3AIXgf1NcCYMkF089ZMWNt26KjLQpMivPmSB0EgXE4RBERrHwEE976Jkr4ezTFyFh0URimYSkxHhEh0t6Wfi1FFL9JpTn+AVr2hOLMcajUo8Wu9/6mJRxOlRXDiHS3jgLnr9/cDhScnKJ3E6PmiqNSZHC17/qmAp+UlJE2nKkOGsaD12rz/8EhzjlvxB5z/5vZBDJqt0hEHI4sFlktJFc7UBlnQnLu6MOxTUCZKbJLe1AO1soSJGeEu3pzSzjC/oMrYTlWnXaj8iwrXxAIomJqM/vgg2RO6uxAWVK4k0hpUpPTii79vDwl2BFOlLlIvxUaTU46RprOaNtt98VHNmp5Ll3KJz/mWkxThQspKx4fTNHqA0KHX76sRTy2xl4hzA4DCk0JkUtKlRz1mvCyS4phzSVSPnMm4+BV63BEnugBXwlQcSLVkL8Yu04o5chKz60Ryl8+U0seYYaGk+jod1simdcQo2oq1OjjjZX5quy7IV4+l55jzT6+SvjtdrC81qxnOuOHXfDqYMR1Scil5wq4inicFREBEaPTcZd2fdg5pzZSI7w9LxOHmcb/4HveAstsXBWE69JN3FJKIjDxbVxj5Ob0nORSbxcEaNGYlSUAskpd+GeB2Zi9uRx8Fr7rjAEiazcmckI4oyXAgSH0eaNrcWM8NhsPDS0o4o4Xg4e5AlXWX/fNWMW5IHepinXYf8bf8aeilbLu8LKCmM47vtNCuy5sgl/nuGzU13jR4/GmITxuHfWPCSN9PBqpa3BPiabk7f4o8uegMyuOAJwihN6f2R+WuJ0MfENmTDlVd0yIpruObdwLeDZf6QIWccpQsiHlyLw/uv3uaRE8afITTKmh0aSQUniRI4g6ryK/fj6bADiTM5WgVI5sqbS2Oxuw7C0mciO9Kyx2rFRjajY9hb2qXltq4Sg6ubPzUMW4cSPFAvQWNdoGpcG1JUXo5OipuJNmkxG8p6Tm4OU0cOdtoVjXoNXBlvg19kCggAJkXsXEbm3DqqWIORaFKfm+hJPocl5T6D9Cepmk0WGFK269mY0cPJSo8X5j3HV/q854zzqiMmQYIaLtCiuaISu7jQkqTkI67GP8Alghttc4p+5ijPkMGGy2cDY1YFGTQPU6jo0tpuvEhfb8v9APM0r3nhoNWrU/vgjzp5thd7og4BAkaX9GZ9NHBncUuVBtM+sQofJZtBaV4Fj+ijkxnupHk+vhbqmFj9qzqJVp4ePXwBEQrMMZJInyBFVdEGD6kbeMQFdxJVX8j2iLIpyz/VW/aH1eOdf1ZYCRCUkI2FsLEYGDIGutcMiM3UR4gkznrX4yZEUHWK63+wwOw4CbT33zjFUlwWTpJb0PHUSED4eOROicKFORY5H/GAy6hpJ31KAmk4R5DHX5iAs2/YPlDazHRZBgy170M5AHDwyAle7RbgjNYE4RfvpffORYCK9B21VlWg1bfxYvxwjqHbOqKkgo+Y1GpxBL7792bc0KzJj9RPIizP3JeBLnNYt5d/Bb2w66dO80enqGpX7Ff38q4BB0+xfhYWvHrZ2i1iOe6emETG0ELqff8CRLw+jyfor5r3yKZ5MGQzpsmkSh1N9Eyl+zmnwOfGA+GUvwQsz+FBOhxsJZKts/44evCkKPLvmKUSY1yfHh/rtio7qcUr9I9p1l+Hr64/hNKFGjo7GCJfQNm3YtvrvaJWnISaQCJ0Pn7DgpzKvm+emu2qH/qmSBRuTsnOJ/c+KwoUWf4JdzjhSiGfIHrKqf8ruOhc9we2t4uD23A7XJq6TtWs28tA6lLBsGvEyTOndu9l1/n3zixUvGGSAehE5LuA7YGjDoS82Ye+JRruCCKMysOixPMSYsTDsfvWWLwbUKPfi410lTrlM5q4k/g2xY1mblOsJwoWH/5hGmNNTesb7Oz7i9VfU5BW87gBfJ4gzsGLlbCfQb31fDaO+DapvT+B71Wn8QN4yuktWTByhWEIE9hEYmzgOcQSTGDHcm43q9m1l0LXhx7pqIjs/i3Ot53Hx8mW6wRe3BQdj5MhwjFLEYHTEyB4QF/ZpePs32/k9dcFy8vJ0Lafom2pQUnIEJyrVJpgCVjshZIpxuHvaVML4dgQe7N/628Ac9sxYqMDcRQ8hLcbTZexZsGt/t+KRO97LcLoffWAiBghSh2MFel4hPpDjJSWoUjPDhh9uj0xAxt1pdhwoRtqU7/vMEYaVQd69SJB3PdwueubQ79+t8HUElKrIwD2pUeiqP4UriTMxxYaL0KBtwgXhSJIV+72I18zQFpZ34aqVSOytjE44XRR5ywhq0bvkJevcF0UQX8vcg/iy4bnKWLACs5MGwHxCUeQvk2MhQzRjBvXnZvTkx9ChYv8WbLLAJno55841R+vgDYMt0DctwJALVm8s4RK/FjSqoa2e5KViG1gn9piQuBbH4p6p05B2A5BIfVMrM6QSK961oFH1UJeV4HDJCagJKtws6TM5f+ykqZiWO9E74en19dj81loHyEoGM59MKAszp/TkYzRATfvMDdw+03s5XdWHNmPd3nKHYSGOSsWcB3luWtsfbfleJL3q2Wyf6rtzg+YQ/vTmXj4DcTKWPjcfMXb7dwPqKw5jaw9eIefrGPEsaQjaPTTK68Ygg6jb9DFxHJtfGK7GDCbxMeRlxjiVWY3UNitMbRNFUNXLekJV9123uJGyEfVl+/DR1sMc7YH1AQmmLVjYCxyxlTOKiAXw/CuLvA+G2VqZf+uzgW+suVKL/zPtaSIIZYcYC1e9iseyx/TgqOlG1f738cdXP+c7WzwHn36xzKN403xBvPW/jbDAikiKx5WkeLSbs3sUnfGmHCTeFEailrpwBR7mwEd73NSPX43kebh1/XtOhAG+EGzxnDXrfiT1wHe0VbDbFleWMQ9/nO1h4l9b7H8nBIS25TWfM2Fg76cfE0eK3aoEWeosLPitt/AM6bH/5VUooN1rKm24H3Z3w01e26vXbDUtTtexwTc3Tl9+2mzIGWn0aiKNvtahb1Lhy61bHYj6OBLnPCt++bXS6bvfjWiq/xmBURE22Pem3MjgpPziU+w6YUukTXsNgvdZ9Ng0e4OTBZeZfk+Yi9WL0vquyP2csq3BJooMiMv624BoO0e4UXehLAHTH5hOcG5mnFo3HvLALWXbXsZWe8IWF6UQIio5DZNzJiOxx9zu4gEvu0wRZ6vXgHhzuSN3yUpMt1Eguyqs0WjkPKP8fLzAQ8JUSD3xWq0y8Vol5C1AwoXD2H7Yfn7g8NYfeoDmB+8pt6s25q/rqH9W8/1Dm9kFc6JRsHEXx+difY44XOYRhwtxCQ2UWlnLbj3TqfPxyroDFgWQ+RdXTiLa+goUF5eh4fxFBEdOwswZXkiAbrP2SDIW4oXZPRXl5lqa+tmQiuXEt+baZGq+v38/bZUq7hpeevZnrw4k/VsdLjczZxeLqlnVG6+VTdkM6j3407rDpivEz0Uk2r0armye9dSpnsq8iitz78oRBgm31uT8ISEewxe8nMfQU+05mO+/cwvYKht5uPaH3eFWIHmJoTv59eAp85aWtM4RVCJZNlY8N8MNxy+SAVmlfPzgRWKgkyZtw2Zy4iu3V0nY30doLi++MN1RaU6OByrNUCR6jWHNWuwmpZVDznrV/iyXHBOnO3FMbKpRYShFk9vRvto/2g/fbGRbgs5b9uJTDpxJ1kLoyaFgk41DAan65z6PRWlex7hoLbLDGXEcHyKO457GNTE5kj3W05HMqqNiBtTlxC3pbTIhVz1y0j5OfE/bD5ucRs11liRj4ULihBpp79Vja+y+Lt2bOd3Bz35rgQEPg9atPohXvyzjGmzOXz7Gk5mjnISHD8XtijRMkTbiiyM/ENLQJUyYNRMRg/Q1TgeaoZ6sziV11t+IsFjVQnwUY6NdQnUw3hQF400ZNwFJhNPpUSWFtgKvrtmAOnMksLUmljNDRyMqzPiOMYTvyMUKGnG25hRO17Vyii92s5iUmTMfW4IH75I7GVeW5PrlxIr9TyRmfyAOmh7h0SBBpv4cQZTY4J76iCSIT8tFT44UXWM1TlygUOJEbwglvoxTykI0UH/dnnAXksLsFxSXjesfhkQJkRNWsoiUDvjJCaqEoum84Sjbts4SLrv4mdl24bKsfIy87yfdMATbRHj5BoRycDPjZALUl6stHhIdmiqUd0Uhx8Nh38a2Erz4xkco5KAO5QR1aDMAif8pMjGNwoxlFGZ82hpm3EF4ysUFqOsMgjw2HAwlSLVjLYqJQ4z8mrHg6UfQX/Cu/TEuQuQpkHWWoZw4OjooAkSek96/ePmCYNwRK4J2aDSm503HtCn34u7MuzAx5Q6MGR2B23wIMqvZymVl1LWimjzz8o+ehSQ6BmHB3vH+9OwrSdAQlB/7EeFkiJmUno5J4xIIt3oUQoKE+OXSBei6WBA3O1j9GujeIhTVEB6x/DrwiPkEPPzfH7GJQShWVnFrUF1ZEbplExAX2vucKBAIiDeon0Lv3WohMjq9YYY5zMDTT0yGPM5xfuDw1ovzUddN84OCnx/cSt5DN7Ud34JPv2vlcs9e/AzujotB+lSCmxJo7bDxG4hLiHunYuid4oULD5X4BrMlR4hX3tgFvelxsUQG8S86dI0mWMupzmAtAf9gKeKI8yUtLQ1JceHXhF+4wZLd1GP6H5XYc7KB0lDgyWX3wxV9kkH9FT46QvcZG9EsGocUL4PS8gkMQEuRkuNRbK8thVYyrhfORb7JhCFypMsFKDyp5i40CeQelylsO/P8mRM42aBD8Ph7ke0mz5FPSBxiBQTHom6npLpwXhiLNLl3w3VcJkeyQjYGqc+mZSms8L22jUHnwfJxkGhPo7KR3ruLQcjs5d4ejw5+HWyBf5MW8IE8UYayIp5bt7FSiZageCSFB/ZefyYveTHRoi/Na9KWo6hgkEu6BhSXdWJcRnwPiM6eVRRAQFYarxIDexaRvtfvX4895NTLjuRZS/HMorm49540+DcUo5ZN43RkPDwPd1hIbPhr3H/fAIRynGs217zhlCA815JjC6dykmRg2f9+GnPuy0XaGKD4pEmXRgaoBXlxTuWiAEmoxxEB2o5vJ9m2mWvN7CXPIi20N9ITX+LYSUFqlJHGJl+/1qp6gnEj+FGPKv+uZzAwuGXGcWyFbOOeZnC+JykCzwbaWFdBRp1jPPJJxuKnkOIleiaH2hLfU7iJ70lPfE8aE98Tg9krLynk9LjRFj1uE7a/ZeLiZlQXD45zKYs45DN4od9bYMAbay41l2HLv1jY4b34z/9vWq/eB4EREpR98i+0QIvQjFlIkQ5aa5yNOJ9gBeGqy9Bpo3Ttaq5FSUERtH4RGEPY0a7mY/8AK+aos7T7/hopif76D9SY8BujCJbkD7+bh7xpuci+K5XIOgNw4Sc1zHD/HL5jUREReU6g30QIVYxH7tRc4he5hz6nI/eu8fZK6b6vgPMctMcJ+/8kp8CTZD+Bh5J7GlkIR//DF8lLoJDwN6VIiZfaGZccOVLEeGjhHAc8XOeZ9/XVy6gjYw0zrjW3/4IJk+LhLhedKGwMjGVkDKBnR03M8QpjDQuX/fvuSq7RovIW4/4xPTcOBnzzzhps2V+As6J4jI+0/z0glJQqdgpAGZ5Ykudg8OnrXrFPn8r81jvgYNZthJlo4mkItuFp8BGZDU5+ZHAi8k9TIu1kcCrOL0NnN0XgHW3gxrEs93eYmehZxYpRp8MVodDlfGbfBu59C40fCy0p0hqNOrT59r/yyDc4EknxcoSGBENEmP/+IhECA0MgDYtEfFIKcmh+mxAbhl+0Z6ExY1szckLim1B1SujZMK8T2nwCI4mHIBcpSfGQR4YjLDwckdFyxCeORzrhd+dmpmL0yNtw4WcN2k2GGyMZ5Dk84m7C+I6T3tI+dm8k3NhdAlE4Jkg7CbdcwyXQUK5EDdXhDqpDb9unG8utb57SHPoYO0/xO+9pTz6NsSaeN5fzQwObH46im0hZFWHBdmtX35TwBlIlyKUP397nhIvLjNMdTzjdZwinm9uyk1PQjRN+3kDpbuEjRig//jsquO6TEeb9C5h3XyYR109Fbkqk3XvE4Cz//Pl5ZKbbcMbdwpLc6qSsivLxmJFt5ZDrmY9PCDl91RRC3QGC0A1EDtXPlczb89n++S7C2Fg/FByr5bJrrCwhuS8IY0wOEa7K4EsGm3GisyipJli7rmCvMgC0VR0igt4udLVdxbicRLjLNBMsl0N7tBjM/2NoaDJxffWUjV21hmeuX6Zo98IyMtYMDURSRhJcUzoR50bAeeSXkjJsaASyc5wr+jxTi8FcB1vAS1pAGIqJNkbo5qpjUGmDkJjonQ4D7raaNGkijKoicFSuXRqU5NdAEn8HOX8MFCnQWU2b8MX6r4iXkfFjLMVTuTHw5QxnV/D910WcwyZhmuPpmQm03vKRDx9+XIrorPEuHSuc5dLf1zRHdqCQszRRRMp/L0DUMDKakeGsW1PG8Q+x8uQ9+XvE0mSv11Rg2wcb0Hj7RChCvKQvCZHhw7f28LKtYi7+475ot5rQX6LABEkLOcwyI48OF8Te59jCV8QIva4DnfpuXLlyFUOFvtY9BhkA5UnpyBwnhbamAhbxvZ05mubjbHc3Thw8ynMmReXh6ftjvUwWdOwqxvcUz/E99eAVNulxO4Mi8Mv3X+LAGRJw6ch75imMsSdrdEx08IpHW2DAG2sut5abjDUSPDD/XkgEvbTnlZ/x+ScHyFQDpExfgGSpt6Fp91L2fv7J16J0tfXyN6KxtgwFRd5LgN5W9jk+LeO9AzgYounx8Pdl3iY+8BWKIAmXIyWHyPmkRM5XYSbnM3JEnlrpBCRKmQcz87rxIU/lfm50l9kR9v8Hb+MUN68q8Ltn7kNwj7IZ6r/B2wd4j8nbkydjUrS9AYBP2oe854m4OTMe0qhJZCRwdzvssmC36AdfBAypIwUCaYco4kRZL+KUQj2q6CIvPb7/hpFMeouxRo+977zLC50ULrt0cZYDZJhOtRsfFPOKWNmEHBeRRLwCMJfIxMNiU5HQI3zVRWP04WUfjFSQAbfeGjXDvOJLOa94CWIVYbDl1OMIju0MTqxoXdAQATofA5GAJ5+Z7LZCpm8qpsX2lX/BpqI6BMVQpFCw/w1lo68/jqIfriDKomQWYTR5HBWSR1VHy1Ck58Q79aa6ocxuyUMCiMgLPj4liyNc7NLUWjxwdJpKUiS548V3SwpyyxIREB+ZJIzmdjLcpMZK0P4DES6adOYdDRUoGGB18pfGk8GmG8qKBq6NWB0K2bobNQaRthFtt6wFbz4hQ5sapzV6BAcPRfEHn6OBXnQGc7hocqR1Y2TKxvn8YID3RaQQJnxFDQyiYJwv3Yqvatki7CKy1TeQNn1ZyCRHiZYzFZbxZyH8FEgRKx8ABjdDHT7ffpIztGcveQ6TR1mjuuzWZNrgb1x7AB06NTReGH3ibERbjDW/+GNM+ni41pX4YmRwJ82FbJ2WIdPDinJ9fT5eW1eC0LFjITFF4/oERpOixBxZTLHFnEPEUXSKIhATGeJSodDd9B2UVaQu8zIDwNWuel7pY2hEpVaKnESpsy50cs0fAV0qlJJWs6vjNq6vvEQF5qSsxLLmdwlHiypgMDTjWHk3ORu4NsK01xTzfSWkyGoPj0GnlRm8ONgCXtACzAidSQabEooaZPsLXWMVig6qIJBFQ04OmgPzEEKRngojzQF13N6/A5XHyDteSygnY6I9HolxQ22qb8SBwjLaCYoxi7hzpaZA/iblRnz6LfMOEWLWk4swmimOKar1s3d24WdyehmRmINo11btGyrKrXyo6fuvUUbQIJKMOchLMDkLkHz0weu7OAMIg0JfnBXBZdlwaAP2qohfKCgO6QormfutLM/1pqXatQ6HyFGCO8iTWTYunhwF3FtFRWEKCFQlUOuMGBKS6F3OEgyeffc2bPyQZPeiYoLpLUZRUSHyyfhSp+1CsFSGEBFfT98AKZKyppJu0GijGwRaGxp4Qw2NzblLn0Cku57E19sJ13G/gXgii/d/gS+278Her7/GN98oUXqqDtouASShIyDy5SV1/5BIpOXmQC7qQmW1xqR7MUJTRegf/KQCcfICPHFX2HXkPnirJ1pgwBtrfjl/Cp9wMGiN6BhxNybHDXfZjhWfvISt5S30uxzzlz0I2aCtxmVbmX9w9PKnX4wdBJ2jJJiZTkSMiYHE31t8Dg0o+XQLLRpURvLO+H8fm+BiwypAoFRBntqZkHbXoaKBk4TQWHECfvFZXicU6Gv24d1veKVd6oKlyAzrqVTWYfdbH3AGC8YvtPSJO9HzDnLzRU3FafhJQyEkpZLUUwKsXo39XyqhF4+C1MZDKIC85c8eLOE8btBeje+0EqQlhrnoP/PopE+dCtsPVlLtmLGGjHAS9wQMmxRu6am2bBs2l/LGQgaTM8GhPG0UevopB18CCj195qEkJ97yeuqrOvhLJRASvKDUS8K+XcG0tTdUooiiZrolo3p4xbvwOKcWT12wBHdKHUfpLe2MaySmOfQBdjLlq5HCnkv5sOfoWIoUsrU6XSMNkOl/59/W43B5Kb7rjkJWHC+o+4ZI0XmUjIi6LozOzEKvEeXXzKPvbuBhEgm+knCUT5XV0iaKDubFV9yC+KzevH77rkw3m7J/cBjGm4TuKnqPuCBLzjORYOkye1PQ3mzOt/Z5kTQOmQRp931pNd8vbN2l8HwG7zZCJqP507PvT8/aqg+sxYe7D+NCRDbmzE6F4NxlpM++z7Ih73k/qS0RKmcwBL1EpMSMJohSOxOBYzJ9eYXBW7y5EYe+vYz7n1iAJNrIGcMm494E15ts30CK5CKjYbyEHEIqzQ4htOlTk8FtACiQDD9/i13HmOOHDPfPyXEN4yi4iuayYs4xob3N36uiNFwNCd9hV1BWSJA5xlacLGmhCI4kl9AyHepjvKKcMMxzPQpBRXjpb72P0+ebuUjBswIZEuShnGwkCkukuVtAc7eanyNottNUn0SBM6hSrlG0OLBpJ5heRpxyD6bGh7pqqn6/LgoLRR3JgExlZ2isoKjjWHIoci/ytqHsICootEYcfzfuTXLXyNPvVeQzFIrRVcZHkqOrAcdqjEgYr3CEmCZl37b1+9BK2mdJyn3I9fKIIQ+15mC2gy3AtQAz2ORMkOKMsoKPECB3A3V5CYrKWhAcJkNYiNXpYOA0mT8U5CEv6SQ4RA1TbDBDVC2UhHLSQpDHoyLC4DXqF3ca9ep5nChgjiBiTMg17YuIR+69dw5yziHi1AVYcKdp/hb4od00T44Yl+kVqBmuqni+RkkQnhQV6hOG3LRozjmpZu86fMOw3Rnc9zMPWfaAAcM6UUDRkro2kZc4FhjwI8EtVzHIPe5o5yCzyloEUCjkuLbNxhc+5yt4ZwkvitY1aJR4ac0HqNBQFLGpZtYPA9ob63CSEF1UVM9om3ryusF0SI1tqCBKBPMhzliAx1I8LVsYUbHnHbyx+SBqqV46gwEcX6nRQI4qrWiorYCysCestA9CIuORmzMBogsaVDfy+k6+XoTa8swsD6O2mFt48LO3FhjwxpqhkmA0fvQFiIkGDUd3o26IHGMV4Qjws27wr1zU4Kt3X8J/b/2Ob4uRM/H0vGQMgqDZDw2jrh6Hv/oKhYeUOH7yezTQS+1zWxAkgYFWpUoLwXyYXJaNHRqUER8Fg1+Ij/eGkGMWNsuH0iZMI5i78Gt51BDuJuHoWzGvjaglXi7vwoZuI+z/LQSpxPfV2Ix7HUJnbXH0cxcvwTgn7qJ69T689uFu8jaqQ2xOCkyoNPYDoB++6RuU+PCLw6g4NwJTU8JtcgzAuHEiFJdUc9b/rsbKXhQO5sco4mjjOlS2s8aJwqw5mR6rF1ci2lx//Pc9nLKBfZ+QNRmRNgYpdk2T/yF2V/OLpavQU23FNry56V+k2PNsX7HyOjucGnBJVcR5xZeZuE9seRpsPc6ryONc7B34qEOHDUMLhT2bIzC4SKEiJuhQpFAcRQo5q3yPa03Kj7FDxdRLwN0zZkIebDYWErTahTLytjJg/OQci6De43Gv+epP8FNZOePQebqEDExULCPv9ZtKXr/eZRJwv8mY0J1DUU2dp4/xdSJTMFPQxpOC1hVXhfup98+dDNKO9YugqcZm3WV8a8UEJ1iDbgzFbQEBuE0k7BG9YqTNYDuMBIFnHpF9XeKulmocIygIne9o5CTJKcok0T0+Ktv5oWdEStEpxOamO0SS9nVdLOlf1eFbplwwXEQUGV0VEQokyl0baizPUW8EksdhFpVdcrUNlZZNH69AqvGLR5rT6FdrCh470/+E/JJaLvvRd+Y4cuNZCuaP0WFGFDBM9q5fEJeT5tqwY3nGwye+wRhSp0Q1kxlojis5fhZS4hWS2q5XXBGbsO2fu3lF+fgpuMejinIyakZY4Sxa1eUkG1G542IhJU2Kv0ROjkc9lAsmqNIi1Vn40BwQ4Eez+JVm7H/vbSh/5oXJqXMe8jLHpADERnWTcpV3TGqtLuW8yKNHE1dmb5MYKfu2bDrCKfsi0+/1Cn4hfVs9vv/2JE6Uq1BTp0GH/ipEw4NIscr2pb6kgJWjhuYVJgkaOyiqnJSvZ7uFGB4k5kjPO1tP49O/v4sqjjSKvNAf9xbIYu7lGPw32AJe2QICkZQ8yVPh1/YDapt544aR+BoqTypJXlKh8wpFldN8KPL3d0DO0Gvb0O0nskMI8I5K+iAsPp14ZwU4bTHKG9GsrkRxwUGoznbDTzQMw/xFHIqIXZkNBMWsNVKde5tA7Z7o2y8+w3CeM8B0ofz7btK1xKFux7s41MiMGjIs/sNMGxmi24KaMZocMeMcHB/7tqjXk7rvkFZatygKt6MWV2NzofD5Dm8QfBunmZj2O+TFWZ0OLvxwDMUMNoycQCZ71AnEXEMfhCflID02CI2nq6wUAc1qlBQyo6AUCnIO6W0EtXzPQ5iKEzNxr9sRseb8++CTeKtf+ttnnEzAUpcl52La1LsxaUI8RlKE1vnmZnLY4fPVmerJUyGYd7tC4uQhSgRCNrnaeBp17SOw+GnbsdkHZXYjSdXOV/Gx8mfTnUJEKYiLVj6KImkuob2DvUP80W6ClTbKkojewVQnC69wFPEKqzheYecw/eZUBj+9qQWGXKXDmwp0I2U5f/JdPLh8q92jI+U0iMOHQ3u2FpU/NNn9tuyfezFnzKCpxrZRtKo9WLPxsO0l67kkGQvmz0RShJi7piPMzR2bN6HqnPmWBDz/yiKMNH/11Cd5wb686j2wYmUvexEzyFvcvcMA5frV2HXmEnd73vMvImeku8+6l8ON3mWo34M/rbXvF0lCLuY/OBURYopoIgPB2hVrUc8yUMzCmqcynUSjtGHbyldwglVPko2VL8wgvxYPHbSxfuNP69BIxpVla5Yhiqpge+jrD2HN2r3ge4L/RRyVgTmzJmNsxHCbuumg3PwP7CrnB6EkeylemBFjm1S/n+vVe7BqnX1fyZKnYd7sKeBQzGzGp5BCT1fPT3Iso1GD9SveBNkMueiwVc9NcYBRc3zIg1f0GuRv24wD1smAKww3Rh+eDtIx9TiMMBh94Nej33vc1I9fKSSYvHI3by3g5g1rxhLkzpuP6RP50HXrdZszy1hmcE/zsHrRRJsf2SnDyb0EodjTPF49itXrVz0OrV+Dvaa5UJK9hN6r2F6f8P4f9VBu+Bt2VfGbd9fzpHfXhK27u7d/hvJG29nRXGbOf8w/AABAAElEQVQhxBIJQjit5mW0NzWChh7NIblY+dz0/pnviZR+5ZqtNHeTJ+HKF5B0g4uMpmI/Nm/i30fZtGV4bkqUuZIe+CQuuPWrsJ3eh5t5F5gjzL4tH+EwR6yrwLNrnkKE18yBPZrVVqag8bOKxo/DNG5+RFeB1as30aZYhiWrngMFgg2AgxxgVr+CEtN0wAosVmRg1pQMMj4FgkDl8a/338MJTrQgWJbnVyLTK+RBio4+9AU+3nvCJB/JSIZ6zk6GYuPs4JatKDjDy0WuOoPxBTw3PcbVzx69rlFuxpu7yu3KkDxtIWZPSXQyDnXYv3Y1CjgBWEJj8AUPj0EDjm/7B7afaLQrP/dFnI1VK2dY66CrwfpX3oNpqXW833QlYdbzWJTp8d2Vy/IN/jDYAt7YAvomFQ7s+Bwl9TYTvU1BeXmJOXTayEuETLFi5exeuY9tkvDAKXNI/RKf0xrgtFYUtSeRhHDG7cud7Wg8x9+VsXAFZicO90B5HbNU738D6wr4+VFMEeKGxkZuPVPQPPeUzTynV++n/XQBJSDBQprXE71ZttCrSPe0kd9DCiWE2nOOlOFUdIJCX756PkZYmkGHPS+vxmFanr1CZ0FOYD8PjUbMCD9TCY2oP74PH20/3GN8yZC3cB5Bkzpbh3QkT63m5KmbkZEtTXTTJ9TGVJ7D3NAXInfJckyP7bkZMaC+7AA+2mpfT1fviUFvJIOoZwV2nWonVm8s4VtHkoFn/9dsRJi7jV01aFFxeB8+O1Bupz9Lnvc85k907LemGjWE5Kg03LPVuune/ndJYMBH1rCOGiZLwZRRnfji8ClLv3VqW9BAWIMt2k7LNZA5Ydnr72NOAm3IBg9rC7Qdx0v/2M95AbCLsqgoiId2Q2c2PZNnSsVPYrIy8+GdQhuYjyqC+UhZ8jQmSdzxQ7dm2Sdnvn5ENEqRNRTzePFqKDIIRssaX9Vbjj6IJJx5Dh6DbhtB3gHx3lAfKotPMOGaUtnaHDyO89HiJ0V36Rco4bxSCEd/6QKnXrBNhzZhh4Xs+SmM9ST2K3nWXFQRcS+RvZ29KnfAbPUNjkZOqhwdxDnRSBio7DBQBFc5eZLnFx2F6lQ1Kr47in2f7kaFmQmOBOznnrzL4xEAviFxxJcRhCYb7xSz10anaARaDu9AeSsLyCUPIhehp+qvPsBBwl5n2L1zn/k9or1ZQGWdw7zix2c5H6OFB3HWgaeB+KDceylZ6v1wuPKA70Jd5TEcpEghabQzz2tAtWMtihmrMVNOP01h7g5ToIB4smyIDPuhNjefhS+iU9KJXJswiDuMhNKiQhDxKoV7AU7vjdfNF5HjMxB0thRV7P0jmEV9VLrXzPHu1outu0npucicIMdtgitot/EOY4ZBQ5cOHR0d9KcjgyilKpYhI30CxkT37hXnbv7XvM8/CAaT12R1owg5REZ/I686B0NA3rGSoRJkTx4Hzw49AYaLOzjuEv5dyKV34Zot4XCDgOAs41IY3CBFKk/Mxh23mz34HG71/AWBGJdr8sEFgOoIKuKsHyaOj3Yaaaj+ZguOsPVKPB4z743r1fvS8xUzl0BE0XUTYKyrII9JNn+TjNGuQcVJgswpLESRsgycSEXXFXnLMPsOzyq5NPlr8eKH30ESMwZ3JKcSnAUfaTckbR6mjLbfy7BxpiAuMiYzXj53Fpp2q7clV1H6JyM4jz/OIOhB8wUv+wyMTMIEGcF9lJsgLKl8zRRNVEg48y3dQzFsmABXrxpxoaUWu9a9jaMmR9Mo8mC+38aDuf+rRYbdDX/G9vLzTrPOeHQhkmyFBFLqpeRmkmKvEz/UNjqBahEje97TeOROmdP0Bi8OtsBgC7huAQbbzEi2c1JjIfa7SpHG5yhC1uROT48Zurrs5SV6H1Oz0xBHvHIOorzrbPr5F4qyJN7ZHIJwj5WSvNXRhmYbj3owOCTaWzM5UNfFr20SckRIGxdnBzver4U21GPDS2+hZmgYxkRKcPvoCLQUH+OgwA06nUnvlIBFv8+ycJjqCcLqb6ST4mpAiunZ9yi8Traoz1+Pv+1uQFRcDEICwzDKrw6lFFkOYxeNM76Fkx9aiPQws8BIDqYb3sBXTEFFR+5vZ3s4spUgvF9+E3uKCghyNJ4gR5ksIUBweBxySP4OogjrKk0HV1YC30MtgxRUaRGhGGPhzWM/6tXfYNMRiq6m4+7fzoHck/olKgNDmtnyHQ9flrpgOWYlBHFls//nQ9CIfD1FbadQbdIlacrLIUnNQpi/vXTkY+KAsU+jP79psPGvO3jUFnEqlv/XXIzsaWTx8YeUYKVzM0k+bKkkJAZ+nDVXlkAQm2mD+sGXO4CMuj2q2Z8VGszrOlvgVxFZY67zlfN1KNq/D7vyj9hF04gpyibv/kcxe2Y6Rgw13z34ybeA1XOUQUktXPE0Ek2m1ooNy7Gpit1FhoAVKzHRtGfV6/QQkbe49x1ss0ResFW853HqghV4OMndjTbhgr+8CgXk8ZCxZCVmO1jiPV1bVxEAfLlkueSBPN2JB7KhhiJZ3qNIFlfe//1fL23FZqzZVE4Z07haTuPK6nZiV5gm1SHs2LoX9c4cyc13SlLJw+Bhew8D828e+zRCTd4pnzh4p/AFSpi1nDwlnVTa4qVM6v+MhXhhdqLHanCjGbdRn33q0GcyTCOvnMnkldNTvrjRfPrqOXsPeGsukoRpmP/wFEukkLFJiVWv7eI8WDzv/W8t5607o2g88j4/weyGClcRe7cut/5Jieb4N2iO5ybDVKxY/bAXe1C61yIGnRYt7e3o6LxI2MX0jI8PwaIFISQklIwMfu4lcgvvsnpDAgmznqV5rpfItFuYb98mZeOpJ0zG8+Qp6ein1rcl6PfUGVcPRSlzAQtc5qQ4nvsYpqTEWIiN2yga+xVTNLZ3eFQ6aSUW+fnlPhz5/icu0kwslmDUHeOQnZ1B3qQiaNXHsYtIWqvO9RQyxMiY+wRmpzmRqZxk02eXbD12FXMpcjrt+tZQgsFp+rkF5zouklfbbZCGRWMEi8geCIdRi+O7P8H2EusodFlsRR5efCoH/T/jWUvUVrYZr2xlci3J2opcLH3oboQFDoVe+zNO/dCJ8WmJvZTPgDbNT2hs6cCVoUMRFBSKsIiRlnfNmsvg2WALDLbAjbaAQa9De3sLLtB82G2Sl4YNC0BI6O00L3qjTsONmpKBRqttp3qdw0WuUiQG0lwfFEhy4O1ENu7h6b6eImnWmiJpovKexbIckgkpqnDtalv5gupJxjJFDDkZnP8J9VxYCqu7ve7Jjdbon1tsUBUgzMCq1bO5iEnVnjew8TDbYFgPSZQCw30vo/lMPZk8+MMb9vdNyvV4bReH4YHcpaswPcZx/Bu0auz95BOH6LSo1Fl45LeZGOGnJdSWNRbUllWE2uKYirUt+vzMNio8Kg9rluW4JS+pyfC27gDfFrgROauPK2aNRqNI7+WrkDni2i+1+tAGrNvLKXDp3fp17Hf7uJm9OvkBZaxpOrkfhfWXEXx7DCZnJwxyztyKoWWjzM9YSEaKRFO4oM0m0bIRJ4imzS+9iXJdKla+8nD/QKtcZx2ZEnUFKVH5g7Cen3/BPQgLaoeXyahBthrvMNbQJlvvI3YUtIw6lO3bgq2HTQuLqaZCWTLmzZuNRA5vy3SRPiq2rcYmTuPqTaHENgu8MAHPrlrUCySMEU1qFb47WYbTdc0coRpoyxsyajQm3XU3UmI9bwAwksL0kni4o5DiQtnAYN0eeSQPsZbQY9Zf9kbTZS8SRJwnNQ9ckRhkmRFXrlyC8dIVXDJeQnf3JVy6xD676bMbXeSd1q3rgp4+u/R6AhSgqDZNOZyhsGQsWUVGUI+KcqxWbh3a+uP47KPt4FCLbJ5gcCwPTRmNw6T0P8DJ5N4AAamFSnUBYxOj3BJMbarT66l1LqUN00oyqpqWhl4fuoU/Gmg8+RG++C09SAn9BimhWdel0nr3sHm9u6WZ/DsnRjxia/+EvSb9KvNsezjJiWF6gDWRoT6f4EgP8KWWZWPFczMGvKHvml2gVWHtmo02Bhv2hBCSqJEIuNxuo1AhA9Yr3mfAMraV4a+vbO0Bb2mttSQhD08tyuH60aBrw08/N6P7si+GBQUiLMw7FOVlm1djazlT8QwkmDlrG9+KM6YwKti3HwXlzow2QiRPm0drcm+GkFtRimul0YQNy18Dpxq5FnSgTVJ6dT4+PCnGkw+n9WLIsXlg8HSwBQZbYLAFBlAL1Ox8Ge+VnIM4eR7+a/5E6x7F0IT8z7biQLm9ccNaNSGmLV2OKTH9vPGwFsDlmVGTjxVvMnlQhgUr/ogkGyypJoLx3WiC8XWWgDhhFv5zUaajvsDZzX11zcbYJEyYi1WLencCaatR4tOPd/VwnCXjWpQBZ0wwg9OIemCKh5UWNXtorDGMOWbku649qxHKtSuwixMxZFj64nOI8bT+xdz3tk681wlLXkPGw/dMxkNXBjlzNoOf3t0CAwoGrXrn/+Dlj77GEeNELJw82hTG34bPX/8zXtv6PeLvySDoDO9ucK8r3aVzOFRYRvTghEn5UI6F3K1s81sobWWuJwo8+cx9PCGzQI/vvy6h8FVCKE/NoVBBr6sNBAGRiOpWEbE32+AaUF2iRGdQDGLCg61CgpNia4p3oJCFsNIkPzlvKqQejYM2IP+vq/D+HhUEsmjIQxmurukQCBEWl8IRnxmI+KzBBONh1DWjvKQQqhY/RI8lQlZmeCfD1d92VHAPMogIW5I7c3Ke+SRi4igjChkxsbEVx77rxISseBfCiwABIURwlzge6VlZRBhOYe05WUgbn4hwSYAXQHnosOvFv2DTNzUQRcgRKbFRLgv8ER6fRmH4Uej6SQUNwUqxg8G6lSkLUKMVQT4mkjPIGeq/wtsmz46Eub/H5EibPvdAJ2krtuF/Xv8YBQUFKCSSwaLiYiiVJTh2rBQnyXBWXl6BysoqVFfXQl1XhwaNBo0Ey9RMf06QV0jHl4zHHkpx0cf9XEF9G2q+/xZHjp5E1enTJGw24uIvPggIDraQi/oHhyMlJxfyIOIJqGqwQJQwOJaCgwzGjy9z6oIluFPq2YmwSfkx/vnpAeT3Atl27RYmHoc3PkSjmOZPmm9YEDibS6UtRwluUIfu4fFE3GwPuXPtNG/iDvKQ+ufKV7G9phNR8hi7sPvrSbVNpUSlTozwEFMf+UoIWvAsSqpbce5iKEF1hXvBHHI9NfL2e30QfYcMqsJyzouwsUIJbdA4JIZ7dj672VbzCZZDRpw85QwfS9eA4jJaszJozbJHS7jZbDz2PCNE/7b0JMq+V6FO04ZLREYaPDIaGQwOg5QqVQ1MNmIHQSMyqD0zzodQgYXLF0Pu2SmQL5rd/zZsX7MOan7JhSI1G5PGhmPIhVZan/iLXQQTkZybhmDqQx+hCCGSUISGEu9TYAA8jnrBWlpzCH/fXcnV6tdEBKvXGyDw9XF73vXxD4EiKQ1TCTJsQmIi4sfGYdz4NGTl3Iu83/4GKTGhvcr2dsOij74Y6ovxaSmDghFj7n8QfK1b7wOtuWs/wqkfq1CqlRIfgLSPSjeY7GALDLbAYAv0fwvo2jSoU9egmiJlUmbMRoItvLxPAORJ6Rysr/CXK+T4pweGEvfiiDDEjp+M+b8j2EjPKmKcNxjpv35qacYPZbXokkzCnHtj7SDaAqQKZBFMXVSQEN0XyZnxF9r+isUIC0/E5DkLsGDKWLv7nWfSt1dtIbwfffoRhF1D3yWSRCItN4ccSC9ARZCdJgmKSO15qC1m8Pn95Mi+LfQ1Uje2KfHqlm9NdxEnTb0WYXJ7yDbXSQgQSfsWngpBhxHxOQQbdu3oFdfp3apfiE974zuoaOdbfKhfMGJiRyNQ6N7GQzL6dtQUnEQHFeeCH43LeMmtKthgOv3cAgPIWNONk5+vx1FmhA9MwuP3mzCXL57Ba///B/ih5QrunjeT8H/7uQUHenZXO1FeUEovsw5XQlORRBYYA3kNvPllNVez5HlLkGUBafdDY2kB6ggLdVhMOhJt8Ze9qB0kcRMR1EL8BM1sISH4sKpSFBSRMj2KlOkhNsp0U5l1Nfvx6qcn+W9R9+PRrBvD2r9VTaAt24oNpc2UnA5qE06oVDEaoSJfSxYWDHw5caTUVMFks4GuuRYlBUXoFAXg9Fc7oeGUygn4/dLJFjxYSyIePPENUViVX10aKI+2IDYjCV6xPl5HuzQpN+IzFSmyjB2oLlOiiJTLEWNIuexvXeh9/CWEnZyLCVEiaFTVMNls0NFYDWXBUXQH+ePbz/eCG67Ev7PksUme5d8hjOGP39jF46NeR1swr2shKb2Cg8UYPjwUUuntGDlqFKJGyXHXzN9gTLB1/F5XsrfsZj3K9nyI1z/ag7LKas7ApCEjU0OdGpVlpSjKL0JdN20gFOEmLFcBQpzi95oKRB60T80a51nBm4wa75HHP/ead7Wi4lgRyloEiFbIEXgdzd2k3ITPTtRx881QJqiacIdHhAD5x2pxOWQscuJDb1lPXCuhiu1v4TDjAzIbNjvJsBlLhk33ZFQ+eWqbD//2MUpOFqNGEIs0eTB3PSB8OGryS3GOXtvkqeO9al68VrsMiN99Q5EkF5AxXs0Vt7GqBKpOCZLiwzz7rtxk44UmJsOoojmCvWxszSqugzRhHKScZ8RNJu6xx4kbZM87eHPLQVTVqjmexzp1NcpLlWSULoPx9jHImjwF92ZOQFhQAIb4DMEwERk/o8dgYvYDePzx+5zy5HmsOqaMtRVfYtu3vMcu8yh8JPsOmtfJ4KzwwcGSWu6uhLlLMXkULw+21atpMxtExMzXM8H0ZS312PvOu2hglDPk6LB0cZaDo4NeU4NGoxjBNrJGX5boVqTNSHL//PePkH+Q1inVKdQ3NEN7/iIMxEEj8BkKv9443gS+EAUGQxIq5YxqwYEirzCqsXZprSlGSRXh5ItT8OC0eLc4L4xN32LboWpO8WVorEB3VCbiJNexaN+KDhlMY7AFvLAFjNp61F0kA7qnMbxuaduQArlGA5Gkd8fRW5qlJxNjUex/eQffmiDNfgkeRxy1vAxuWyxfUQjk8UnkjMkcMXOQlZ6GpLhIWott7/Kec9WuN/Du7nJycKajywdJU1Pg6MbmC0m4nKAv03kHU3I0TUtJtHfm9FCVmFHj7c8quHVHlvsEZiXSJs/uIAPBhn/i6EUJcQyF2DhC+EBCfEmMM8/vQj1qLVB1jLP1ESecrXaJ9vkXgfEqOusrbJxiGx2cYnstxNX/y967gEVVrn3jv0AYQYbTGCMDMggTCCigIEFA2ChpkbItM0rftDStfGu3u77PPt//5vu4Xvu2X7a3u11Z20OlpYmnTN2eMlARQkVnBwEphwgdEQQZdWjA0an/vQ5zZEAqZdbUrOuCWbNmzVr3cz9rnud+7sPvdwWnilXsWjogNl0Y/k1KZj5+oBQsNS4Jr+9swomSIlwwSBGpGAC3FnFEd7I8ooD3yPGuYE2/D4CwP3SiYM0QGFpKsb9SA1w6A500FnGhUrjpmrBtezG6CMxg4h8eJu6KH3Hzxx/x4y3+3NyEsihz8ANCGZTammI2U7ytupWIV6NwYs2HFJAhucSZWJg3zmLhcRHFu0+wTtyxWQ+aHHqObYEBmtYWtLS0QtN1Ax4UpBARbn9IfAZk5KyrbOIzQhln+ukyHDpeh66bN/Aj/XVf6UBN2Q6s+ZwP1DBE4S8/ecssgzvdXgZv9kZrnUXVTAsqy6hqRuMJxT3hVtBoXoFMBQA5V/26qQJAzVcAUIDqbC0fqGHgfp7HvQIMrAXFjScic6pSYML++jZU0ETpGRGHcGMW/J1W9G24vic5rrrV5qoZA+NcLqWqmS4/3BNldPpzN7KfnaLHudpaLlBDpymfWYCxgY61Ug3XzuFkRZUpqGRWkwJ5i+bgwax0pKVlYuJEJR6YrMSDkycjO3sqpkxRQknZNxlkmKaSwZ2UlITE+HjExcUgxOGBGi0OrPpv7KnixwO2URRcIpOVy1lhDhjQea4WpUXHqRovHDFUjcdudiukCDv2ufmI9HHwPOJGxOVRFLA9Yw7Ydrc14sSRQ7jkJoMiYgDk8gQBue79L1kjVRSbh/n3h3Ltpv9uw4bg0skT0IjuQVZiiOn4nd75CTfRXNnIBaHoZlfVFNhk+yUUUSGBA8rKrtu1GofV7ESGh2blmEkj3bzRTXNevbYHcelZcPnHbn9vegRGIJUCNicoYMP8vrTqahxhEybuoYSJAaWd336hfvUVRVCkJlPAppQL2Bg6UVVOySs9fhYB3l99k0G9gProOqz9kqkI4DaRiEZElvyIed+NpuoK6CLSEUtkxtKwCMQnJiElJYXG9ThEhEgEG3w7/9W/oKLfvjhhDuYzGPnsRpxVq9bytm0ann8qicZ/ckysKcCHB0/ghvw+YSzQSVamsnXTCSZhh2B55yxEUi/7jTjFXn8He8jWuESVa/FOUbnWis1/3QaO+pcqtIgIu63lHOrPVkNVcQKlJUcoiHMIx1U1ONt8Du2aK9Dpb+CnnzwoiDME7gJes7WcPMg+bxCPgjIjekC/C6ZyNSPKDcUVXFD73DU/KJMcmyjGPnCufy4NOFIDBhonCt7GXkIf0EioKjfYuatyjapUl32AdzcfRDFV5Y6lqlxHLx2Mct2p18YD63CMzTbg7qBt+g6e8tEIt0SfuFM3v1PXpbXS6o/LWD8LmUpkK3XiPCFkRI8OcxKydj0Or3kfZ/kk3udeUPZKVtM17sPqA1VoOXsa3ZRAEGO7QKKKqPA4qogaK4OmrhLuac9ielzvINyd6oI+ryvy7ycplklgliPSKvhkc6XrrYQyxAThRJgwKRthQviBuvkgLiub+sCAhuomLkBIYrc3VaGESaaShkMh7R0qNLfsBhrId8j4c4dQsCbLVVljVo2T7TkVZ82V02vx2JLC26DiCKzYvRZJw27DpX4Dl7AkGjM3R4Scl/ORFWouVarbs4rwDxlQRzkWLydODXPxgPlrg7inbTyK91bv7YVJHqvMw6yp49lMRH1HHT7f+AlOtVy/pWTKBfmYGiUcfFSG/HbbeuLNsBJdhOTc/8Af0qN6Y1wbOlC2ewt2WRKyyqag4JVJvbIyb6mMQTtBi6NrVmCvRSPFsUo881g2Qp2FCJd01VF3lDBd99pgujIkxU9hekqkRXYKr1iCljn6eSH2nuKyf9mjCiERuevRWLYX63eVg3v8mDpp2hPLkfvUE0iPdC4eihrCTd5QzmDZUqKygsh/n1TS88WMbQaWALj6xFHsKa7k28qeRo6+mXhtdm8s+Y6aIhSfH0FjTBx3oiD+G9B4cjc+3V5uCnBwYhG85dw8gljpmxLditcq/zUIh8ZFh5qindhwkCNtNqlZrMDMpx9HijzAdKjXjuYk8pdvZ/tTkrkIr02LtDmFIWW9SRVgvSstbU50vf0VGtC3qvDeykKWI8h4GYaz69HHJhO/mnDmWqNsA3vV4eTWd7D9FDeecN+hsT73CUxJjbJKphjY9Rx0FmW+vkH8TWwr5EoseX4qWN5SbQ2WLdvAjSMSJQpemypg+8G+7hoJq3s1YXVb/vaZAMjyjafYLygJX30qj6/eXLQKqw4207kLaJyIsn/BQT2qxpolb4NlJST77XWy38xWOCeI+ugqvM0TQ01ZXEBY8c4wjlEV186/YiM/DzMtkcgluNxs+TvqW9EisQQjpKGQhYVCLgtGmCISwwWSea+t2YplG+jZIg7GRUvm4efQLJh4iaiqOj9/BgGpuTaXBn6/GlDTePw2jcdMpf6UxUudZGy7RX9ZcoTQOi9/YXqvMf0WV3C+jwkurOrIbmy0sd9FZP/NeyoHkQG2s5pzNFGrVmHHR4WoZQMeRpnFyJz5NB5Oub28ocar365XprJ12YZy9nLJc5YSn6TtGsqCT5iStfPzpznBfKTB0Z0nED45G3KTz4jgy49+jk/2nrJa00NE/ot5T5H/wrbdXIIMZx8Kg7NGq27ED4GRMNFQ0+9JtW8H8VWzzHjmR0KSgDlzZyDedKL5I8BsSybkLcHs8c7lt7Fsye9934kqa4ChRKIe0fUVjnxL1TW/ahMh+8nHfr+QaVRxsv7944hKUbAZYD5hY+F9oQxnWY4aXrGiaCrfjIG/pwd+uqlB9b4PsZ4N1NACK/Nx5IyW/Koe+LVf1tbtwbK1X5oizZbXa2+iLN6aHiSnRsPHW4K4VIKgipDg+tWLaLFDqCGRJ2PWohdxHw+JYXktR+6zVTNUqRDh3Y3qs2o2Q5lxLrecVdmHdaOM8TCGI2WcHNeo2qOF8LZyn1vg+Oz/fpUoQnhSFmQ9Dag8d5U9U9/OlXo2EfSRNHQE4XM6OCrYr/zch96ScDuYrnqC4DuNouNN8AuPoOoSi4xyy+yU5kq0aUWYs3iuw6u6zE11R2BYDJU8j4P3NTVhDvMOFT1XoVZSo0GoYqB4sOarOmKPwf7/245K9tYiInfMn69EgOmZcoOHly9CFPFsWz2vNZnKu/VttajsklHpsDX8l3dQBOIU1scc0S7rezKQbTHIYjgmdOdRq+Z+SwyUYr0JSvEeglK0/i0ZiNfqPeK1YqofZMRrNX20ADKkTA3zQFBEPLLTx8JNU4fGNhZ4gKkFR21FKY439SA8SgH/Xvi9RHL/4bv4llUBw7mWzXGuma7L7LjDy8uxFWxW4vxG37j7BCNVOQ5uF8+gsZ3rP4azq7KceLBUTfjJcyh8CdrI2/R7tFCEXkcZjB6UUW9xTBC7HgiJy8BYqQHVVU18NSuN9TQvHyEoxQtdP8Fb7AvxMG+7sjOcHR7E2eHoTVtXggOVahJDgZf/1xMYwYvUUXMIh6u5qo6cFxbiHsow1FAywuo33sM5aTLiHMzRNRC9aeqO4zTxFna33YVxyjgKNqmx5W872aoOI7668bH66Uo9Sqm93iFje431A7nX7T6n8cCHOMRi7RFJ7n/OQ6iF2cDei4Js7689zNq+IqZyKNNYOWQhCWWnn6REkLup+snxT5pRLjdIY6iausbM+Rb30Et45elHkDouATEUfBkh8YMHQe39eKMH3XpzzStzBYO+G1c726BuqqffnQo+8Q8IpLqfslbdrqC0jCDNCLbk9AkN/8wZ293/q2RYN4oZ/safUZXT/xVdn7o04Kwa0OGrbbvYTHBR7OMO58G4XVrUfV+GPafP0eXEeHLxHMhuwRFyu+7r0OsQv66Utd9jYLjUgCbe/mPQJ073gT7hUHkHeHORbzASic80SqLHmWojnymDkFHBrvUl4VEI9hdiB7diO1W2spadWIkXZ43tZRsw/Kc7GFh32qY8txCj7eDSMwGf11erII1WIEgAWHWMzB9/eRoVJV9DnpUBCWvw9AHZxiLs0NqRhauPQqCX0QrUYM+arRzcGCVzzkxxcIUrA2/+l/dx4EgJPGMyEM7AkrN81Ym9+KrJyKUKf4avmoM/t+wSTVURdlcxNr4Y2TMecjAXN/tYuf79Qg04VbCGnlbIU6Yj9/4x8PMWQUaDYlSYHy5+10ILZjEmTH4Q42PpWNQt/sZPwv2pCqfLFvyFfdzra81frMe+r5sgT83icSbdEZY4AZ5N/0a9kfyEFh2qUoIlKDqEouJSVPGOdFD21yvPZTiWU0NXg7dW7uYDNVRpMmUGHp58H0Z69+D7c+1cUINIgL/tkSMjmgsqeQcGIy4pgyUpTU4aj/GJ43EvQTk9+NB0KMkZaOvE7KU0hx2wdZrzTlge1o3hSJETR0qgBW65OxOgIo6U5LHJiLIbbXdYY/q4sRuColOQSnBOzVW1JvitToI+OlFSTBPrJVoNu2PoUC9ysIqsIJD02lZ8336DSIFtPRp93OqOHrYwEC4TpisRs7NbP85lDx/id6BgYvK4FIQHCNDAI5jEsDg+ANhEAUAt50AxaH8mHuwd1Xt/F7fA/kcC/vg/c+DX1+nUVqa8O1nuhgoVB9/Ura6EgWCAFA6GputL5F7H7UK2kaOL+quSYCWsoRR1OLxutbkkfpGweK1MbfNgiEgzkB4jxaWGKvBrPorZnCMDvYhgqCSIUgTDGLPR1e3D2sPMwpg4aaw410xXdO0MpgYoiSAikaARoyTo+K6e+o8fQ7o70VhbiTIa4w+VHEdNw1k0NjbiTM3XKDuyH1t27kfxyS4kU9KIEEZ3W5UxRLJMcFRC43s12R3cZkA7ZcSpThDnC9lOx1V1aGqoR13dGXxNPDD792zB/i+K0SNLRnSQY1vVXLabgwpLnoZpY/ngM8Pz9I89LCEpEwh45r5gtlk9lMyzv6oNl2+GQpnIHbPVh5DeDx3STpxJNAYYWqB2k8O/aR8OsnirEtgS6n5bvAvVRBjnPXKC4zG9NSqs+qScDwCSU+i+REhtAuyqre+hgiW4k+GZF3Ltwjg2frGOskqPUlLPJYI2jrcTrHZUb3kgYkIMLhSdYANnLdVlcIvIxOjQAAQSF024IhqJSSlIi3RnudIYKSUJmbg/Kgg3b15Hj7abte/ZIFWGzFGN6HVfN+8RcK8jaE3GPKdn7lSTJ1KTwgcEh6b+90FUMM/mEDkys6KpnsC1uTTwe9XADXxbdoTl6jIQbJEyJZxd7+kaD+D/+3+bCfYn8hawP8LU2w1C+DiiYmzSuzAqOYuHWNJiz7J8bG1yIyjjCMFytPxqjXr4QsHYfwTB1FFbjXaOk56gjTnI6R6CnFYQ5LTbr77RYF7ADf7BlNDM2n+tZP9xAQ4mkay6ooQSyQyUSDbKTiLZYMpofS910QbsZm0gOq5vwmU3KcFkS81zFFV/rXv/EFtRzSS0zJtoL2BBAZ93tuGCrg2VdW7IylD0CvhY3/UOv7OSOQePJoVYP0dWSbFnKCmWW3swCWOnS5m1ox+iokOgYYJUPET6lDn/gUies/UOS9/n5c0Q3t5IIJqDEAuyVhNfNfnLLOHPtQR/Xk7BnUue1K/hDPx5Mz7822esLQ/FdDx5n41u+ry76wMhasDJgjWcCocGyDAmKY14E5g/GYo27gfleWPp+3/B9HTj8X5ek36/gRrQ4Lb+gyM0INOMKRuH+GAjfAJX4TBW6obms8QVYJ3UxipeJM/EH/+Ui7sdOqsacPKjd3G6kxFQjJmv5uPB+JGQBEoQFk1R52QpBZmq2EBO9zkDxmbHW2NyEkmpF/Ha+Pr7U0Yv8dsIhlD2FsNDX05zPkuliThSImw4Urx8HOsMukWLen0s8g9hq1Mi/G7gYuM50zOov9qG+upKlJeWsJjmJcePo4L+Dh/cjQPF5ZTJWAqNkDJ+GQMh3ozpai4I4JzLFwwSIocj57JJA270TJrfmQ4LaIcNADIVagQd01RTb+qbqy3EJVI8ADxYB7XFEvs/cwFh/0turWcvSYQVlnzTxWHISg13rFH6M/Xn7iWxi9+rbann+ssvEuLLpfi0jMm6YXitFhCvlbDHCw9fKRIzCL+XKhoaqKKBr7MhnqFqlBQZ8XsN2PnWJiLepkZJiHPtcUvONbapgvlnoMqRH3Q9MNw1hLLJHTqpDopORP7kfM5Q0qJdjiGGa+ho6eSd0nR7gx7azk7isGD459rQeZXrXYkiDoljI2CxVhkUWQd8EwqOBpPdkZ2VDBnBKv7Q0YJOPhjFXEPffRXt7W3Upha0tXdStQAdFMkQM2YsIoKMtteA73ZbT7zR2YDys+0Q+d+DNOKjYhISzYtE60DAzQsqlFRTIkyPGKkUPLv1KHpbRf3ZF/Pw86OAQDkbELjaqIKKd1Iocp7Dw1FmjG8NZYn+82Aje/3EqTmEDe7YljV/9RlKjQ4VWmZX2QTYmSrRf+yuZuWV5zyDh+4xt8WkJG0VVm3gcPXF46aaA3GmExy84+aLxHESHC+rZn//jae/gTQ5A+aCLS32vr+OddhClICX/jgTY6LjkJKaAWW2EunEh5c5jgIhghoy3RE+Ro6aIxxBsaGznpyzFyAZKacs6/7m1Q58sWkfm9ErSXoQShemvIMfTtftHasBN1ytLUUts76/Wo9vuySIj/TAwX9uhFqvR5NuJPE6OZ/T0e1GK4rK60m1BpxVNUAaO4aCu7uwWdUGfbsaISnWDlnH9sFtuDvZc7ofdOiiPnMfImIrjM0VKT9RRYq5ItlYkdILfeI2iHG7L6HX6aDr6oL+J3fyHTHVDoz9l0R+pwjoLXiGGSJ4JpGMXeuPMieS3W55fs71DDe1qKQkRD5WhrbGKhw5VAM3WTjZoj6o2bEWpS2M3d07ocV4n2YK+Ow5yyUMM1XXjuZsrdmximRmWtS3zIzsxqTYsTLyb1pwoTIctSXEk1d+lgu2sVXX94cZm+uYV4LwfmvzaTYpRZL5NJ4Yd7ddObzIX5ZEFV4Rfjorvuq2+kocOV6HC9XH0XCV0Q1VaC96CiH9mSF27+A6KCQNOBVnjV3F9TTh478X4gJCkPenpzFqqN2zXAdNGtCj6K0/42ALHSDs1OWEncos0q03A1obCbbk+/Po1AG+gYEIlt+DKMp+c/Smbz6AP68qZsVQ5L6Khem9uRiMGOTMAD63gDgYHOsTuSMq0zafxObCPWi4TDwips05cFNN4va7wzyDlRSUOYWvzzRAa9lMy++JxFCMvx9TJqZBLlAMXE1jGbZ9egANVo2QQDlnNrLjQ+38/iwbKMR94hI5+i8U9sKDJS6RecQlYgcP1iGtMBBe61Ie+5/GgjlLX0MviN5+BKvZSjw3LC+FAMcRfQeVPpdDVd2Itk6q4PL0hE9AKEYnJlLVYBysfwp94Pca2y4jXopXhMFLYdB14MyZszh/oRM3SD5vCtCMJAjBcPlwG4xvwu89QPi9xbXGVvR6nfLy65hkwbnW6wQHHdC1VmHrhm2otRi7RRIF0rMnQTk+0qadDhJyUG5rgLajHRfbLqH9igY9PTcxZMgQDPES426pDKHBI+DthLDmBp0WF9sv4lJbO7TdPVQRQG2iqlAxJYjIZKEYIRCeJIO6CEvfPsj2tCJ3CRbGn0P+skIW41ue8zIWZ5nhtUxY5wLCMTfotTB4ivnfC/Gh7CmEJnoKsqJ4XG6qUlm2vJDNFDU+zpK0XOSlRWPYkB60VB414+lTxfhS4gtxvIVL2OlkL3y6flcv/rvMmTm4+VUhyhnbnYIYS5bNRm8EckpmWlOA7SwHoByLXl+MSIH+hkzPFNs5sXh5OUG+0WJEo9qE5YWV7NG0BfmYISAeSeNz1NerofUk/rJyu9UzJ1Zk4qnHp9jhaNCjbP0y7KpljFsRcl8tQLoRi7CvG7iOuzTwW9cAjdv5NG73XvIJezzrv1toXF5P4zL7W7c+Uz5lMRZPklsfdNJ3Bm0j9m3ejmMN1jxkMkUash8mnsJQnpHLoCH+jW3Ev8Eys3GtleVgxStZAmw58YFSFfL2A+WwMNnJBy5DmjIbU9IZmFVuY3iGPyWe4WaLhzf31eXCGdft6Z1EF4nFuK7lkED6fB4J0eaNgg0sx6GYqq7zZ8c7tK8YCO+ClbvYcUKmXIRXpkYOUB4dqogL1ZZLifUXOpyzlSC8V/0ZHB2hgrjBFw6MG5z6tWz3p9Z81bw2LHkbB6gg12kC1IDTB2t61Mfw/idE7DhUgkcWPo17hglQy4Mskka1FStLgHlz/2BngQC0lq3Byl3MJCnHYlrM8TyrgyzlL7mdBjuXLUc5M6eIkrF02Sy7i2t94x78efUxOkkYRGE/p6UGg4Fwrw24ef06rt+8CQO99jD7zGtPD67TX3e3Fj3kALpxrRrF5QwRo80mz8Hri7N+U04/vVZD2dbX8MP1m9TYIRCJRBjm54sAsdFMstHBILzl+uo69ZWB+orpI+of6ifm/Q89XdRf3ejWkrOOZNFd/gbHCEPedhOnLUD+jCjbw87xXtdKxH6F2Ftp3S62Au/5aRxZtQNb0kokzCt5EmajGIrMPDz58HiYeAiNH9h5ZbKYl769lz6RYAEFfaMc96hZSac+uROrt5fbWcyaT4uldj5m20499dc22/4SipOIjM2tZGyesjOesc3iCNxz0qOsxjWDtpkWhx/T4pCHHORVIIrNw7J5480KEcievvkoJRswz1Rfmwx5S17CeJbpva9zXMddGrgdGmglIvuVHJE9XY6pKWF9DGRbLSHbyhwIILvrDbK7yP8iTp6L/Flxt+Pmv/IaOhx4owDFXXLMXPA0xrifRAEfeLIM0ho6qvDPFRsJEKK/7ecH8vu72u35jALsZXvxyS7743zmotcxzU4UxjKZKXbmq5iX0juZ6fbI1/9Vag6sR9m1UXj8sSwEUACmr63xwCqsLuZ7RzYFBS/FYevSlWBD8PT+9VcmWY33fV1HUMe1ddj03jpUWvsrIZEnIHXCWIRKCYj1+mUc31cIo+kkSZuL12YI4XclKE26hPmdakBTswcrNxyzsXFFmPnyEqQYHf7OphviEdvzzioca7Hw5FMbJGl5eGnGeJPD39maZZTXXqDa+JnxVRKbg4XzaE7gDxg0FNzZ9inZ73rkLV2G8cYPjF9w+KtlQL0vYWTIXTwf6XI+EEW1K400d6+nuduTxvV8AY7rZr1br5uYFs5cugIpdvpBtWkZCiuZ82W0Hn7Fwethi6RzxOLVFfNga+noyA9YsPprSop9DlPjbT+lZujUKNq6CQdruYlaRkHTVxwcNNURF3fBOsZ3CcTOXEL2m9kKZw8ShtSBNdvgNfFRc1IS9wH7X0/crns//QTlpmgh8VFSwIdJgnFtzq0Bpw/W/FC1FtP/VMj2wpj/uQn/mGrnR+ncffTzpCeYs1V/Xm1anMrTZuKp6SnWC6aOk8hfsZ01hNIWFFDmWj9eSCpn1RvcKXHb8b/2jpPrsWI7l0mtXFSAqZH25a7augwbT9GkIqGM8deEkTHeZydS9v+mv67GmS46gwnK9HniwD8QTDaiQYdW9UVco+CFyPduhI4IcMIqEgu9029rzRvrcZ4qS5mgzO3YpiwuwCS5/ef4dlx/MK7BVArs3LDR7JwQTLCQqrOqjmDDxoNsNpBZF1TVlJeH7PHy/p9HU2a2cII1rTQGruTHQKY9YpkcUv9huNF2Hs2XbQ1vMZRzX8DUOGuDT9dag52FjKPoOiVoz8EyB2dIUfoAti5bCWbIvuVGEFI5/zGXDFXr1YS2WYXNHxdS9RpzBaqEcniGlL2WtGI9Oce5GUyCzJkPIdofuFhzHHvLjRmGZFy/Tsa1p73vu465NPDrNKDvUKPTm6p7+ClH11hEC9qDVhe1ylKkAO+BtatQzC/+cqhaLUsAD2eHimzBQu6XZCm8OCGPMj5tg7RcJehnVAlqO8SIiDto3vzHEDmQ6L3ljQZrnyooyz7f0iuILZKnYd5TOTbJWBbJTA6uFFKtz0chZZErF7+Oqf1mg5EzbA1Vl7CVQJZKJcfskgKkOHHQWl11AJs2FtvYHpZt5PepsjWfKluNrj47Z7gOuTTwO9RAB9lLK3h7ydx8MRGAP/1kNuRCHbPNotrdaz36FiWRWSe4MTYrg7QwlZAWnHIjP8Z6QjEwzsgJylwkjvTH9Svncaq0zBoBhOCJl742zRSwYdqr1eggFkjFsaX+zSgtlMwiS8A0ZSKG4QecP/M1ik8ZbXbuG0qqAp1qWQVKlb86dzFsKOcsL+/wfaYSaBtVAllPv8QDnfMf+EOWOTHOnLhIKd42VdeOaIRlVW7ynKWY1QsyQ4Ot+ctxinHTUDV4Qf60PoOhWrUKO3Y1Y+rzM+DYwtYOknmFSeZ8ktnWJug4uYl8oJWsyi2Tkmz7oKOuDBvX7cLdeUswe7z1+t/2XNd759CAU3LWWKr2Rhs5aQ5Ws4eUj89DkvT37eUwXLuIbysr+ydx8/ZGx/FSFif5qmE4xiu80U6Y6ufPfY9viRvk36dO4NiRYuw7uBd79x1CceUQIhKL6N+xadkpd2JfT8S37+7jyLIokj5t5gT7pKnkYF2zVcXicsqV05AebgfT+07I9wuvWbf3Q+w/c4WtpmFoFn72RhUmIupPf/FwBASIIR2Tg1kZjufXUKt24s1/bERpxWmoVCpUlJeiqITwUYcTPqrU52c30/FfMEBV+B5KzunYvvol8jDVQN7e/hCLAxAQJMbIpEfxaHLIL7mUoL7j4SNFPM8lUlt1DY++OBuhgsBHdYOPlPhnslMhNRBsWFM7r7duNFVXoIgw5aXhkZD62ucp0H53HIcqGU4Xb4yfmGGXyHkwO4Ip+37zg1IWy5YwLDFnyauYpUxDEkGfpWRkQZk+DsGiLlQ1tvFiEcZ3ZRkueMcgMcw8Dhrxe2OkUiSnE/m0x2C2wvZeBnLWvYnDrdzoJ0nIwQsL52LGI1ORrcxCcsI9GHajA40tV7kvGrSoV5WiyTMKSeEU6eA3hg+Fxe/11uEuRTYeiDJ/ZjzH0a+aqn3YWcUs0hmutdegjA6GREKk2gFdOMTimRN30JxFSJPRj4faWVd+nPpO1otg3NHtsHd/PWGTw93dmtzT3omuY4OqgQ6qsl5zsBWKWOL9cddix/I3saOoBJ4xGQgnElWPwAgky3pQWnnOJJe26TQOlRwnTpES7D1wFE1X+d9m5gLMnhBkOs+ROyKfAPzU8R2a2o3MVZw0ohGRGB8XBpEVn4kHgsLjkJWdhXExMYgZHYvxxH8y+cEcPPJAIgKtT3Zks3rf+xZchXXEVXgPz1XYcXILtnzNzXHKZxZgbKDjBnb95W9RQdw714aMREZMf8+MO8KS4qEpKeN4xngNSNKewRNJ9rHaeytJmEd8pQqyPdIh96akEeLh0uptLXwxkqc8iRefuq9PR5IwW+aSyqWBO68BQ0c19pbVsmt5kVhEtHbc78fMByIl7k+p4PnTrDVlQOWRIpxtZ7gkaO1O1jzXKlqTVJ3AIdUlSBUKSH0cN3Zbyzuwd+pjn+Bf9YyNLsKURfnITYlEUFAQgsMUSCKewuQoP5yvqOX8N93E3XrBD1nEk2ecpkVeAmyvoRnrVx9iEzxEsbnIfz4HYdIgBElDoIhLIp7CcfC+1oSzLVwKSJPq35CMy0CwkWDRXSQwXrXefekVSLwntM6K8O5G9Vk1/ywa0FKvQnFJHTxDCYJaAnzx/lo0MaYWwa8ueibDwfNVKzb/dRvLRwhKdFiYOxa2T09r2SfYUcPx0Ex5biElxfVONjfQmsWN1iwsl1JKDHyMD2NvNQ3KkdayjVYyj7aVmZ7Hj97Zw/2GFLlY8MAo0+/HVkBvSRhSs7MtOMltz3C9dzYNOH1lDW42YfnMBfiSGS9HPIJ1G/6EUUOcrRtut7wGNKsO4ePCYutMQrECeU8/ifFUrtm45w2sPsaV/93q7v1FcG/13dv1efOBt7Cq2DIbRYS03HnISbfE+Gccf0spS4+568/Ae7xdQv7s61jiU1p/OTlnJuKGD2MPDh3qw8J+DRnKwX+JyAgYMsQd7lTt1HsKsr6OI961llH2/y5jjk1vCRwJz9FbmgEeoRL2TX9ZCbYK2OYrabl5iPJnHP4eGOpDBjj1z9ChRKoo4vprCBkEnvTn2gZHA0YomOScBVbZQdCqcWDHJhTzZc9GaSSxUzB71iSE2hQ4mcq+BQHHosWeN5aBG7JvUYbOlnd/ROXd5jzyzAX5mGaZ9WVsvINftTVbsWwDwZjS1h8UjJ7gEvZ+ut6ivBtIcLKsobqdb2Bd+WWCkiK851nxvOYtsuEtKkHrdi6jc7WIpTbOE3BmlL5VhbWrCk0Y3QzUT/YjD5ONYV35xDfWSV50OLn1I2w3QvKJJEie+BAemhg/IPhEwTTSqsqauN2owqGhmbH5ZFR59griLNL29B11+HzjJzhlA9FibIuMoFpeJKgWoaVCaQk2YhkPG2GUlQmGZs58Gg+n3KJy0vwFx+5R9czRvZ+hhIinjbR2IrGE+McewPRpKdQa89ZacxSFG/bC0hJms7Jzk3Fm10HuOC3k7XNRmq9zp/eYxIKlhCfP9EXe0vxbw9toCQ9/GYeHz8iWNpe4aiwf0Dst8CBcX68jKN/OH9jq+WHD/NjkKpdVOAiKd93CKTVg0BCE5XKCsJRMwfLXJuGaHT4Q56tIYbjV/omNx5qRQ1wmWXcT/O+O3pWTsoQpyJsxyVQBK+wONPPxSAjW+7W+YL0ZZApCfeHqUcSYk5+PeMvJTWCN1BOn359ZaNX+4fQtoTz7bb/A2tdLnL6qeMm1YQQSEQJqi2W1U/KCAsyyRQai5+wtes4YG0kUO5PgsFN6NZVBc2BRDmRpWDx/uuOr9PR1JPM63n6biRULe8tcRz7bdawDoG+bivG9bagZgdlzssmf4bIu7HS80x5y+soauF3HqbWfoY7pgq467N5FFSMXG3HqOGUG2v07goNHzkA+IQkBv9mgjhv8gxXIUiZDQjAW1ee4CDP0naiuKIHqghuiY+5GTVUTH0m3eX6JtF0iDcaoiHCMTf0DJo25u88Irs0379hbf0U8cet0oaa+xRT9V589jeLjTfCj6H9IoBf0jXvx/iEuQzSWAngTR9p4X++YdL/0wu4IT8lGjNSABuoLY44o4/Y/f+4KRoxJwb1xEQgM9Ievrw98qILGi6ozPDwoSOPu5vA+sddqZpH++vpS/iOC+snNxQMTRsPj6nm0XGWyiYD22jpIKbNVar+ggf+uwF7cfBCfpUSUnx5nas+x2V5GCdWUWRMefy+SYkYikEikmb7y9vbi+oqCNO5uDk7ZMAr6u3jVYPc7n0BNj1pLvQHJ2fHmLCCRLxSJGUiNkaCjttpUfdjd3ogTRw7hkpsUiggpm6XDBHze3nOW1VhC7iyMkzq2VEij2o5NFVzFTNrcV5AR0s+Px8MXEYlZhCl8ARVnuUzrc6oWxGQnwVdQzwCTIbWDy5AiaITXFmT0ypAyiuvuFYiYFPr9eV+iNnF6aKuugiQ5C8GO7RqjiLd8vdxQBtW5boJTGIesOC7b3DIbPueFhbiHT+/y/LETJVTV1a71R1aK4ysl7TaOnCl/efNTXLJIGO++2kY2RimON/UgPEIBfy9nG/uognLTCmz99yVzkw3daGmsQkmRCj2SkVAE+wty7jULzO0ZNN/jSFk1b1foifONszDECbmYmSy1Ot3dW4K4VCWNjXKIPd3g4ekNv8ARiI5LwdSZs5EzIUyQiSHqii9xuomrumNGRD73GudqqXLy+AVIqHIymE2kMDaXoFk7bpAtZZuLafx8kF81NXjrv9+DSt1JcMPmexv03Wj7YQRVtCusMsd9gsIpYzIdMjcNKk0VlJSVfbaRT8yihfyiOQhx8Jjo5jMcBtURysbVo/o7N6SnRvQ5trOtFgVhfIQBR043sW/VlTZZymbVOO2eu4cXfHx94U9/3l4ipxhDnFbZLsGdXgNuXlKkUDVkeso9lAAHMFUAKb2qAJytIsUN0ugUZKWnE4QlzVhu3gijOTZrnBzXmmrQouUmAW1bI8qPlOCSJ61JwoP6Hzsd3tM9UB0sApm2BJ81HdF9VXS6ByJxnAzNpyrRSfD6w6JSESPpZx3j4HZdb6+h+Yj8SZIJmJGl6NP+CVQkQtLViGr1VeITHob0jGiB91cfiu2ritdolxC8+fMPRfWphz6uensPUyBm9doik6+sRVUOjWco7qHyH2NoombHWpS2MLauBE8+/4RdP1Nz0Qbso8pfJoEzkJJiIqjK3JEbg9pS3sb5x9B5HgZpJEZJfc02AiEGvbWpgrVvJZlP4/EEKney3Ug3694/gEudTfi6axSUcXbOsf2O673TaMD5gzU/fIcPNx8k2iV+02vwXV0d6vr8+w7nvtMhI286ZEJLEzS24Xa9unkhODoJyuQI6FvrcK6TGwwY56TKIlAjkivx/PzHMXmiElNzHsLUSRORkZqCxPh4KMICzQPG7ZLrF13HgxbecVBmjYXn5WbUt/FZ4xSAqj1dSgGoS6g+fBIsYgdhVD7/bY9mZgAAQABJREFU1DirRe4vuuUgfYmDS0iFhKCaqgmqiZ0bCQansbKcyqL7h2oaJBEHeBst9q5awxptXPbu/0CGIpgtG45LyUKMZxNO1DOBw27oAsYiKczZ4NAoCBoSzQZB/SgIWmsKgl7FWVUZDtVcgixcgSAnK2EfYOc6xWmWzu/MRS9gnJ2FA1v2zATeJBR4qzYH3trIIXvkUA28ZWJUfPY5WHuPsP+fnTUODvV9ER70J//YDeaXI6Ks6UUPKQY0JvuHJSLKUIcK1pnZSY7mcYIqizYZzJR9nfvCs4gcQB26f1g8xkkuoayaCdjo0WyQIatfmB3hPLY3OhpQTsEzfUs7ZOmpCHJjyto5aE8xcQc9fV+wSVh9+zcUrKHcsB9HID0rWoBzGRG8v/02zjJrItokiliEDO1Bp5azMfSdBHVRWoSmHgmiaA4QMtIU1wLuv7ZuF97b38i9EckQGx2Ia+1X+SBAN87x8IlsEKAP+ETL6zly3807mIVhkrldIse+EQKSfjVtFHiq64L8nkgEelkvUkW+EoRHxyExKQlJSYmIiQ6HRKjzGY2Lu9d9wQZ7E+bk449zsuDX02IxL7ezyUnHmwwIjxoFf3oINQQL9+bqLajrIkdgjNSR3UORJcL5L1iD73gpxPJYJMWPhsTzJtrIVp/50nyCJ7EX7CRYt4h4ZKePhRsRyja28T9Cuo4k8xlayAc6tl3s3T0QNtKA4goKvmgb8U2X7BZwaFSXHKhADCUYnGATDCjIU9aMqKwk2KKBCKBxLhFcGnBpYFA0QFCdVlOUOwLDYsgPwEBQqQmCigvUo7sNVeVHoLrkibj4cMfa6wPQi7uHdbKAMVliLDmlmivr+cC7AW31leyaRDJuPMFrWSliAHcZrFNuoKmMCcwDd/kpkKLo20nsRjDg7RXF7Lk/+scgVSGEucq+nm5QtfERFQVrfvTFmAyCi+5T/e6QeHdyc90QOSaSvW7du/avL9SjxmdxHFViN9XQs8g6pIhDbtEzCHN0/rO7D/0O7EO2ectjMOLHSry37TRrr8uUzyI3zg4ctq4Gqz84ygZ8mHXXvAyZw7tC294ElclGJ/hygkTkYNqjCKbdA2Uf/h017FCnwLMvPAh/O2Zh1Y5VKGth1l8SzJmfiyDhxkEdrm9nFMD5gzU/tmHPpxbBmgH1QgCyn/wdBGt4XbhRVnJ0EuH/R/ihtbqWshqslWQYNgq5k+PhQ9legq8CoME6PD4V6WNl0DSfQRufidLd3sYFaqhpyU8vxHhJnzOrdeMF806EYMrQUKZGkTPvjCmwhu52VJ3gqqHCoyIczC/Rv7Jss//vD7WeLXzD5SZs8rsC42nxLlxDrd+WUhA0hA+C6s7XQc1XDEHbhkpaMNTQgiF8dDh8nO0R7LfRTvAhi+nK81pRUOOF7Mh+ghpM9aGdwBstk84S5xcbqKEmOxr7n9E6w2v15TkuOG0YGoSE+GgM1H/qrwjDhZJytNOYrxPHUGCj74XUoPYwwd6s/pAzmIFgTJlx74CrfryDR8OtphiNpBL9VV82mOEMiyMvzx9QVM5Ua2lxRm2Ae1MpKli8axmefiHXihOpcl8haqnTxEkPIFuIwShdHXbsr2QXPLG5L+M/Z9yPpFSyMaIkaD1TDT4vBJ3nqp2qIqWhaDsqmQWPOBlLCubjvsQUKKlC2U93HrWUOcluNCdXO8mczEBzBt39I0pKqvmAE9cEw1U1TpcWU9DCzHnCfeJE/918kUh8ZDLJKKQlhlJLRaZ5WU/z8jl+XuY4Dojn6kIDDh/+lq2K7fGNhTLRHBx1RKvrdr2Pg2ou0JKc9ypezM2g4Fg04pNSia9LiRC7wWs9NGTzejGp5h4+iIjPQDoFnS41VKG9W4HnXsi2z+XogAa6+4+C34VSdhzrVleiziDv15HHiOgbNhaSSydRzWaZdqKisgvJGTGCd746QL2uW7o08NvUAAPju7MQ2z7bh4NffomyiiqoNQb4BY2gSl1+UdVHFUC3+0hMTlUI0FlugFp1GIVbtuHzvQdxuKwM31KF+I2hfhgR5GuqCjBVTnpS5WQ9k5DEbFrI71UiXLALSg/cRRWip2mNcrVJhS4ZVcz06Sm+jm/LjrAJnWMmPSzoyhoPr5tQHSEb19CGE5UGqpjp+7nSXWCSq9SUTReCzKwYASZXcU/Sz/nvLaEqXiVTxXsJP8gewfRxQlg79hGsNVDC7OkSFBPHFRdbSiDu00wzqoZFw1VbV6OCtS96r7ssThvUXUlEIrJTY2CghD4TDyPr+zuC46rjqLrIJcEl5C1AZkjviBmDaPPejiouSDXlWUwfbSdINagtct3sdmvA+YM1Q6SYPncu5v6sv99PoMbygbFPJkZnaJtQ7GTEdkaS7LEyN9RVNprKIpn2tqgqnQquxLKP3ET+bGAtlZxeLRZOL3tQTZbfc/i+RfY/mHLZHHvlskPQWsU5WX9094T/0Btob2tDW1sHOjraceXKFVymvysaDTkkfoSfv3c/znaHtxhMEDSGKoaSI7xxvvqsKViobatHeXFJr/Jcx0v825agbtdqHGadX31AwWiboWroQjAtjkybReDN0sHHfk4Bn4X9BnxMV7mDO3p8/eUuMBXb7KY9R/AIh3CBINuieMi2/m/ugwB9DVXXaCEeOZ4CpEIwuIHGLz7CMQY3gd2u4sSh4+jyC0VUyEAqOd0xIrCLst5ocaS/C9FZKQh0gsAoAw3kWXcEDA+rgUrV63liUkXuC3gw0myAq8vW46PSVlYzSVOnC3NB29OKwyVV0DNVrHMmmBanXv7BSOoFF+ksFSl6qA4dAP1UKEi7EPHGqjxmjIghqBKqUO62CM4Lfk5mnyA9it6nCihqE+RT8PL8DGjrKsmxz36Iq+palBYdR49fOBQhPLwbwSmsKlgLbehoREjMzyX3DSH9N0CnuwHfgEB4DvGgRCNONjY5qde8bEBnO0GN8eI/8h+zEWY3GDJI7SMdF358jCWLlWUuwPyJcusb28mcZE5oLfsAb67ZDs+YdIRTxiWzefhKkUgkzqmpCbh7qJAGQjeEjI1EU1EFWxXKOPJqqKJpAgWX+mgetcYNwVTR36Mq5Sq0qbLwPmWcXacL23jXP5cGXBr4zWjA0KHCm//3A3zT0oluIgA3GAzQd2vRdu4sVeoWUyKcN6Ljw0zBW8sqgDOqVuS8MA/hdqsRHakiPU5u+n/4qIgSZbXdbJsYcvOrnS2UGHaCJXL3joxBmAmukxIswvnKyUvVuCKfhdn3yhzZgFve22foD1RZ0siep6Y2GeTjoJD0xiPQ1R3Ax2Xn2PMSJj5EAai+Z4Jb3vROn0DJEF0slCfdqLsJ5Rc8MSEx3GTrmm+vwb6PNoNZeooUGZjq4CQQg1aLmwSXf3ssAaaKNxFJ0cJYN5p03kew1vi5KDQR6UkRsEVhNqiP4h+7q9nT5DnP4KF7LHwBxi876rUPmHY9QclymxxPPD3RTlKjDofXreZsfMTiuUUT4WyYNY5SuTPd1/mDNc6kbUHI2kdk2lRG7AaFQk6Z2wKeRC306BMUwUJ9SA2XUEUQYtzGO4cYzPJIwiwXOFyJRXNMuyK7Ti/ACNXkJgtHRJBwhuRGyv4/xGb/i5D38jOwKarh2kUBnS8/5xbuTGZvdVUVqti/SlRSNYNKpYLq9GmcZv6+88EDGRG3yeAwqfWO7HgFhrFYynIqz605q+YzmA3EmaJiDXHP0AiEC9rpdUfUMrgX1ZzEW5u58mf7mK5EgrlhObYePoFDTZ7ISrLmAent4BNhzuK5CLYuDhvcNrF3c0cEw9Ui+Ykg25pMzsZ2HrJtIOPApW+OEidCN7wFFKwJjB5vw0Gmh7r2NPFMmDnI+lP2T1eaUczyGwzDuPsJQtIZSmso3zM8ZRw0x8vAVqvzDezs0MDT80dcazuPkwe3YVspD4wkm4IFOcT31Z8iHPCZvqMZ37d3EPTjWXjf+yCUvRZyFnCROoKLJD4OdmMrUpoRo0wRTPa/WX06NDdewI/Xvyd5vfHgjAd6BQA53qQsjJN7Q11jDs4zc3KXPBVxgsRfp8CmgqqQyTbKnPUEYkZwjn3r8URv4njxCxWj4YvtqLhwGY2q68SPEmfHOWHWmmP2DGgs24VV767HF4TrX1JyBMVFh1DTpIH3cBmk/pyTyDgvR9C8/P33asqQZaQVIS3vj3jQwYt03fdl2MXg4RNkxaPPEmTFQH7kVDm6btVByrMG6k/UQZZKUIqm+ckNIqbaRmibmz+SkqVQlVaxCVVadRWKajSIiBuNwD6xEb0QnRKBmuLTSFyw0C6UqdCa6ZLHpQGXBn6tBjqweflqEGolu8kT0pAUNQI//nAZV7nBm8ALepBA9oMtDBBTBZBB/DYhggvUUID95Cf44PAFrlESBTLTEhHkdR0t7cxIThtVBfQEJSIl3MZxzFROEvdkRpyUO8/B/7WtzThbW4Mz35/HpSta/OTpA18vbuJy949AhFsdTrNZZQY0UbC9pE6D4VIpAsQMYstPaK35Ais/Osqtj8m2nTs50vHre6JNaD5TT1zIZ3C+laCib94FsdiHT/zwgGK8HDVHVOyca2ivRwmTVOYZgLslAex8e5M4Tw6texfHLnIP7dQn8yiJwpHzMP2G8pdjc0kd/CgAGGIKADr44blDt7cM1poh25ifVCObhGSdAEgw/e+v45JARAlY9EyGIJNA+oJpB6X2nCCYdts1v7bmX/iwlBIXaUueuwD3BvUOkt4h9bsuO4gauOsn2gbxfnfwVjehPv0ltm3bgX9VGFGggby/78Bz8VQSdrMJf5/7Z0he/RueThpxB+UQyKWJ80R1ZD9KvjqLyxRpv05iiSVyjEnNxMS0eATwfD16wuX8fOMnONXCnMFvNJG+/sokOB2lD5VPH9i6CcW1l40tYV8lsUrMnpWNUMFivlqJ2/uNQYOTu7dhe3mD9WeSBCx4MQ9RYkcaByQSkZ/lLy9knzFGQHnaTDw1PQUBNmI1H1iFVcXN1m2w+47wUZcuQ0qA3Q+FfVDfgbLPt2DXKet2imTJmDf/MUQ6uq+Erb1fKJ0eR1f9GXtZlSuwePlCyG2ePX1zEf5Mji5mUxBs08L00H7upYNafR2hoY59APWaVlwTjcBwY3I7jQOqfdtQeMxmHJAlYG7eDMSNMJ5o2TQtdi5bhnJaF0oog/u1aVGWHzp+n5z5RwnyYi/Dz2KxiRWZePrxhyG3HUT4c9RFq/D2QepwquwoyJ8mSKObFZWIVDWaazC4ixAQIOYWp8RNVvQBQSA18It1i3abd+k5fp2eY8FNwlrsoefpmFF04nTKz59BrEN9b3pNI/Z++inKm7VIyFuC2eOH932ygz7RVG3F8o2nTHfPXFSAaRbVTqYPTDt61B39HJ/sPYXrojQsXTYDjh0tTIINfIexEfdt7j2e8FcQ5HhBstXsfAMbyq1tPMtGi2Nz8dq89F72q56ymd09PR3vICJhdY17ULD6GDt+5dP41d/vx9w2qvza+ncUnuLaLk6eg/xZ8eaPhbxHMDmrlm+ApVUUq5yDx6bG99l2g04Hd297c5qQG+qSzaUBlwZ+iQY0qk1YXljJflW5KB9TI/lRsbUIS1Zytrul/aBR02gSJDf5Mn7JPe/8d1qxfslK1NKNRIocLF2YxduqBhx4YymKmaGcbKilZEOx9oOuA+pr3gi1a8vfeWnt3kHXjK3vrAI/7VidIs95GYuzzGupGlrjb7jlGp84NZa+hngHG0yNRzdh9V7uebNqlM2awtBRhXdWbIT1CsXqG+wbIdhLJruCJMpckI9pUQOzLHq3xhmP6FBzdCcKqU8tvJn0+1Ig75knEXZpP1YUcja+0+iG8f3Rmn+73TX/47Tmv0bjywp2fIFMiYJXpgp3LeyMj5SAZP5tVNbcVGPtosfw+tavUNeisVLvmKlzkCR1w4H/moX1RKpaeegzBN7/BKIDhlid95t6o63Dqv/9FsoaW6BlSon5xum7r0JdX4VSBqLJOxJxYf60GJIgLlVJ2aJmMrHc5xZglJDLU/vqLA9fKBIzkEpQPx211Wjnqwe7ibzr665RUMZJ+vqmsI+zMCxJvWBY0H0FEakTHZ5NZPjhIk6VVZug6OxCqzAcFRt4UrfkPPzXS3mYeF86MtPTkX7ffbjv3ntx74QJmJCciMQ0JcZKnTQ7oI/yXIP2OsZkZVpkwgr7kXMm6XR1+7D2MFdanzxnEdKDbZ8dLXa/8yHUzHhAC6NFc+41wSiY20mOsKJS6O4eSRm/Ivj62l7DfObg7Gmw+y9vYktRCXqk8YiWktOKxoHg6CQoCY5J30qcDEZikH64kvTNh/FxKZE803b/Hx5FhEOzvpi47ib8n7/vp+wgBVcZSNmDJg4ygmcycmX3T1CvR8XunSxnjSjmPkyJDx6cLvlZdzGgrmgz3lq9GUcIn7ystIQII3ncazdvRDAccgR12XPpIlquGuHguBvIk3Ox6KUZkA0k2/5nyfTrT2aep/X888ReTa9Gg4agSUYTNEkfxbimipSoGMTHjBBcpRC5znF0/acs6a1RQ+eois0v8h7KTOxrHCBS2fA44pgbi5h7EyA1YukbLyCEV1roVR37Evu/+BJHjlWgiiqHeiiEMXx4INjCaTfiyWPHE+LJa7XgyWNkp8zDF557AEIzA3WNB/CPzxnXF22UAJH3xDSkxo4irO9GE3+hSD6BbL3e2cju7u79wG9xlxys/zc0RF7MVNbofYh3J9EOtIU9SdwRHJeAruMl7Fym1/o5DV8XvIKQQlj+XWdOQM0HetubqthMZQ1lKstkUtj+hNxsSLjtacR1zKUBlwZ+Gxo4f3w/WwHOBKHnZ4bxjaLkkFUfctnw5ERfmDeOaiP1KFtTgHX7y9ETIdSKVqP4zThYwnD7UYDi5dkI4W06bc0uSjjgsuEzn1mABIJc1RNE09I31uNEix+UKWHCmKsIrnPN/34f1dYmKt84OebMnQx/i8S4IEUK539pqCeoVaPnyeL5FJHj/I8vIPFuiy9ZfDxYu40UVFr9xVm7t1M89AekhpmrnNy8pcTdkgyJvhPV54zoLdZfVSjn4j9zYhzeZ01ln0PFwEtLlHg2N87K1jZQIPDbb6rxbV0DLlzqxA33oQj06cu+tW6fc7zj4AOV6WPhqWlGfRtvaDD9RhyTZdV8uI1g+hc+ZA+mX4CtZHx/fa75i3G8pAwX2J+ZCLnPzUek0Ax2AarUWUX6DQRrenDgvx/HGosA+YiICHQR7wWzjZk6k4I13giOlOLw7q/QRceOH+5BTl7KbzQCqcHOFW+jmg9USBTJRL4aCYnXXbjcftUM0XS2AiqN1FRiy5GJpSIiIhkJFhMVq0Qn+9e7jJAMpfkENWGCjHCyBvHimpxeBMPSRBA0npQp/4QASN/cvIM5KDo3cg41tvHSmqFVpNEj0LBnE/7NRs9keObFGZB6uMODnOIiLy94Ufakt48PfHx94esfiECHO8p//fNhDIKOlXkSp1I9gnKeQ06U2QD89XdwXYHTQAe2vrUZbfy6QBaVgNFG7gVeRR0nN2PL15yRraSF0VgjF4WFCpmAz7vbvsTpkiLiA8hycCk70HFyC7Z8w8hsQAjBoMVYQCyxkG2Msz/CD63VhIPNt703VxITpNrAB6ky8dS0WMdCGpl4rbrRqPZFlgXMIctBlpFNQVriIKsyc5AZCeoNkpEYFcxxamhUhVhfzo0zk2fmIcJytWjRp47crdvzNtYVN5gSJRhZYh+cgQlhZuhKht8lLiUD2VnpSL03DekPTEbOIw/j3rgwCBDNg1Wnu7+CFuNSdLCE5pyGtS1n7UAOcJ9Z/vf297VaPFp+5th9grtIIyg9fQstxjs5UQiapLaiFMebehAepYB/X5BNIgYKxLGOB7u601ThrYL3UFZ/Du2dV6HVXkVnmxpnq07jCHHUMPAQkcQPxUju5sXx5KWPi0LoyEjEJqVjxhNZkPQRfLN7v0E5qMdXmz9gOZ8gy0T+K48SvGggJNIQDL1I9izLVyYn+2IaC2GnowX7V18RHIg8pM9A4qCIbecmPxF8Cofx347aLhmyYoLsnGXvkAjy4B7i62ICPc7D18W2xN0XMZQYFuGnQ3WtES5WT3CxTALZIagIxs5wFzCEgjRDh1AFFEtCRJwV9Ow21nyLK0ODENhXRNieqlzHXBpwacBpNHCl4RRLUi+OTENGdCArt0a1HZsqOFtvynMLMZq19dxxo70KpxlyuWExSOXPFWJDdc1l2M9wK0rS8PgDCr6qsxWb/7oN7IqEeDFf4Hkx3YdSwlixCt1XtVBkpfaCYR389hHf3T/fRMVV7s5MJeQzeblQZqZi1AgfhE54EAm9EuMoz8M3mOVQSx8Xg9DgEQgeGY7RY8Yha/IjeHxGJkJ8HGsvMQkff9v+NdcocQLmPDcXuVOVSB47Cl5Dw/Hg5DG9k/nYRDkigad+iYoIgyw4GOERozEuLQuPPPo4MvvlYRusntPhq8/3s4FNWfKDyLT4XTRTFdHytZ+hktaL9fX1BGdXjdPlpTjEwE6HR/224NJMCYBSaOqqTAmAXC8QasuiZxDmZAW75jW/NT+ynl/7i5OfxJx7hZi0OFjP/m//Ps4frOkox//52xE2CIMRj+DvH7yDF2dGQbVxPy5R/42Z+gQFa4bCM0CB9JGd+OxYHS1yriN95nRIBQcx8usfOI3qM2xWccZNct6rWPTIvcRBE424xBQolamQDrlqcqh3t1ShyS0KSREEE8duIgQGmp1Jv14aR16BcPODo5GVNQ7ymAmI+Q3hOHpLwghLPttk0DpOy1pUnWyAOCSInHAekEYwpIgxMFxqQJORwVjfjqrycpzly5wSZr6ALGebKX+Fgn2CGCzl7N54xL/imq6vmjWgV1dg81f1pgMttRUs74mEDNBgBq+XcP4/emcfS+RM+GdYyC+MTF9gdzqwkwI+LYzhI8lE3sMODmpQNttH7x4wybz4QYXdjC2vwBAkKbPAcDJU23IlkRHepT6JcpZHigjTn3sWcf6OLdWw5LWa+dI8Mph7e4N9pAwHGc1TBBVmyUHWVE39qroEKdmjX2w4xBJWgzKknqH+dOzSz/pJYt4xi8GVn1VxH0hikZNzH0ZKRmPS5Fh2EailqqhTJ75G/fkOuPvdDX+foVzQWuRht59738GxR0Q8oXkM8Sg1UAUKl3RpwTkUHtFPRYpjZe/z7sYqk1SqMmkxV5mwFV4UwL1gkCBSEezYYGefwtt+QAHsv7yPs/xCTiJXUH8MxQ/kBOIOMX3VwXIHWWL/e3j70+8rGMFBgQJt53V8c/gI64zIfOpZU9Dd0FqGN7f9m1WCInc+skeRDUuB4TUF76Ki8TzC78uCVGCJOu7+AdCUlLJzjl5diS6qEhqojfpTVxMFephqSWfi6zI+o24IDImBMosylYkJoLmpzcTD1k2E2/XVlThRVori4iIcOnSI/oqI968UqmpyLpU2Y6wySXDVXsaWuV5dGnBp4JdroKOOuBWpKqBb44lkqsLzMiX3UAAgdibmTzRW25ALp+0Mys+2wzNkHDIISUOomwdxEaqYyhoiqEdEOhSUKNZctAH7WG4XMfIWzUGIFy/99VYcPlJJ46EnxtyfMTAeszvYcF3jPnxQREkBtCkI7mz+5Hvg7cUkWHojKIR4WPvwqdQc2InvfSLp8wBIQ8IoAZjODQuBxN9bAPatFv9axSewUfXwqwWzEUlyiShx1Mc/CIpoqhC3o1NDhwrbi9oxOjYMARIpwsjGjYgIR4hUAm/B8DvfQF0ZZx8lPjQN0XxSorZmJ/667ZSdVtEhqjqprSjBBc8oJIYb/YD2T3W2ox4+UsRTAmAMJQA28AmAkrQ5eCJpoIkxwmuxJQ+jec0vw9Mv5kIitIWw8NTn1BI5fbDmh4YvsPZgNXXCCBR88CZShpMDqPsiDmw+aBWsYXrJJ3gYSj89CA1uIp4qbhS+vZ1FTt2bNM1/tWUzCw8jTpiDF6dEWjeHHBKMQz0rxhtlJ86yC/dOgsaIEEQWh7Wot+0dwVJJ+oQyuW13+V1eiKlYeH87QawcakJUVhJXDm0JRddAUHQ25dPuklGIj5YKNMP6d9mNTt1od99wNkDopmlAoxlDC9VkgKouGdBVXYSv2eM2CyOLVquPbsTOb7mMejZ7z8FQYXW71+IwmyXet8xm8d0RGMY4v8bB+xplzrfwaXBkhKuNZeBMkGpSpGMXSsRrtWpTOeuYE5PB/FSS1NyEXns0Tykoiy2VAr8dFoHf7jZUna7iAjXkThZmhpQeJR9/wM7BbPb//3gCUbRg5RaBOpRtXYk1O8pwtrERjfW1qCgthkY6DnEMzJ1TbW7wDVYggxJArCpS2MXfACpSBNpWNxFXZcJWrdVR1RpfodzeVE2QTSoYpOFQSIVdIdmh2optlVwlYebcpXg2JwNJKanIkHehmMnypS0hbxEyQ7hnTk+choYhDAmwQDvFJNYNNJEzoolsCkXqZCjYLGsdDq9bzf3eWIjLCZyzxW0otDXFdFyPYVGpVpWJpss5dMcLsuEalFZx0BzqylKCuxxLcJe3Tpb6/ti/2Ax0SBIx/YFo57Sl3AnSU0Frkex0xMiG09ykx9UrnTBmilp1jUgMefS9mDbrIYQHeDl2HrMSzPXGpQGXBm6XBjxvtqOkkuYnglZt9YyA+OxefNnE2LOEjPH8E1bIGHXFe1BNCYDeI8cLOlgDqshtIagiJhGsqVqDiFhg18ZjLGG9JPNpPJ5gEWi6Wo8vyxi/TABSJzu6ssaAf2/fhFqmbJ8gtV6ePX5A8wwD5fb3wmLUlldCmpxG8LDCMioMrcex/iiX3Dfl+ZcQP6CqfLIxPnoXx6qq8HWPjJJkhersd8PVhlLUthvwg6ecfheMnB3Y/tct4NK3ZZi5+AXMyqHk0XgFRNpmU1Jte30FJYyQneTs8DN2BiNfPgFQQtVRKZPvtYLts3O6Exwyr/k9LzfBI3UmJo0S9prECZQqeBGFNZL+EnXRIpPbhmOUkbe2zwjjEBP02Y0bN3/J3QT+nZvQXedEHDNB0aesnqHpeHVOJk/sSdls53V9nuv6wKUBuxrQN2PL9lruI3k0gm2q1MSh4zHvteV4OU9JprZ5azm2EQVL3sCBKs5pZP7EtefSwC/UgHcoJs1+DQUvz0GsxcN2ubIYxZUcGbMk8ymMD7BzfX0dtu9tYD8QxeZhUqjNg2znK3f0UMdJfMKTZ0syn7AjswGqnZtwtK7DWgzP4UiftRivL1mAZJlxTmROEWPOk+kOrj4xoGzbTnaBCsjxVE6ctez0Tt9Rh5pmrfVxcSimznsN+S/nIdaGJ1OS9h+UmGF9uiDe6b/HN5z/FTkzH7Ygz9bgwFsF2GWHpfXUxg9QxwcFBNGGPoQw6LXoaG2FWq1Gh4av0nAXY/y0hVievxiZCnMnaRuOYdWypVizR0WMMELeDNBqOtBKbVK3dkDH90NAZAoW5i/HoplpFn14GcUb38aSN9ajqlWordKhsoSbl8XJczEtzjjoaXFwZznXEVQ9OH088+Mh7P9Nb+DPy5Zhb6PNb0/IXUayFf+rnE020tb8Cwf535vyqSkcSTMv+xDHFhLeUoMB8bMwN1NmOu/YxpXIf2MTqtT9PFsU9P70GNdgWUK8aT1juojT7RCZdlwKZsxeiPxlK7D89QLkL12KJUuWYCm95he8jhXL8rF43jTEywMcPI85nXJdArs0IGgN6IlrrLGDm3TFo8fD6LVo2LuaYGSbWdkVObMRZzYtoKFKgcJabr6KjTeT2wunoTo01jWziUnAcNw7Uc6Jdr0Sq1fyRPVU1TF3WpSFyFTd//4ujhhdNhYjPS0+csjudbRpOGeSInXMgOeZ89XHeWkvY+O7u3mb3yENsHvT69euccdJ/wnE0zygjYKHp7hHEZePbcCeun7m5wFd8E6d5I6I+NHsxS+XH0IjU0bdWoNK9ghxmix5CSny4fAm2PnhoVHc2mqB0iRM+WdfUiK7UDYt6mqa+Urw2yETrVMmTcJAu/x23NHeNfS62/js0Jo/a/YrmJcuxDHQXutdx36NBob8mi8L4rs3+egEmlHdCoSOIKmYQcrO1lFxGNXs8WG4O2ConTOc5BCVB28iaJ97ZjxOg69xMc7ITg3nnQ03bjB66TtbNyB+CiZIjqGYfJndhj4U5iTqcIk5+Bqo21tIvzhmo+z/p7KocNve5o7Q8VPxWkI6VPs2o/AY5xQHOKdXsYTwYufOQPyIvp9Te1d1HXNpwJ4GvEPjKUC4AuqqA9i0sZieMvN2+dh2HJDPxlSbxV3V51vQwp4mQd6s8eYvOGRPj6NbtnMLNlq2zn44qpcU+uZDKKSsNdBf56ICzIi0/u14Do/CrFeWQUmQEhvX7cV1ClLFWyx0e11wEA7oGw9hVwM3T8fmPobIXoOFDgc/WIdj1GHyKYuxeBK/uOVlYwO/+QloVu3Dx4VMVqIcedN762YQmjKgW3AtFUPsZ8wa0aJo1UoUcw8aJAk5mDt9Aq5/+y+s2s7AE1xGzfdaREU5uKP6ap2+FUXbCnGwkm+A8TyRBMkTH8JDk+IhFssxbWE+MppPYtvH29HA+/4bjp1C58Pj4W1UhfG7Anhlx4ltNE4YTUheJokiDY9Mn4I4mpciU2YgPykTZbu3YFe5ccVei+Pnrgl03jJAx+s+MWmUScsa1W7298UcmDJ7Ch+A8oQRGbHu7EVAqM+fqRXeuCdBRhBZ9Bw270Xh0SG4UcL8fmij6sFsy7FQfx7VfHd5iQT48HFSI27aS5iLf2LDMU7Y65crsfHtSkhilZj5SDoih5vHBH1rFdauLOQdYDI8fL/1OMlf0qlf3D29IWb+nLoVLuFdGnBp4NYaaMWnK1aDSS2QU7X18zPiMf/VmShYabSBuSvcuHYJ6o6hBPp4E+drirBxL+d+hjgTEy3H/FvfcFDOUB/9CKv30nguUmDOq/MRP+k55DYuM9nAfKvQ0qiGKHAYrl87j6LCjajk523ltLQ+1tODIr7pJsZch+DwINOxW+1ETv0Tcs5R8gdj72vLcbI5B5Mc7SG3FNpoCvhIMOBaBIIIe2mREgWri9krHTtUgSlRffk8LG82+PsBYeGEOVBJa8gWrP+gjNZSPLSJfDJShxsbb5ZLHDUVS+bcwD+o2uu6tg4tFEsIsF5Smk8exL3Wss1Yt4v8ReJkvPpfszCit+iDKM1tuhUlOL9XsAotBHm7aD6tg8W/hUbdJt24LnNLDTh9sGZY5HhEoBDf0RLmzeeXQ7ZuKeKHE2k533SxFxeUuVK7B38s+Iw/OhISn1vqRrAnNO7bjsqWFlSuehf+BfmIMg2uBBcQIcYxmvVPbXgX4Uvy+8k+vokbgm2hSzBBa+CW2f820vPZ1wkZzdi37WMcM3ryGMfESnJMJOfhT+Qo97T5muutSwO/RAOh8RQgXEEBwgM7UFjMLAWZzU6AkLgONp7iVkjyKXmIM42j3DcG+7+u7iCYNR6zJeQ9itBetpwGez/mFgwgyJ/+FqrDaTHxyoos7mIO/U8yf2qWOTedyaaw3jSqnSZHsmxEX0sod8jHT0P+mDQ0XiKS7V66sb6m496502KJ2bTY+fEeiLLl+HonLcQpEMVsssy5eGUaX1mUokTCnlOotAkWcGcK5D8tMNb8eRWMYXYrqa5fxqmDG+lPhtyXFyI91BsBcqYiJQmNJ3dj/fZyjJ37pJ3n2OoqDnnTWLQKqw/yPzYbCS43lGPDynLI0vLw4gyal9ypam3GYkzIrMPnG9fhlDYTc1J6P8c2l3HQW29IGYIW7XVcVlMAJjKS5W/ZVsjnVxL2v2X1oI8v97SSH8wptsj0bEiKN7CB+Mq9u3iZJZg7x7J6UIsD763mk0kUGEPPpXA3dwrYLMbS2DJ8un4Xmvmx4HJtMVbTH0RiyEYEwuNGJ5pbeG8eNSZ5zlwLu1+4rXNJ5tKASwMuDdjTgK6xgg3U0CAHWYgfVzU3IoUqqYH33t7OJ1FRXP5YId4+ZnsFgkb7z2kCDOrq8O/jvF3h6YlhbKKAO9IXLgVl2GKX0RC8XovC1ca1ibltsswFmCqIAJQBN/jE35MHK/DwQsv51Sxv7z1PZD35OI4v28jO0Ze7mAlNQCt7Y17y5UbUUxmJqfC4d0OsjnhHTkVeQgUKmYha5zXWXBJQq0yyug9PJ2i9YmwkOa837MLK89xHIg+jR9R0qmlneFw8oZ8cY39vxgCd6UOH7OgIHppbcYikIQgU7Frv5ymn4+vD3JjW8g0liDHBmp/3fdfZv28NOD1nDTxlCL9LRVmfl6iq5Dsc3L4TqtLP8DVfz6dq+xF3VfwT/7VqP7r4vp7wyn/jiZgA5+x5K+z/J/FovHXWgyfUhIPNIFTqUVvWBHlqEiT8etyywQb1V9h0pJ5qcURImpiNMB/nR8SzbJ9r/05pgLL/Cb/126vM9RV47oUHYUv9pG8uwl9Wl2O4QoEgH/P07+Zlnw/AOzIVWdGSOyWw67q/Sw2ICBM/EUobwnAwvCflR1Cn6UH9kS/A0dzEYv6iiXBs/J5Iwd/ajDZmMUEY0S89Ht8L8qXj5BZs+ZrjolA+s8BEsG3Zvdq6A3h/TzPCo+TwEQDxpVlmEaY8twCxthjRVCX6yT92czw08hw8nzO6V7tBxfknj34D0cgQIvP0RqDRwWzZcKHsu/vBUFeEszQ+Gq6eQ6Wqin/GqFuT5+BPj441cy7omrC/iMhnSfa4jAcR4WCupN4qJPi6D1ainMEtp02RORNP/mEy0pLHYvjQHpw7184XMWtx9kQ5PGMyEM62gScRV2YJkouHmZ/e3Hyaa644FjOfnoXJGSkYPSoQNy6qiWeNa69WXY2yC37ISgxh+8zdW4K41GxkZURjqGDNJTf81NWAE/WdaK8/jZ6IVAyt2ISDTYyj3xb734C64v0sLn1QXBpSIpyAYFYUhJQoT5RVMLarcevGlS56Z9ChjXjy9mz4EKf54GjszHm4f6RjR3ajlP29mohj/bpRV6s2FshTm/TQXr2Kq8S9Y9ySZ76MWeOlxreCetWoG/Hd+YvQdv+IoWIfCGAKEpR+XMK4NODSAKeBn7RNKK5oomnpPjz/RIrJ7nP3DcH/z97bwEVVpv3j3wZhZOJNxmZkQAaHEYSRN0ECgTCMsKhYU0vLzVxNa93t6Wmf3X777NPz77fts/16diu31m0te8/SsixdUyMIEQRFpiAgAacJHEfehHAQcHTyf51zZoYBBkQT5oye40fmzMx5ue7rPnPOfV/X9f1+UxgtvAvdaNS3Otznuf3EVJm+5rE1iPLn40P4AgxHGK00IOOhf0PKDbZIsydCY9ORFCFF53eN9jHGwLUgRlLew1h9S/jARy5dE+NsazmqjWZYOuvRIU1AbNAYix7EU3CW1YujmhHPGcjUDI5RubJZIrqmSkrr6JrqRlVVD5Iyo+yF3RezS0rPZvZ6NXtBY9PovdhOLvheHqtBVznpJDFDBusgydJ5BuqsZAQ6+8l01mI3q5UkQcz8dMgGQjYusJ5O2UtFUXu4eVHm8p8j0nHOaO6g+G4BCovKUH74MI7SHAReAZAHjvHadE2L6KxmfPXJJzQvpIhr9FL8fF7wIEssphZ8W9+AxmPfoeUHEzy8fODj7eqOGGSi8MbFHnB7ZA3jv9gH/ozHvrsfGw4wE1ITar5z8GrFVrzl8NY34zE8eecMh0/cafXi3P9TYpciT33UCrk9hs3E9xydtQh33BSHqVYuEnNHNVWuEEUO03TxLEReFRhDd+pH97V1bNX/+0CaxXhrox+eevrOYWR8nB5APHSln+DNvb1O6Z7c10OC5XzxgIl0NXynOKdnajpywFp5TVXKKxfD1XXyTQXbBhAWhDgrrJ49mLLN4qARNZTyx+7wDux8pxBGurE//xLwpycWuLamrVc3oGvFPG3OniFLB9ej6fKJMou1X4wl96YP+ZZrWMfhT0lXiKoQd1dg3Z/WO6FRszvARStm0hH6EF0RC7BAMw1pD63H989utNNaMJWjSXkP4p40x4m4BYc/+JitPiQcFeJcrZXkxHOWjnI7dUd03qODuJFDlBHIvL0LpR+9RTo8Rtr7LHa/+A8EPfXYQMW/x+C+dnIKF3xkRtm/9nHnZSgWniSKBasVISFKaOYsQAdRCL5GFIJMvP9s3Xb8s0A+iJrPyxZ/cYH1YzllSGwSxKTDxYzvDmx6mmomuWUo939vQz62W+kJw9VBYzn0uG/T29KA4oIiVBw9TuAgaoFYDKl0OiJikpCaHIdpRB3hpczEk4/74tWNRMXKNJKWJgqQNR3h1m1/fQmx+3PeIqBsVjq+enG0e8k5aKqtQfXXdWhub0XPWTF8fCRQzIpHamoipvGRU5CCEYe3vIDttspxtllimnssxeKFRJPo2ExhXfCA4IFr2gMdhKZ+eWuZ1Qeew5EKDBvDwvsxJ3sR6cmdxKluGjtOvh7SwCBMm8rTwCwVHn3w0htgh0M05vNzQr85Rclouc5Bb1cLThpPgRkR+/tLcUPQNN5RxWqysoAjHHq1auvfECL9PTKVY/H9GZxmQnG0TA/jV1GBx9RELFRux6cM+Ilo2p5/U4YnH0xzOu9gG+Dw58wpawWI7w0I5OPQ1m7rVNzz5O/gveF/YZW3o2+asOnPb2LZqsWYE+LwNLa0YMdrVq0k3wiEjqV77ecZn5Xek99Z50VSqG4YcLSl5TD+ShSJ1l7gTn7sGKrKCIEsjcbK1fdBM3Vg+/Gx7nKPeh6dLMoMiJnrGH+2oHbva3ircDh3ga8yFffedxcipvB8wnG5LhH2uyQPuD+yhm2uFyLnL8G86d74vlGLNhuExtEVviqs/M9n8MxKfvCBOpo21nWz7nO8nM/9qKPzViNrhrOKQQ+EJiZQdW8J9Cz6wYJ2PVWIFhWguFyLivIvsfuLI5TSYhYxctc/gmjeVfSO1SPCdhPrAcfq/wysXZpAV9DgZaCSHsha8wtEBY5UHeCBwFANsrLihyFzBh9ReCd44NI9YCGKs//+yyso14ugiVdBOiUYiZlZUPmbqXK5eaByWZGDX97lDM1x6ef8KXu0NdRBq+dQM6QiBn31IeRr2yAPU0Pu54mGTzfhSwODwSCNqHUrEOwE1W7Y/y52ftvJmpH70CqEu/i+bjYexg6mctK66LQlKG7ogXJmOAK9aQBqqsbGt0rZvpASZ/m9iU4mdmYd3vj7XqqDo6eVej7uTA61V2Dajuvq117dZ/j7J4ehqyqDtl+F9OgZiKVrLSlGg7g5aViYdxfmEGoDli40HGvDhQs9+Opfb2KHNbAZveR+zAt29ix3bcv0xR+jkkFkEOXe+hU3YtidXOSNUE0K5IT2rTYy16YJp6fGIJGHbbF7kq6nbTu0LJopY9VaJDp5PkmkYUhP8Ec5VWAyxYndhgtIytKMuQLTfi5XrXgHIVZOibRq4yALNDfeiBmk1WixnIWhai9efHs/V3hJ/bvsrtkubl8vJS834h8f7Ye+tRNmm44ivfaZOmHQ1aCsuAD6Hn+oIoLh4xeEZEJuqfzP4eTxVpjMAzgbiBXIWrqKqpQjB1BsgzwxUW9M2L/lfXxFQbm+3vOwXLiASV5ieHo4K291tMkTAbJgRMbGIzklHenpKUhOTkSUitrNU6iKbu9LeKe8zbERtM7MPapRnK+FRR4GtXwkisshuwlvBQ8IHrh6PcCM6V78BPa7Rd9ZKNNSnFf0izzhExAImVwOmTQQPpJhoxDe+Klh9+v4V60tlGzBGW81UtQ07nOyeHr7IFAmg5z+B/jxE4EokoRC2V8LbTMTLbKgsaIIbcRkoyYNm9F6wazbj7cPcuP+5IV3IIxXrC0ihEYpoC3mkBuW9noU1nZBqZ4B6ajXlglfvP0BmmmYK1anINuKtnbStTz5SILIlEwoLITu13NzQpjbUXOoGMXaBnR0deK4Xot/bf4I3zJDd1pSCcUSJ3MyseS+nrC/57oaUFTZTOeTITUnGQHMcIkSoW//6Q0wn7ILFfGIJ1loLGt939eOqtJSiCJSoLIJMVq/4sfLOehLi6AnX4en3IJI67zDULoZr+wdnqhhbDZ3G1gUkUWZBLXU9f3CDz9eu1ZcFcgarvsmYWbWMvyN/vf/0EE3IxP6zp9nv5pEmfDp0wLg3o114P4Xp1KVrq0e1NnFOwUL1z8DVelObPu0zJqYoSpR0ykOTcPuIkbWyseRycOKXmctEj5zvQcM+z+2V/9n3X/78GrJMVb/b3nyf3EmeRmWk/C0oLHm+n69+izoRdFWriLMdJwmT/bCFA+qXCbdk8R0HN75HraTYHjesvljqqoabx9FLHwQz6Q1If/9rSg8Zp3wMZpOJDatUCtxyvqZIuM+zJnixBpzA6FPuEGfOHoZL+7rXsqF+NPvVKTz8Q5VG3Il8GebyrDpmTKquM6DtHmv9dmkxLJcjZNGAbW7t1sRUL5YunxsFXBODzSOH56sI9QPsygysDInnFuni27KtBA4dlVT0XvYPFQnRZ2L+3ha/W85x/WZdLZmGDrS2kj2JfaeXyOv9zl8WmdCayOFYHjaHkebqbMQHTZKGeHUZPxmfR+e27ibEB563giv2tpgatERbcL3aCX+dEzyhp+c6IBVM6C0CtJPjb0HpNWM57cPwE0OvPuiHWVjOw6b/P3VokHX6cB3E7VmgXbLc4TKsJbj0shCHReJGyhJ3X2yCXXHBpJOx8q245myfTR2fQQLNVPZ+/ljdE8395pw5ux5AuJcD4mEH9WVHdqd2F3F3BvqYKshZz0qZnRo5FAoQhGsVGAaBexkgYGs3fZH1US5/kqcp7cW2wutfeQbh2X3zgWOf43d+2xFYU704q7EeYVjCB4QPOB2HrCc6cf1vmS27XZPSg5vPfU0Upfch7uSwweG627WsnNE0eu4GAs34enmDDyw/HYo3XSiG3HnL7Hk9LP2Z3PV7rdQtVuKnBX3Y35syPC+IjT9q5sI6cAsvhmYw0fWFl8N/v3RPDz9ohVRYjyCzf97BIq4HCxbtICQq5z5jn8bdr1m19VMzpg9vN2OG4/7ugk63RmSIxwtBsgYQXRtC9fiT0mM1qLDHOxUE44cYKBFAwujlbRorAI+A7uNy5okKJLV0DlFM79jJ81QUoyypfwzq74VMWEwNLDJIey5ezsaUPDxNqsO8lns2/gGwnjJvgC7RvjJFhqzM7pUzJz9U2uiRhyNFevyoPafhM6T32L/Z7tIl5ybfxVufh6+v3sKaVPdcnQ4LtfItXhQ90bWnD+Dxhot6hr0xJ/ejJPdP2KKfAokkyXwmzKF6BOk7P8pPpNdXGH30y8tR8QCk2XuElGFg2q0CgcRpKFRyCTuV1XQFHh5TcZkiS+mTVchJiULy36+HDFBQrb2p/fMNXIEqoL/2+YiOyJBX9cE/zAVggMGrqFLqf7vbK6Bt4YqY11c/X+N9N411UxT7Q68XsIFj7Ie/iViHTlvGU8QIiA4KhmZaZlUaT5ajdjEuk0kDoCaEkkpxGttPFqDTqasnxZTZzdXAU84trvXLobMyZiteus/UNrK7EC6FOuXOq9SZI82sX84nY8sxCi80FTVaJ+ft+vr0WzVQole9kvMDxm4j9gt7DiMl7ZVsm1XZK1CnsZ5laJ9e5esmNFByFUtwVil8bdhYfQINlI16aZXC1hEh81MRdIS/OaBNEy2fcCz176WOlb7pM9wGhGjcnR7QtRdz25r7r0eKcQDPhRxyZumWX5AVWElIbVMuO6GBGhG4WH3lFjwFW1LZT+QRqZB7QSFM9HtslDV4fubNuCDzw+hrlGHZoOBxr56NNZVo6K0GPnlekiClAiVSuATrEFmkgp9xxtg6LbeTBwNFqux4je/QrzUyQ3FcbtxXu/Qvo9NBVzNpFiZhd/8n9XIiNMgKjIK8YlUxUpjWMXkXhxtNFrvg2boq0rR5h+DWCuKy8NTDG9vb3h6urYtjq46eWQPKplS3KELq0PTCaNBj/qaalSS3lNxUSEK8ouhrf0Wx5pP4NQPfTh/zoILnpOogpR+X0x1KU+XXv0h7NEy/afEuv9eDY1MiiAVXXuZCZCcNqDe2M1ZbtWLq20TIUytIpQQTxskmCV4QPDAuHlA5C1DPCGPo6QXcKxGbx0TmWGoq0QBPb+GzivHzZArfGCZOnGYRqa5sxkVxQU4YZGCoRrl7bhoRF94IJi0dhSWk4TQGED+6wj5X1DegH4qgZ406Tr8aOknjbwKvPni+6SazC05D63FrKFzrxHPM7FfePiFIjNBTtSp1bBOQ2Bq1aGsKB8NbdSqyZNx3YXz6D/djjJiNfjwcBtnIFFQr812bULR0lKOZ//+NstSEKIKJ0TQ6GMe2xwsiRBF1/WfwZneM+gjJLKYikbkIVHIWboSi+dNn9gOGO1snl6kuVOMZhqyGk75IisxFFW7trE6oIqsdVidGWbf25N0JCMTM6G0NLBzMMLBo8MzivQX+Ybi9cR17VpoiR2j8/tzLFLf4/uD+JRFECmw5smHEU3oGU9CDPlJgxFLMdoIrxOoaGR+cxbUt/qwfuDxMNDeJ8LK+HjAbZM1HZUf4yFChmzdV4iioiL2f+G+nXj/7RIEJsxDpNxJenx8fDj+R2Vgw1YqGNvJWnVVKMqvhUgRBpVsFAoVkRiB8lBEaWKRmJiIeBIfU4fKwbDQCIvggTF74LoLOE8VGbpWazmUuRN1FSVEM9VPYuaRCOjVYsP7FWwwRZqxCkvjnAQtqZLg9U1fsAFbpvp/9U1cdcSYbRA2vKY9YOlqQtn+L7GX7vnlFV/j+9Z++MimIWDQzawF7//1IzBDHLF6CVYvCB0xUe/Bo8CeY8eKA4JYyrYIomw76kjZRr+uqtJaeBGlTJjDPZ+hfHvhk2r2EMqcXyA3kn9C4T6yMKRkp0Eh6kKVrtWxuTh9shMB05UIckj8UtkR9r/xd3zLxvmisWptFg/pEnux99n/xkd1XDBSEjwb6VGyQW2zv/EIxJykGKjDIxATn4IFdy3CLXNCR6WTsO/ropXJk35A4SEdnb0T1c0SpNOkaaRhQ/s3X7CBad5TRHhMRqeWoyMw1hyBf0wmgkei6Th7EvuLGLoMKW6682aXJ0AZzu4//+VdNJts3A9OLgx6LtdrS1HMUHtEzsINU6SISs6kpE0MoTlkCJoWhlmxCZg3fyGWLiaajItM9J2c4cp+xFLi7GZpDiHNwH/+ey6mDJ2R0hhWFkaUqRT89zp1FI2tXAKkta6MaC/SeEp7AQRGatBTXgKDNU+myFqBBxZEI/B6CgRdB5zpNw3QeLBeZSjfutFuNEBXTwngykMoLS5CQUE+ai2qESl1rmyHXPrRRD16FBDdpTR1Ke6cLR04gIeEaBKpKCJBidP6Whit160tKNbmpUJsmJNx4sARhDXBA4IHrkoPiOAXpEY6JeKlZiNqmm1UTbZ5pYXmlTMQIB76MOC3M5iCKyZ4nKTyRwtRG9sKrhgqevelgxRBpo5HFhV+mElTrtnWKHM3mhtr2GKD0pJSVFQPFGOpc9dTDMDhWcDDbhNJ5EhkqFQlfaipN7CxC8bM7tZm1GgrUEa0WqVlFRTzsBZciOPw6ONOxicT3LZ+41co0pK9DE1WaSEaeiREDRsKyUV+Kt5+MqJWTUQ6JUqzs7OJgj4TKcmxCKbCHn4tYkzqq2UpmC2d9TjhJYdXWz3JOlgQf+uddgoxR5ul6ij0aynBQ131o2wWMkeahznuNMHrXj+2o7iKUpkWI76zKBE+2YAyoir2Tbobd8cPnzcGhMXD/0Q56tppAHkuEPP4XAQ3wb68Fk/nlsmajvKNuPf3b8OZNA3QhfJ92yGeuwSzHcSp3Llza3e+iv2sXgEJdibNoMmcdWBDYW+GJ5+ZmMvDZkAmlKq5czfz23YPH6hiU9l6dhUAAEAASURBVJAWo0BXQxVs4xeucigfxSU1HMUewTkfesh5YJWv1f/8drxgHeOBjuod+OM/Pka93oDO7m50d1NlcnM9KkoKobcoEK+WsUmZpoLN+EzHJBR9sXz9fQhyv1I2a4eLEBAcScjIJPj3tqDOYL3nW0xotN3z1TMho+r/zze/DEZahBGqX70uA6Ok7q3HdtWLJ2SqWGSnRUHUddye+LUQ33ANm/gdmKD3NuzEq19yNXpxy9Yg3ZlIj6uaYT1vx+EteLfSVm1ISkOGdkhj5iDIx3lKg+EplzKURzLiXnciPjvRzTG3aPHPF/6BL+vNmBWvHjbZ8/DzQ1t+KZjUGjNpqmiTIFYTCu+hk8Kuary65RBbITtj3kLMDXXlFchpn/xz636YQ6gwZRjXM3HgX6dHWT3ze7Kgruxb+EdoCCE6/Eah/WATKli0WgRybo8dlQpu3PuOKEY3/+kttFhPlJS3Bmt/vhS3L8yhJEYa4mZOw7mOJhitCBqLyYjKkhJ4EYd3GHF4e9C1Jw8OhYoQDWGhwUS75TNi4m3c2+JwggYa29q1uB57CGFOAHb2zSn4H0ZVvgMVh4CuuofHekLeiJqrRG2Rli1QMelPIDxnKdIINZSYnELBkmxCd6YgiZK2R8uqrRXm9tY6rIip+vVnCL5YNMZhj4lard27hVA1jWjv7MOUGXOREjk8+WKr7B2KrvzBcyay4oMmylThPIIHBA/wzQOUiA+KdIZI0bs1IsU7kNHI5BIBDZQI4PL1w7Uo+dYdo9kj8g7kElGE/O9vO0ljDWsSw3En0ovLWfEQls51l0JMRjs3isZQSVSSY0KTvtXOHuLYLGVSLtb98k7wgdWt+eA+KoxiJ3ysid2GepQWlKPHPwThwYG8GNc5+u5y1gPVYTiRX8YWXbY3VrOJGuY4wQnzCZHnDJIrxuSeWlTQRNjc7Ufo/kjeodjEMiUs1kIxE+kFaesJKU51V77KuVTkJ3XqpmClL8optmY292FGWrrLC8acGil8OCEecMNkjQF/W/kMvrO5Z/Yd+MN/PIK758fCQrCy77q4L7T1Xsi7K463FCM28y/66kAFIyVeyV/dTRnxpAiqcDhqr3BgJuZVZUWo7fKCemYYXF0sedE2CRu4rQc8fWSITc9GlFyEY9U6e4DBXus7IxOL5wYPa587VP8PM1r4gBce6G0qwP+8VjSiLZ36Knzbr6RAkRReEgkM2mpcN28VFscMDxyNeBC+fsFSttFklqraeh3ojNh7PlVVaWsrUGfkpoKpK9dirmx40Jl3TfP04xK/UXK0HatGu3XOZ+7kJuhtNIKt/NcBjp5AmoVHlsbwEoEinjIVkxySTgwJe00ZVbp1UaXbTKp0c56z4U136PI340tdL/rI72dDUoi+aOi1Q8mZJCk3WSCrza31KKFJYZfIF/5+k4kA4wK6m7/CKxu2WsWClVj+YBYnCOqqVvYSevO9EvRa+mC0hCErVj7MEp9QqlhrO4w6NhFjIoRoMcobuuAr9YfP5Emw9J/C4U834qOvfmD3Veb8DPNVrr2XVL//EopYe4GMNU/i7gSFXahe5EEJqMAgaAhBk6SS4HhNPagIkRZGFLgS0oR0BPEw0A8a226w0hwqcx5CXvTYEIFMxaGyh6OUYKoUvSIyoeYp3Qo8pZgT5UUItUbqD6rgLWmAKjMZgdZ7A0PfNulUDb6o0LGVvdF5j+O3q+9CSlIiYmbNgOKG6yGbnYusWY7qV+xl6fI/ZsN+vLD1AJuoYYwxnZEgJX3kIMlgdKUH1vzbIrsfXN4YwQDBA4IHxtcDVGjU8HU5DpZ/hSrtN2gwduDcdZMxlSkcGBWRMvieOb5GXvrRuwwNOFxxEIePVKG24Tt0mM7DhxCtEk9PNhHA0kH2ER2kwYEO8lARGkQRRNc0tmfepVs1fnt4E/Jfk5xOCQ4aM0ZFYVb0bMydm4L0W27Fz+64GeEOqP/xs+IKH9nDG0HqWGRmZyElgShYo2ZhdgwVH6TPx+15i5AeS3G1oUVKV9iEsR3OgmNlewhtQQM8Mck8TOpDHzvW42gECxkawRCipw8creplbGdy7VY+iEmQ4uvSGnuMibGnvX8qMuODnbBlmFG1by8aaeDrG3szsjXDkSqubQ9zdk/SYqTinWKueIdJ1DBLX7sIKVkap8ml3uPl+JxQVJSmQnpOomvnVqy1wh9XecDtkjX9dZ/gT3uqWH9Nu+MpfPR/70W4Qk7ci2pk3LUEgfp/oZwhO+xqRVzeYoRMdpVrr8R5Halg1HjokWyWCkbk7RxqazI2orSwGF2SEMwMlV4VGfYr4UXhGJfvga7aXdhWSmJ2UYP5dv3kKqRnp0Bu6UC1ncuWztNZh3ztCUJ6hUPuZwv+9VL1/yY3qf6/fF8Je46DB0if641n3iMiJmaRIm/9Y1i99C5Wx0Dpcw61Vvi6qbkR8pRMhEgZaHs20p1U+I6DdeN+SEsHCYm3e0I+bRpLZ5RAwViDPRhLAz0Tl6iBIgcP3zXLTe75FpiYCe0NhIhiE780Aam2cZcDrXq9nUc696HVmMlTXSuRLekUIye0YbUdbdhtpEo3eg73SAjqHsrfSrcLJgNK6xjcjBKLlqYj4GwDXtm4F5PD1AMoXe8gpMZIqfK/hlJRzGKGUVeDQ6UlLPVsaWWd9XMmifAokm+w3fPZjSf+j4j0TAoOsRV5M5LmIzHMD7W7XkF+iy9mhdnGRCLiYZ9LCZtvKGHDZQrN3UTFQrRTxQylbnEZ6WxYM4jKHPz7vYkuTRY6FjownN0rbxxZWNY7MBTJRC0jOfEV6hn6BOqvmupeJBGFAr+m770oeOUfqLcWiP5IQbuwCPWYaW+k4UGoZfWEgLO+M3lLEcb8ADz8whDj34Yy9rfWjcoKQgPZ+6MLO196E98zXeWbijUr5lI/iSD2liCAnmWhqihEhvIzoHf6+FFUVOnZJBPTTvQ1o7j8BKTh4Qiyj/3Ybxz+WNGVNHa0JawcvhRWBQ8IHrgKPdDVUIC//uV1lNc0sjprxlYjDPpGVFeWoaCY6NzlHJ27U0SKIhF3pqld+gx23iUd2PvKc3hnTzkadc0wGo2kQ9ZM+nFVKC0qoKIdL4RS8ayPF9FBMhqZDB2kgegguUoKpCzM5S2Fp/P2Dv5U5EH6GgGBhBSXkTZ0IPwkzJPL3Rd69kr8EChlEPBSBAb4gAcgeAennoF2VyGr55K0/D+wbnkmpP1DaAQrbfT0Yx9POZyAN6siSRDSU5TQH9La54OW9jqUEJPQ1BAFxZdsI1oLave+gg+/PsXafuPtixDpFH3Dg6ZRgi0lTYUTZZVg8m3sQgVHXzFyAiqifXSkdCeK4C0vfcJtp8zA3TeOTOnOg5YJJoyzB9wuWdPyzWf45ACDq5mNp19Yh6BJjh7yQuQsGXZ8fICmqD2QpeYhUe6+2Rpz02fYlN/MNpCjghnMLel0YENTJ2O9FoXFDZBQhp0RmhUWwQOX5QEKlG977kOiYBqJb1cMOXHZZqdEwdJxDHpbiTzRGlUfIrHcEyKoo1W4cHQH3rIKvrtN9f9lOUzY6Up7QLf7deSzkG8xch99Ahk2iiWiT5ASfD1aYqM0MuN6ovyJkro4WHxFHUBJzpeewyf7i+1VeBI2GEuCipLTlKiyCW6LkffQg5gxkvbGFbXppx+st+FT/HHD22joVyAxUoYAOXGXU/BOSonfGofErzhuGVal859OwdNH7gRtaIGhvpJ7DitnIpSHlW6SYKokTElC2q03QeZlweEt/0TJd83DULoePkFU+UU0EReIgo9oImxzDPuVIFYgd82vcOtMf/tHLlsR+SE+mxAmSTchfZYUFkMp/v5hGU40Dh0TebLCuQy3fOf3OkJ3DWsVFEl5eGxVpotpBR0KHXzj8MjqzDHQsYkRGp9OfNeEHmISNmbiN1fy7N5oOYUjB8pgy4nZhJj1/VJEMELMF4v6kPbQD1ZKCa9pCSPSSEzEdWjp7YCx9Syup+DBSGb70G9NQWigKobOmPqjQi9BJmlAdZZuw7Zqjkoxa9UaxAQ6o/iYiFZc+jm8ZWqichtC02kmSkt27MdQWqrh5z7NuXQHCHsIHhA8cFEPMAi8P768h2Iy1oWEzcWTzAN6XYS4Yejcy9v8kRobTAVHHDUVg0jxOt2DuNw8hPFubEvFBhv/B1/o7a2Cr6+Y6IoGxhHdVDxbVqglZGsqi2xl6SCTs5CgEKHHLxV3JIeM+LywuUp4FTwwyAPmJuzZyyEzZmVkEaLYh6MRHMK2c8njqUEn4dEbSm4k0hhD0vUdFVBxlT0Mq0T1oRLkF5ej9tsa7N/1EcqOWVFrylysvW0mv4sWPQMRT23yOvEtGq0xM7a/iNJd29CGLlM7DA1H8OFru9BsvZ3krvw5ZvC0aJFHV8tVbYrbJWu+P/A29lV1Aao8rL97NryGdg/BAsve28PScsxeeK9bJ2s8fGWkV3AcdX2xWLs0wSlMjur2nENtLd2c0GxDD5QzwxHomLEd6jPhveABJx4wGyuwjRWYZr4chW9X7Ac1BYdSiMu242gN2IJeZo92HQ1WSc+mysgd3a2q/zmThb8u9ECXFhu3lLGTPGnqCtx/43B+e59QJbqKS4nyCJg+J/OqStaYSKfnrUPcbyfxllyo7YE8D0pUDQhud06/G8tvHE735MKeG+XUHdixYRvbX93nQ3BzSph1YE3c5YyIaQpRfBoZik9frHhkKY85ei00MT8PD48BrjOnaEPmOWytdAuhyim+PYc9xN5c5aClE4fzvwQTS2YWO0rXi1C6DCKF6PgYmghGlDRBMxMzZsxEbHwiMubnIO9nWQjnVTLKA97eXJS47Vg5Smqszx8nYyKm4CU+PQtpSTFQEyIgIioWiSkZuP2uu3FzvHKEMRfno4n420X3gHdKrfYHpVCAZ6zVdYQeig5BA6FPmGlsnzjCpQmNYb4S+UDjhE61s5kKQwq0sEjDMCPIb5Rg1jkcKy2Cnq5XyfQ5Lm1b5zcf4PnXduCkNAHxQSMXR8mi4mCpLWYRxowG1LGuHtR++RXbP1DnYW12+CjtHeZBfnwwAk1nX7seh4rycUIkR4RKzsOqeH64T7BC8MDV7QFCDv7tdRjYnIYCSx59DA/+jBE3z6ZnbgTE/W3QGblAq7m1DlVdcqRq5Nx9kNEo05AAOu8SNUBL6Rt49xCH91fQ3OQ3j67ALYxwe1YaIkgo80S9DiY20ErUl6XfQpGSAhvLrESmQmyktY1Xd+cLrbvSHqAil3xKAJqJZWJB7s2wAUhGYtsZGE9Np/FUAK/GFx21+/HVDz5jKCj3RqiG0UsmBoOmerRyPyxi+TXDRPq19joraSoef3Qh/EeqmLnSfeHseOYuNLWfR4DPxYpGvRFGMTOmWKyloQ6d1pxvX3crmnU66PRGO/1bdN6j+NnsKc7OJnx2DXnA7ZI1p6oKsKeqjfgaY7B8cdzwZM35k9j73r6rIlkDdiKUjOxReKDt1yoNbJxBbS3dBhKaLcQJSRTiQ/3smwsrggcu5gEPP5UT1EwrVTUUQdtGqBkSK/ZxqJwUE5dtPA1YI6RmHK1pHqikYk/kXtX/F/ON8P14e8CC0nf+iepOZsajxC8ezoVTWYJeA/5FwT0mxnx1JWta8P5zH7F0TuLoJVidFTZ8oG0V3E7nJT+v8+vDsP9d7PiWmeSKseRXqxBqQ7JbNxdZucvTUpJpkj6QCHF+NBd8SlXxu157Ga9t24XCwkKq7tKiy2MKZoTJrAFJDm3IJJ0udHxnRxsylVOVFX1Iy4riZ+BSJEEUBc9jqOqzqYoCDaxrCaU7FJEi8oDELxDyoCDI5YSK8pPwuorNJ0iD7DRCfrYNID9tY6KGHn/MjAiGN03uPL19IJXJERQkh0waAG9PV874bNd1L7545T2W8oL9pLueKGOIk1w5Rk5yj0CiyKhlxWh/nDydRXLwoVW21jGvThOcTGFIzSEUDKNTddjT3Ix9u7lEVPyCXETZImEOm0zYKhVUFVU243R/ELISh+v1DdghhnpuBNH0VbC0nt1GA5eogS+WrVuB4CH3woH9+L/GiE9HkWbSUJrOdl01ivKJ5kjB0RzxvyWChYIHBA9cKQ9YDAfx5gEdHY5Dxqc58NJ7Ep27SkP0YDH+hOatY8fwfcZqmFVpiLQXJl0pS67kccwo+Xg7m3T3jVuC/7hnzkBRh8iTkOIqQiKnQdJWiXqrLl7VMRGhmFW8HitdSQ8Jx7oyHjAZmmC+PmAAaewhRazKC8c7/IhOK3IYta1zth1mPFUx+njqyph7CUexoOaTl7Hji1KUMxRghMINuAicmmUwSCFNoRglpniLqVBuMvwDAzFdpUFG9s/w80U3sjIRl2DEFd+0V7cXf9m4BbVtXgibRRSIF5nCcv2VhSiFD/rPmPAD/We1bMRiKGYkIHf5StxGSSphETzgdsma9qq9XLLGJ36EZE3r1ZOsuYzr0w61VXpBX9tore4A5txym1vzo16GK4RdroQHbKiZKELN1DmgZloJNVNUjDaqnFSrbIFK5oQiBARFIpOhxzC3oK6Zqz7yTVqBFW5T/X8lHCcc46d4oFf3OVFAHmMPEbfsl8gIcR7J6vhqF76oY2hkpJifmwX5xQpafopRV2JfcwdKd36A97d/hJ2797JQbn3HeUwlhJDjYLWp4C18pmMqDn2x/OH7QMV6vF7MpK1TUrwfRYUHcPibo8TLTT1CwW+JQzIXZhJ/3/QFmwiQpq7CvSQgOdLiyS+iaM5MooV88w8vorLTCj9hPmWE7BurSOekFl6kmxdmpR1lkk42tKGR0IZM5VTc8p8T0tf5dTySHybi866GUmhPUbEH2e5DVZ8p2WmQi7pQrWvlTu8EkTIRdl3yOZi8ri0bQZR6pV8eha8yCN6Oz7Bj9Ayzdl+3gfivC8rR7x8GdTC/qg65tnsicm4MvLqa0NhqFXchBFSdHamlJqSWrcHOvdWlL0elniaAvmrcnGxDsTnf1nWfXpxONSxCNYhSq6V8O/bWM2MLBRYuIt52x/vMBDfEc/J10BYRNUmnDv4JWQgeGVxD12cA4hP8UVJaZ6cTlKY+gKWj3AsnuDkXPx3RvtV+9RW02kp8U3cMxs4z8JD4I4Bu9s5pOjmao/wGL2Ty9hq8eLOFLQQPCB64NA+0ffMFypj7tHQe7r99ltNCFQ+fYCRHiFBYwSR1gDNeRItL803eLpaTKPmE08W7+d77EO6UnsgToaSLZ6kl9Cfz6Db1YWamoNPF2z7lo2G9tdjw7KvYW0BzC+XA3MI7MAzJycMTNQNNGIFtx0pPL4rKhMrpNTtwhPFf64f2iyI001j8UinbxD5ShKqp+DwxEYn0P1YTiWDZaCjs8W+N7QzGikKiuO2GqZWhQCT9cBszgW0Dp68i+MlCEZuYwiIOs7OzCaFHSalEDYIC+DdfdNoE4cNx94D7JmtkyVhx12wMkqxh3XUKe9/laNAS71iJuBuGbzHuXuXBCSREI8FUdyhEbWifsgD3pYXywCrBBHf1gNjPGWrGglYdBSqpctKLKifDZD4DzWNQYZGJyEpSorvFgpwlC8DrYqkBy4U1l3uAqLJeeJelymJM6f3xekRSsM4RxcWaaGnCGy99xlYni6PziApsOE2ay5viaEBvAzb+90s4ZGhHn43bmqDcnUYdKooL0CNPQJScIn0kLLjp1QK20lCRtQp5mkDHo/Bu3VC6Bc+8vpv0TAxo7+xEZztBuRurSWS1GD3SaEQFcfcF7TsbUMaqKhJSav1tCBg9zsyzdpKmy9vPYb9VFVIZl4FElQ8JyrZzQVfiXW/UlqKYxC9D1DMhlXAlVQzaMDEzExGKmUiMUTgNVkx0Q5sKNuLP/6yAf0QUggO6sO3ZN1FCtvco04hGkIl6e0Kuih0TImWibR/xfJQI3PCHZ1FNmidRkUFoPfAG3t5TipLD/UjLjGT9zj7DiPIsQnqBkJ96K/LTjOY6qjos10MaFkGTI55lRT19EBbLUEAoiALiqJ0CgkVqlRRgdI0XM77Z9ykamcRpdCYy+RwAYzrWllRzQqfKUGq1iRRcYQj19eaXuaSvOC4PSxPlI14WE/KFZwCu0xegnlCgdYaLJyREkmAkyHtQUm1gzesznIIyLdmlCaex+qmp9AP8edOHqKqrh77ZAAMJauvqa1BRWoTyBhL+Vc2ETOI1QNN5Wo9GK9e8NHoeXYOysZ5K2E7wgOABN/dAa9UBFtkJiRq3pKtHRJZ4BKigEjWgkgqU+voCkEbbujD/PrrX+49jX1EVjc/FmJ2WhdARado8oY6UorykhsYaJkyNShMKZkf3rPCtgwfMRi12V+jpE25uoT3hhVkxYZCMdd7kyLajr4WRoQ8jTZdVt4SP+Dt0OP34rhIyeg8ho5k8pm0ZoGy7GAWubQ/+vTYf2odqFk3H2DbATOAVorIX8vHPasEid/CA+yZrun6AbHYwepqb0WxgJg30v7UVhppCbD3YwPreL2QGfM92opm2Yb+3bWfohM80OSaP9abnDj3p1EZPyFTxSNHwPIjp1HbhQ/55wDlqhh1MkEDk0EAlY7/IWwpNYqyQqOFfZ/LXIqoe/7roEFqZSnlazIz2EYPi8iIUl51uCmj4dBO+ZEU2fLF0zTIE8boIpQMf/PElfGttE3wp8BgaiHOd3Xa6QEN1KSwRaVBL5dBESNBywhd5yzNcDu3mesH5367qD/Dch185/5IGq4aaMrT5xyA22AfXeV5AA1FszViyDvOnj1Z+PsLhXPlxxxH885Nv2MRM3JLHsfq2RKij6NmqaENRlRWBQvYx4pfa0kI0dBFSZUaoNcHogQBZID+CD13VeOnNA3TNdaOuohj5+WUs1R7E0bg7by4GFdx5WrXIKMjf4QSRIolKReigHVzXQbZEIDPhK8rPxyEmQ0FL3F1LkEjX3sDCPMPULPJTSsjPGivyk8r7UEP+GBA5HtiDD2uePjLEEgUEQ1PH/IaoIJFdbBPcful0qIdykpuOYttOJqgERJC2UCwPUV3WZgx6GYlOlS0MKa+FvqIcTSxRuZR0rRbzQNeK9IHkXig41Ah0N6LZKwKJYQGD2jT0jbc8CioLUdSxZdfd0JZ1ISFLAz7fFTsOb8GGHQ73eqLqGFAJp+d0txFVdO/rovu9hvnNsZoTKURzpMApoyduX3azcyrToc4R3gseEDxwVXhg8qR2liISfafhGzEHoQEjp2Amn29FkbYZmBSCDCqw4FnZxEB/eHqjvbyYdHgsqG+ahDSiNxuxVd6T0VpcwhaeTYnOgMaVdJ0DLRDW3MADHgFqKnZVwXy8Ac3dZtIAbkQpIcFFyliopGOf7LJsO+zY0R+aeaSddBE09kS4xtJ1DHtYdLEYSVnJOEuFftyYdgwUuBNh4GWdoxeH93zOooXEUgUm9RGinTkOMROwhXykHx6iCrcX8l3WKYSdrlkPuG+yBl0op0l5PvHGM9zx7H96X2hN1DA92qw9QMEI+sz2vf21Ckn3LIbC65rtd6Hhggcu3wN21AwNJFpoIGFVR3MMVKpmhsJaXH755xH2vDY9IPJDLMGAVf5mNNTZtI8IxWWnm4rE9Avf4p/bKthEhzRjFZbG8Rt9otv1CnZ9x9URReeuw28fuJ0g3MTXTZRTCqLXqtJzdIH6tutZqhifgFASOtfwOlEDgum/+OIe6yBbiWWPPooHFt+BrLQETLG02ikQW4mmLiorEQri8k4niHf8qDxB/LzkW2ryUcLQ7Ukz8Mi9idbJuQkFb3zAipz7RqciVtJO9G9cNq7bWE8JxnxoG9ogCZ2FoIuRF09Usy+cw2mi/7Lds22nFYfMwYJUldMAiXNEipiCy5mUIOVHxYvZ3I2jdQZ74pNrly+Sbr4ZYc4CRPQMC2KRn4OfYeLpc5HFYw0ohqYunaGps7ShWs/QPzJLH5oZTvLyE5CGhyPIjwtzHX7/JVSySDA17l2ezu97CdcQh78jFIaYTei0Ksoqc36B3MjRkyIOBxzXVZHfdPifKEEd+buzsQJd0gRogkZPvQSq58BLX4pGRpfNYkQp0YSlJYeNHPgb1xZc5OCECn3pH9Z7vW8c1v3m17j3doaug3Rq1DL0nGy0o76MdWUDKFE6rAeTaEzWCImai7hY+FrwwNXmAc/J51FOKBQKNaO+ogHypBSMVDPw7d4PuKr0qTG4NYWvlJ1MD4lxzlDO2WrSoaFfiRRC0DhdOr7B1mKG8tIX824nikyejJec2ip8yDsPMFpwkaQFl6SS4HhNPbqJiUE252ZCwF96KtNHFgwpT66/foOWNHQoMSuejZVr78EtWQmQkP5svYErsqLMFGkjF0N7QkR6NoMpcHnXSTaDCC30hVVHMfMX/4m1eRpYWgZrZbKFfD0SqCIoPsaPqZPNeuGV5x5wu2TNycPvYl9Nz090qw+ylwvJmp/oRGH3a9oDFlzwkmLW3FSilTmHihp68FoXJlBZyvB1SsKhCeVHMMVmm/DqLh4QITDYqn1EAs51tkEcSzdVgoJShlqAFkIEPPJQFkZkIuBDc7u02LiljLWX0W76t9woB6sI/Uj8u3Zu6x+nsbRNlz4UdzjkBK1qt7yECjYYTBXuv/93xFsFg0SeEpYCUUHtrjIy9VLnMHNeJv/1hEbxm1G7D1oiWJbG34qbrXRSptpP8VaZEb7RuXjswYWYk0xCkdIeHKrh6I2Yw/V19yL+Fh5pKRFaJjIxEykRXjhU0chVfpGdlm4divO1sBBCY8ZQhAbrlwFEij/9Hs0Ri3BHzAgBCnb7if0TEBxFic8kiGpLoLNzK5jRWFE06oSPnQyTP9jJ8PceWLrqVjcIKhNNnTp+GE0dQRBRw0xwSdxUhm/wbsF3bCeo81bgZqXfxHbIlTqbQ2FIL1WYGqjClFvisHpdBhwxU1fqlJd3HELXRCtRW8hRexhrSilhQwgTKwWk82N6ICwxGm3FZRyKlFA5Fp6KaxsOfoSiRqagQIl1/70a4bbks8iDdGqCWNRXlH8XDtUZ2aYaqo8StVu6W1C7Oe8b4VPBA4IHfrIHPGWY2kPjQBYBb0J1STmNMcIQSmMMR+3tjuodeDlfx54uKW8J71GgUxW+OGydg5iatdwYI1wJP7FDBNbSgg9eeA3HmUeW741YnDPLaTHMT/axcICr3gPegaFIJlkDlVKDGyNkdmlGd21488E9HD2iPB4LCZnmISImgigqXkxQ4rSNso0a10esGhwFLqONLOdnIYutE05/j30s5aEUN+VmQDZ5JGYCio8RQqrHPwQRwYFu35e25guv4+sBtxN0Cb3lCfxPzDl4jog7vbjDzp3zRLg7RMMu3hRhC8EDV8wDHU21aD51hjiD+9Df34fe3j5a76XXMzCfOYfecz04azKjx2zG2bNnL3LeszhS8T1+lqaEAGC7iKuEr0f2gMcUJC9aj/j5Ddj93jsoaxpy3UmnOdEtG/lwE/+NBaUf7rBy8yoJeRLrxAQJ0rJTUfhWGX13nv7xfzEbCrC1jusLZe79iJ0y3GbNbbfB98i71HYTjjabSAjSd/hGbvbJqbIiNOVGQOllxuH8I6z1Ny1Mp7pJbgmZMx9JO8pwxHqZqnNXIdb2JY/aKnaMlNjtOoXCrRtRmB+NZfcvxpyQwYabe83wknC/x2T7PnxaoUGdJzOwG3yPOFW3Dy8+tQ9xOSuwaEHsYKopcy/MXhJMCU/D+ifS+NSYi9siCcHCB59AGlUpfvTGVtRZk1SnqnZjc5V1d3ESlqaFXPxYPN/CY0o4Fq1/EvN1pXhr06dQrrwL0/hms1c41q7PwVMb97GWHdn6PNpPrMBDd8aOMgaahvsfXwHDM+/ilDQLC8JHR+O4qsndrV3sqaWp2QgfYUAXknwP1pvasXFfE217CrUGEyIiBt9DXGW/cF7BA4IHxsEDVA2/f98XKK/R4ZSJee6KIVWGIyn1Zsyfo2QTMppF/47c9qex+xjzvYkbY+yQIm5OHOmc+qLz+wocqOKSvPDNwG3OBpPjYPpohzRUF+CzwiM4bjzFjibEvlKERybh5tvmQ+nrAY+pc/CbdV14ahN3r2fHGDTOkKqTkBQZjMnnO1FRdABGpsm0ZN23wD5G5D4R/goeGM0DZjRVV0B79Hu0/3AO198wDTFzbkRshHK0ndzmu0kSLoDrq5w+aGzkNTUC9zz2NLIa9uPdd3bbfz9V+95F1T4FclYuwwIN70Z+rN9725u4eb44hKjOBrrCl1gLHnwiDk3afGzdWkgjI2YxoWz7JpTtU2PJfUuRHO5kAj1wCGFN8ADcDlkzeYocISEKKBSX/z8k5FrQqxGubsEDl+ABqoJ/5vktqKqpQ319I3Q6PWk9GWA0tqK9nUTDu7thMlHyhhI1FgtH9TP60cVY9qtVCBk7terohxO+vTY8QDBv05leusYmUUJ+oErNg7SPogi5kKCUwFDLwMGt7jDpqUqFhOwlSoSTBozTGLQLPder+xyb8o+xFkQvWU1aLc5rwZsO7WSRGxDPwC1WQXQXmn2RU5vw2cuvs9y8EBMlzqr0wQFw2969J1DMVhqJMS8nG8FujPv2vo6417UMYqYTk2dmItL/e3z4iZbIPdS47S7SerFfqufRUMrwmSuw5k9P4tZwPiIazCh5fRO+peC+OHoZ/vTbRZjS0zSAXiMKAhah4UhB0FuNp57agG97/BEVFczLClFzUwFeZX9rvlj2+/+LRRofNLHUEdwF2aqrJj2bWogUYVDJuN+h9p0/4sWPjkGREM8LLm/bT+dSXlmauswsQriacZQQrjbsCXOMjDVrERf4EyqbLsWQCdiWqTBNISrFKJ5y/3uSUHaKSoTiSq5KvLu5GoXlekjDIhAUMEKFmLcccfRcUySm80YDanBX9kKbvweMvI5kxlykR45MORpAGpk2arc+cQTSrSjEwccT3gkeEDzg7h4wtxzGn595AzWGdpoX2gbkFkITt0P3oxK3xAdbq8YZBGE65P3NqLZpxFn60GrQ01yzHs2tNiisEmueWAHFCLfJifFXL0rf/H94u6AOnTTftbfK3Id2owHhafPt1K+egSqk0f1N/3WNfT7S12mErrEe9bpmMHruzKLOWYd7E+XcG+Gv4IGLecDchC1/fha7jtTDQPGXzs529rdSXVGC4oZ+RCdG8ptJYmj7epuw/+AJyBz0ZgNUyYghnb8AhQqhTvR3JIS+SyEkkcKrB0cbjdbfoQk6qzayPGwGZD6uHdd2GFowyc/HHnPwlEbQGLwX3/1AyJrkoTpWHDNBelYKpGbjIK3MusoSlOv7ie5NjQBHZN5QPwrvr2kPuF2y5pruLaHxggfGyQP7X38B31rpQh1PIfb1heS66yCWBMB36hTI5HIET5sOpVKF8PAICtxFY3ZCHBLmzEFicjJSUlORlpGBzPm3IHyKax+mju0Q1vnuATOqd72G517fjuLiYhQVFaC49gSJgZMGg0OQSyJl4OCZhGw4jVr7II6E7OsrUVishz9dl8GBfMkQdmHHxndgZKOncXj4wXnOg9yWJmx9fT9JvgOK9NuQoR45GMaHXuzSbseWilbWlKyHf43YAOcpMt0X23CQEDVAJBbmzeERZdHIXrT0dlGC2oj2bhN+JIFsiRWC4ikNgUVbDL0kB2vvnAmP86dwpFALk3g6Mh3RGl212F7AUPR5IeamdB6InztrKwVPUmjSQAnRuTkZuIGEwoMZCgISM+07XkNUU1yUgaMgKEZbvxnffLEXJyj60E35qqTseF72JSPImhLhj0mKNGRETIGYpY4Yeq8YmPBdaK/Ap5UtxAHXCc9Z86C5DB5wZ951zWcDGi9Scws3GVTm4pGcmQLNwgR3iJiCeJkx/qgqq6NkLi3mTtRUMPzr/QgKmYFAJ2J+YnquBfk5v49OsPlOTueJ69prWdqSvjPXIWIO6c+MOLTzIPmdanZbyfQ5QrLGiTeFjwQPuL0HGA0rBg1obYivUo2osOmEKPkB3X1yrFm/GDcMukd4QM5oxKVEYPK5M+hspwSPLRMi9kX0vLuw5pFFCJnsWs/U7nge2776gTNCLEX07AgoCEnT2mmCIudhLIoeXAHv6RfEzkciSIjnTEcL2ol5wrZIlXHIXfEL3JWgsH0kvAoeuIgHaM745+dxxJa/HLK1pbsZZYe7kJCpcV4gN2R7PrzVbnkOOw5Woqi4Af4RUQi2air6yIkO0UmiZsBmoggP05AGagy8uprQaE3qMtrIVU1iZDL0aQMbT+iapaUUf9zwJgq1J6BQR1PiiLGEGYNHIX1YosbBNJHYqpUZQXrPR+3aoebOZlQUfw1lJlHHuqpRDmYKq/zzwHUXaOGfWYJFggcED0ykB3pbavGvrVtxxIbbtp5ckZqHlXelYYrwAJnI7rjGzmXB4Tf/jO02Hp8hrc9Z/ycsUDrhXqGg5P4Pt2K3jULBup9YmYF/e/hOTHXxNduy/xU8v5tD1TCmKem3dG9uGqYOaUrDjmexuYyZ9vpixZNP8pI2y+paCjzqsPG/NoEhumEWddYKLF8YO5ziwVSNp59mKNAAacYaPHFnBLs9f/90oeDNV7CvzhZ+4Cz1VSbh3vsWI4K5AVp6qVpSAl+m/yhY8exTm9lghTJrJR5eqIGH2YAPnn2Rm2gR4uh3T9+Pqfxt8IiWdTSUYts7n2Io4yCzgzL3UazPdENaLeZe8QndK44YnbQ7Go8/8yCmufh+4cSwy/7I3GFApzgI0yjQxL/FjI6WTpyfNAl+U6bCSe6CfyZfjkV0ze1981UUHhsceWHuKTnzb0TUzBC6l/Cnf0wdHfAYoT96G3bgqc1lnBekGfj9E3dicNjS5iATdjz9NMqoyYqsdXhsYbjtC+FV8IDggavCA0Tt+8pT+JSlNRMja83vsNCB7tBMKBsvZ/c1Gj/1UojZdr+3EIreQuFWLw9+3AMZat//epGjNROrc/G7tZkD41rGVg8vp8HhXhO1ytfGe2QBkU/Ag9rPj1ZdFRfcNdOIgbkgjbUzluGBnDgaI1jQ0lCBjxzG5Oq8x7E2jZ90YEM7q3rXRrx7wDZjZObBS/DAouSB39bQHUZ439tSjR1vER3aKTGW/P5pJDsfgIyw95X92LB/I17cPdAmZh68gubBtrvAWM/WpTuMD9/bDmaIyOjZPnmPM5r0sR5N2O5q9oCArLmae1dom+CBMXrA00cGTUoWYhReaKpq5Lg3aV+ToR4lghjaGL0obHY5HmgpfRuvlZzgdvVVIvXGaEzuomCjtUhN950nMtOdVNF4+CAsNgVpMQp0NR1Fq5V3wEIUDFnzI52jWC7HwMvc58J1/ThWXW+nQ+im31JpIQkLktaEnbKt6zA2vF/JwrylGauwOIbfqBpL+zEU2SrGyS+d+mpOmJ6qpNRyG+UXJd/e+ge+7mRKJ0mnZ+1tCOT1zJWq2Z59BkXNbB38oN42dxuhLSmBV0QKwqZIYNd6IYo+Y3EJjNTEbn0VCvKLkV940IqioiTWHfciI9Tmj0GHdO2b3hYcPliC0tISfP2NHv2Tp2Ca1GcQ+sIRvdZI6DVbrahYnYNfLo53+e/KmQMNtYexv7QIZYe+wfFT5+E/LQiDWBKYe4WGu1f00L3CaOMooSlj7vqHMPsqQ4F6SPzgw0NKBUtXNV7+/zbgs7IylJWWoqggHw1tIqpOVMFvUCW2s152s8/omlMnZiJJJaFgS739ecbcU+qqKlBcWIBybQP0xhNoaTGiSd+AqiMl2Pfxe/i4vAcxqVETRnei27sBz7+7l/rjBKKy4h1oHTmfe5I2XE95CdE70vu+ZpSUn4A8PBxya5WsrWcadm3GzkYGIypGzrLFCOYLyNVmoPAqeEDwwE/zQNfXeHVnFTtmjc77NyxJkA46noeHnRN20OcNn/4/PP9mPVRpiWCYOUUiSmiInG87aMcJeWNB5dY3UceMWanQ5je/HZKMJludWkpFSX98+kU0S6IQz473RGDa73TbCWmHcBK39UAHzQW3cXNBJnD/H3fTWJv9LXnAh2GUoN9ZOUsrDZzzjUCmRuYWTZVHEmo/QYnT+lp23N1tqKM5ox4RmYkYgZTBabs8feSITScq9Jg5mHmDawcWfmHEIkMUiB11NWinMREzDy4iZo9LpVP2DgxGYiah/yW+9Dp3FMSyU5cIH15DHhCSNddQZwtNFTxwMQ/4yIgrNJu4QkVdqNJxVEdUTg9DXSUKiHvdP4xopgJc+6C8WBuE793IA4RQ2EginWyYXJGBJ4mzOi4yigYu2ZD3aFFtoG/6zmN6TCgMh77EgbIjqNURh61ECrn1OmQSjbFsolGEmioDsh/+BSJ4QCkjDiB9hWGUbfRbslK2ScPlqPvoPdSztFNqPPRI9rAgGd96UuQTjPRshkKrAzX6dqt5fdBXH0K+tg2KWbMQ0F6Mv++rZ7+LzluNrBnOdXr40rbqLX/FZ3ouJSGmqvdFd2Zjzgwpuo16dLMfW9BYYaAgZqJD/3hjZoQXSg81skELgt3Ym+MbvQS/uiuKd5WVlg4t/vI/r6KyUQ9jK/FgtxpQpy1DAUH55WFDA68epLOhQWY2BZsTkjDvpmzcke76BKjdyfYVMw5v+TPe2Pc1mg2MvlormnU1KCvKR5tIAbVKBsccgK0oITOFhIBT5iH7jtsw8ypL1Nhdw7cV4mLf/MfXoB9iV3erDodG6K8hm7rlW0Znh3meJaik+LG7Ewai1LEt5r5uVgtBr9OxOoEGYztYJp0fPaCMi0eQrQzdtsO4vJqw/63dMLC3sH7Mysgk+kamQpwJPNpO6I2o1AjoCytItYsWczuqDxUTVake5rP9ON12HOW738LOr9vYHXyTluO+JLltZ+FV8IDggavEA4bDu3CwkbkLROPnq9PHRIlq6SjFX7ZV0z6dqKzsQVJmFHg1izTr8eH2Q2yRYvTSX2Be0FisI4TR5hdQS7np9vpD6FemINKtqVSvkgvULZthxv43/m6lolfj4V/f7jDXsDbIOwhTSVu4ytgHs0mCFPoNuVTe6RL87EHzdaYYOIEYMvRaKgZWZyAvOfQy5kgiSHzG8tu8BOMuc9NhWpFEpxw27xaEXrI2K821QkOFRM1l9sO1sptAg3at9LTQTsEDl+qBXgMKPtgynBqIHrQPLL8dSl5SrFxqI4XtXemB6i1P490qJnglxconn4DG18Ea0nJ55fcbMUAk5vAdrTKV/o+vXTACHcvgbV3+bgTKNptdSSufxD2DGm/7hr+vFlMTPnv/bRwYQvNjt5jocp4kuhzHLrV/x5MVRpT+vzZy1BfSpGX4j3vmOEwgzET38bSV7oPE2tc9hTvDBwPdGR8U7fkS3xh/gCTgBoTHpmP+HKXDMXjSUIuBfksvDvyWmFne2cG2SaNzcP89CxAyuImDN+LZu6aCjdi4b4COYLh5CuSuXEZViO5BGWGzv6l0B7aSJhKjfeQrj8TctJuQQm2wx85tG7rR6yCKj6QcxMt7UfHFAQxmXlUgh/prgZv11yV1A9EBtRgMMBpOoq2zE6f7zgGenvD29kOgbBqUNHEPmTqxd82uhgK8te0gJPF3kyaXBh2H38T/btchNe9B5KaF01VoXYjqcderm3DAGUeibZtRadJsGwmvggcED7ijB3S7nsWmA6cYfls8ReO7MQ0X6L6x44UXUUa7MUv0kt/hwWQekcSaidb2vxhaW18s+d1/InmMHMqGwx/gxe1HuEaJk/D7p+9xj/kIZ7Hwlyce6G3YRTSjB1hr4pb9DvfPcf7b0NJ8eSvNl8Vxy/D0/XN4Yv0lmkGUgr00opiQOpRLNO2yNzd3oPb789BEuNc847LbK+w44R4QkDUT7nLhhIIH3MQDnn5QxacjLUqOtmPVaGfhD4xeLiOGVgB9vxQRkUFuU93hJl6/Zsy0tOzHC5/UsO1V5vwCubMCBredRNwPFFbaKflAQuhii8WOYbB06lDS4IXM5DD+BzFHoGyzNdhTokBUBP2W3Ig/QSQOQCTR/KRESGE8WmOn+bG1CcEJuDXxcqqn7EcY5xUTdr70OkftQxPtX//6liFVoh4IjZBDW1zFIr+8psUiMWwwtRnjA5UmHikpKUiMj4UqKICXFBgNu1/GFyzNG9F+rXsCDy2+A5lJClSVcG1jHN3X7mYIB6Igeen1AyxNm290Hp747WrcwaBCKTFVpWfr/6lVJjRWlRECoAty9QzIJI44m3G+vC7z8DpKQL28uwZ9xP1vJgJ8U6cR9dQG5wioyzzJhO/Wi4M794C5BBWkYfXo3XMRGhbpBHlogs7N+uuSXSnyhE+AFEGhRB1JKFKNRgNNVBQiiQouNEgGP8nE18t6S1VUqZuJxEiiVmGKJF76jH45Fg4FyiCqQwhRHUgVrR5+iEzOQhLd8/u7OnGKUEJ2TKFYiqSF92Dt/ekYfJe8ZA8JOwgeEDzAUw901JVCyyDeJWrckq4e29ib7htRyUrUUgECU5rV/oOPSwXCh7n27CmUFmlpnGfGtPiboR4jP5NfsAYKYgCoYvxhOQX/mHSEsWLjw84gfCB4YAQPdOCDDe+jlXmQKnLw60Wznf+mKKG47f1y9vczI+VWJIbym7GAaWxL7X5s/3AbPtq1D19+WYrqY63wkk1H6BR+oGNG6JCLfNwLXTXRLu8/gEMV30DfYoIX0dRFTnehiM5FLBa+dn8PCMka9+9DoQWCB8bVA55+csQTV2iU9AKO1eg5yio6Y2dzjV2vYgbpVbhRnHlc/SUcfCwe6MXnG1+FnuY4QBx+uS5jGC1CV9Ue7KlpZQ+mSF2BJ365HNnZpKuknIwmBkrNfNPdCO+oTITxgPaMNZT5YzHBoG/C8ZOnYBZ5DQq+OVK2NVXpuDYwzTDQb4m0ofqlFMDjacAfTEVU/1lcoGCjIy25OCCIaH6yEOFvxtG6ZjZ4zvqisx6F+bXwUoQhTMa/iUWHdju2abnrK2PVWiRInQTyxZ5ot2o1qG7MgkbujpOMLhR/8DmblFLmPoylCTew3eNxvh1HKBE1QMrEfoxWXRWK8rXo8ZLA18dn0PXLbcGPvx21X+BL9v4QjV/99i7C5jGLJ1q0X6CaqCIcF4vJiKrSImhP9MPP93qiUvAb0B9y3NDF64zI8V/eq7Rb4esrpoSNNRzex1FPaU+IEBbhbhovF6AvLaT7vRL3DdKw4uj2sjJj4HWqCY2t3NVo66/aLi+oZ4ZdXVWY9t7l6Qo9sySWNlTbaC7NnairLEG5vh8hKjUCvUXwpnu+JjEFWfQ8zszMQFZWDhZmZ0ATNph2kKctFMwSPCB44DI9IDpnREm1kao7TsNTqYFKOsYxkQclqC0NqNAzmlYKpGXyiFZV1Ie6gkMsxePpM96Iiw8bcxGiTClDLSV6mLT1VE0azZMnPtl+mV0p7MYDDzQVvIFd9cxvghYvMen3RUA+SHCR+6r2o3+gxMjwMktx9/KFcDZd4bbkw18LtB/8Ba/uqUJ7dx8sTJElzR+ZwqOaihJou/yRrAl2npTig/kj2WCqxStP/g35pEVrMHK0ywZ9PSppblFLbYqlNjmZRY50NOFzwQNj9oCQrBmzq4QNBQ9cyx4QwS9IjfQs0qu4MFyvopv4ejXCIPVavkAuqe0d2g/wbgUXKAdaYfFXISI4cCDhR9Xx7/xtJ8ePr8zFEw/caKViEZHYYhhilf0o0jaz55waw58JUkf1Ljzzwjs4WEnVdlVaHColXn/Scgmh6mkpBblsi4+MKpkJBSAnbahqB22o5poK0oY6ASmJNwcNEW+27TvxryYc3rEZf3tzB4qKilBIouC1FPS+QckF7jh7RAgIjkRmVhL8e4+jzmCdfNAU1oZsCFHPhJQv2HeqHn/jb7vAWClW5+EXt4Y7nziQzst7X9az1eOzUm+BmlHGdbeF+mPn50zVqBQ/u/920qNgGmDB4bf+jkMkqKtIXYknH10GpVc3ahtJD4ptXx8MjTU4dNQbmekq575xsR8M5XvYCl9pRh4WRnKpGouB0Ho7qphOxZr//D+4O0WBU0ePorXP2qr2ZlRXHoL37Eyo+JTgtfpSV/AhV7UMJdY8+QfcTcHwNBJnPWuohYHVtnJHBJQOBV9WorGONKDEM7EgWzOcOmcE5KHJ2IipSVmXwQPu4ovTrU/vSSi0eGSlROCC8TvoO7nEJ4OoriyxIqrVNhQoo2tDyXvH7L1bt10wXvCA4IHRPOBNDI3aIgaR2wed9ltIk9IxJokXOqjH2RMoJl1JiJWU5OVTssYPk7vKSQ/ETAjjRtT2KJAeNUYBd89zOFpchnYaYkyPyUSUTEjWjHb9CN85esCMhrIvUNfKaWbSxYfqMioqahNBTUhbW87G0lKKv39UzY7NFVnEQhE1hIXC8ZA8WG8qeBlvHDhpt0SqUNKYr5vQ4txHfcY6VF3Kb8x+JBeukObiK0+9OkAlPcQUE7WpTC9BOq/ZJIYYLbx1Gw8IyRq36SrBUMEDPPCASIwg60TebDyK5k7m6RuNJUtvHC6IxwNzBRP46YHekzqU1tCkzboY6iopSUF0K2FEtxLgDd3nryNfz1RZ+2LFow9AMWT+4ylVoKe8mEULSCNSEBs0JuZs2+nG5dVEvMPPvHnAGuweOIWlrxXakpMkUB8/5DdCQTFVLLLTomBpOwa9nWewHTUk3twgikCyytWDchP2bngau7+1JV+4dpko6F1Z8jUUKekYNDcVeSM4KpkotlToO95AAWZudM5Uymupsr62R44UolV09dKwexO+ZGnBgBlZeUgOdnb9kIDsu5tRSwkNIonG0sWJw4PMrm7IWM5/zkbx0YdpsdYkRdfX+OfOKliId/43a9KpGkwEaZgG4f21qGjm0A3MofN+vQYzLlkwcyxG/fRtfjhWikrqwx+9piOTJkgi+uUd2fo66qi/sh5+HDfKPOAhkSE2OQRaol+xYW0Yvu/V6SE/3YArfgTScCGqMAZtmLTiUdwUyt30PEmcNYqopxhxVkNtI6w5GysCqhYiQq6peIhc49xDScH3N2DX4WNsYpShigmggFaYz0Di2tGNjsjDBkIeTkpdgxWJHBLMcTuXrzPaLa+9jNe27URxcTm+bT6N66cqIONNgn1sHjJ3NMFwVoIAb0YNidHo+iv2GiWIoGTM5MkBUCemD6O5ZBHVBVpCgU7nLwp0bM0XthI8IHjgUj3gKYOsXwstO37qQ01JLeQxcwgNwNxDRlvo+fzJ+6hnxlOhCbiNfWaPtv3EficLnYLy4moWGd5nqEKDRYFEtWyggGwEcyyGSmw92EjfipGSk41gno6XRjBf+NilHvBAMI3Jh1JJ97XqUFZUjDaRHBqVD4o2b0I9OyyPxkOPzB9C1+zSBgw/ecdhPPd2GTcPlqbi0T88itvTkpGemU1jWBGqtTrrb8wAZVo6zxFCtubRXPC151HG3Ltoic5ZiYdXLcNtWfOglk3C91bGGQuxSZxTpSHSHYv6bE0VXnnpASFZw8tuEYwSPMBvD9j0KpKU/pg2Zx6ibhgjFJ7fzRKsmyAPSIKiKElB1DddA9Q3JIaEOgYi3VCLw19zFf6KrFXI0wQOt4qqXPbt5fivVSnZRD3gYsQD8Qm//NdPrJRSUmQtuQcL5oTgtL7RquXSjv6gJMQ6o9EibSg1aUOlREnRcazGrg2Vkpvn8ur/hl0v46Naa/BeqkZq/HT0GVqtge8+fNcrJ/H24ckXD+9ACjBn0uBcQgHmenuA2TR5BrJpku7ShfrqH2+W2unaOhkOdifUUuamz/HyvmOsqdGL7se8YP5RuY3Jj1T5eSyfKj9pYx01J5N45k8e/BgHdd1UFXsbbo4c+H15TWpHUWUzfZ6Hh5bdjdkyZ0msMZ113DfqbanCocZuMBOkCxGZxDNvxIfbyug3qMTteamw0857XICxuBRGixLL1q3E7amRYGPT427hpZzAApOJEptnalHVLMHt92QTkuQzAABAAElEQVRBOiT2JSFEYXJWJiGgTjsgoDiNly6+IlstRuTvOMhWHXPesKCx7GtY5ET3SNSpIy0M8jCd2poaLeMfqsvSgi1/3IDD1uQ6Q+/RTcnrKkqwa09YiKJODT8XP45G8uvgz7uw85nn8XFRIU6IFJjacwRvFx1l6W29NQPIM+c0l33gJwp0cAuFd4IHBA9ceQ9II+NgqS0GW09FT9zqMirEITRAmAMaYOhZzU1f0niqnv047va7EedsLDx0p4l8L5ZjjqKfkD8cYr9bX4WC4gZ4kV5XmHSkcZAJn7++mfODbzIW3xY9Zvq0iWyacC5+e8D5M9bCFuQU5BdBZ52Cpa58GHMHVcfxrV1m7H/j7+Bq+5RY/4cHEOo1YKPk/2fvfeCiKvP98XeDMDIxgIwyMiDgMIJA/BMkDFgMIywz181at9y1NrM/7nb7db+37u53/f6837q3X+3etltrrW1bmZpauqZlaQQiyiIikxCQDEwTOBL/ZMLRAUcnf59zzvxnULdV5pDP6RWec+bMOZ/n/Zxz5nk+f95v0sZLkp1ATSs3GxmiAvi8cUEbaNF/inVlwlwwrnQVVs6bQTTKEkgCpIggxplctQ0V9Qa+oWeCiIGG5vJsYQhcSQRYsOZKosnOxRC4xhAIVkQj+nI5i68xbFhzfSBg0mLTZ2akc7RFgSGIT89DfpoKJl0DURUJxw8NukSLFyz/KaJ8OL46yragws59Pf8nhSMcmz6ufFV3NW55FdV8KbscS558GkVJSijIIZldlIVechRz4pGW82GQD36OrVu3oWxfFT5vJbFFysaOokoibpGGRvHaUIlhFpjC5uLuG1VX1eZLnry/Gi9tPsJnSElJwP0/frUYNySno6AkDxJdLfSU4m89G4asjDDKrtyHw0ca0N79LSaETkaEXchdpoh1Opi1bWexbNXPoPSqkrqkHVf6AOJOn0UC2V3HmuyBNF/UUmbsemU9X7kF+Rw8cu/scTwJD4GcMmG5KhTNrQuRGxuKvuZ9/HbObQs9ssA6qz+h/WbI4gpx+2wxVp+4boZQxfWUCdtAQbcMLL47C8GUDftBLWW4KrKxqMhN+JiqID4iDZ4hTED2wtsRO9F1DrGscYHBNX9YT4Ea7iU4hCk3FFOg1lf1iS+NFxFXtkpCkUlBF7WMMrBbjfaqwyEYGmtRRvSQSo3GJz873y8SqowSSwe52dG47Y8oOy5UDEKugEJKhED2zaE+A2oryyj4oUSiWilq/nKLbg9RkQrVrX2kU1XbKDgp5TnLcf+cKLcWc6vuNJfdRHM5IHxuFapAbXywVIy95dUMtskQYAhcAQSk0OTlwKarg8Fe6ml2VgOEQzU1ErJA1++XxViN3/9ptz1BJgP3LcsVZXWANDIJWcphVNvfhbANok1bjapmEyZHUUCbxuquVpmx/+2X8OlXwss/456fI0dsAagr0NPsFGOFwCi/sW6Xz5t3K6IvWcHm9oUxXrXoduEv+4QxRcbSh1EYMzLIGTJVjuaKej6xcdosog0UPX2+CTvWbgAvF0RzwcfvzxsxFwyIUGFYWwlu+C6bNosFa8b4vrsWLseCNddCL7M2MgQYAgwBvyNAlDhb/wf76m3IKUmHoxaLp74poOoYpQTtjXpyVbqWJhLutFFG+fSoUNckydyIV9Yf4Cd+8pyf4Cfpl8kt7TrtFV2zdZNOxgdN/DnjSh/C4vRJbueXYVp4Lw6SELqVuLCb2owwk2fPanWJLTYPq5CX5GgDN2BPRrbfqcKsKH/9NXvpvQarnlyMSc5ZqhRqtRRV1aTlMtSJauLrbtF3kuBiFzr1gtiibliJbApYCV8RHMwlJQX+D9TYe8Z3JhupJ5HTspKyKU3fHMFhOx1Y8UMrkBruI2Lo1sviW7XCZDqL4GDB7ogk0gmxKTC3+Ab+uTPpjvBBmZ6hMBRlchRitJB45jsbDvKTqMiMAuTGj1754K/2Ws0mnJUGC05wKVGcqYKgyJuLlAgphvuOUVUQZbeR8HFkFvHo2+eJjdvfQG0X91aZjnm3Z4rQSWRB2StvwWB3+HPY6o9bkJiaiHCp86HzhNyu8cJRCqoyb0KSqCe8AYiITUYxBa5lp4xo7bJTKhI9pC9+ds+GimyLtNR2bjjAa6kpcpbi/zx2Nwo5eg81VRA2uSoI+/SNqCwTN0VdoCLBK4gmYG2lLF5VkgaRDsJ89y7gaS6zPWkuVaV4cP4MUQbW3E1n6wwBhsCVRCAYGqqeVsssboF4rhqgCdWV5Tik1aG1vYXEt/fib59+7qxkLl31a6Q7y16vpD1X5lwyJWkvkk7cKUMzuswC7RFH49tIVf/lRHmpa29Fyxf1+PDdD9DUZ//RJt3DJ25PdM1Rrowp7Cw/cASsVgvO2i4gMMAt0cHXb6wdhxaqYNOZZFDPiIVY5D9dXdSP917ayicmguiVV1IClc+8PFM7dle38Ik7GQW3Il6E2pGuNgHd1VuxvZGrBAJGnwueg66aBWvccWPrVxYBFqy5sniyszEEGAIMAYaADwSsxn3400d6+qQHYWnFI3QLQpVEfUNVG0pbPxoNwuCIyzI3NNWiXHsCyvhEKIlf5vDmP+Eop+YJFR547E5EuI1zfVz2Ku+y4NO1f+F1JjhdkwcfLBzhDO5tOYA6opwSFgVSMhIRaOkBx3rELebOBpwIy0KmT90U4Zix/mtu3oU3D7oypAqiHaE1uyW2bylII/B7C3u4YbkwseW2BzsbcXQ4DgVcBZVol1Ey2SibsquHPJbcolqAR8kROd4Wc/N2/Oef3uU1gmaTQ19CIZpYTawzQGo2HEIdcZjY+lpxUNdLDIR6bF//EXr5hspx25KFly0aPHbY9GPL6uextUwHVU42IoOpVZHxiKVADbcEhlxnz9ijKo7qQzDZhmh7M/Y0fct/Ls+5HQtSHUFRfpdI/gQiNl2Nc906uwYcmWU2oq6qHCdsSiRolL4nvXSYNFSJKHv7RdKY0c0IkCE2lfSsvBxhTn72ICU08ZGirkbB+W58xusfafDQr+9AuD2WJouwVxDKiKKuVaDwpE6EvqEGZc29UMWPEvwYHa0x+MQeRMsKo8C74DzhL2rtQQOJHF+M1shBc5mmUiD1ptmIFJ/naAzwY5dgCFzrCEhcgfghCsQbHeNcUsAaGsRAXx8GBl3pV4XLn8L8GXLRgxZAOnGpeSN14sBRXg4MoK9vwBl8ksaV4qlHi8annqHoe+KHaaCl4zDeeuXP2LanHJUVFSg71Izh4ChoosOdAT/Hb6w3lfRgVyuqK6pwWhaDhFiFaJIkjPs3YteXQsXtgkd/hcRRWKMbP9qIz/nkKaqIv4sSeMTcxVY93nhtD5/AJue0LgtHofDu/xwbPxPGUDnz76TkqfGW3CfmTmC2cQiwYA27DxgCDAGGAEPgqiMQMOE8mqlShnODD0wgXlc3rQzXxaVEjZOJkrxk2PrbYbDrAmCoD421ldA2E53TV4IjXbPoIZRMH2VE6DrhVV0zNe7Ahtou/hqau1eiKMorl4gysd9b9ymfiQ15Dh7/j4fxo4x05FE2drLiNGqb7DQ0PVLkk5aIOIZ4/dj2ij1DirKmf704ZcSEoGPfNhzkaegATenD+LeH70JpcT7Uk86iqUWgOxrq7BgfApL2TLbiHDUsx3UwDrqVOJjbKJMtiDLZ4kWYyTbard2NzX/YzmvUmI2tmJRTDO9YW7gqwvks2gZ7YDAYnRVtmgUP4Y6Z4aOd3G/7u6s34oNWbjI4iGPmKBSnKz1tCYiA/LQWDUbOOWRFl8GArgFHX6bgkV/fCp/MYp5n8csWNzFPyi5CjjoMx5tanBpPfYZGVBGF26U0Xvxi9CUuajEZYWhrJ52kr3Ci34wLgcEIlUnh7ggzNLdBSF6mjOw2qmqjahQFiVVHiZHqw2JCd08vjtU10W/YNNxamu4VRKMKwthUvoIo6JQBbV32gK+ZC358gbgiEtP1a2KB7w5zOk+kKmiI+XDA/v5z0hp5B9EomUJ79BtERkUgNDIKChao8Q0s28sQuFYQ4ALxybkozs9CVJgU54fPYvg7SiaQSiGfHIXU2SVYuvx+ZIsoIelyukbQiStGmnoKJlz3Hc6fHQa+k0IaLkfs9Ezc+pN7cV+pUK18OedjxzAELPo9WPPabqJgdiW3gcpZO1vqfCa4OamkPRJBbDC2alFBLADK9GwoZaNUYI8V3MR28T9vVDoDmN1dJkSpZ4wYG9i6q/Hq9s/5tL640p9irlp81fvukDVu/wuq+cASzSgCJiE5lfQIR1S7u+v0ECXx0tkjEjbdz8nWGQLfBwEWrPk+qLHvMAQYAgwBhsA/hkBgOHFcl6OVku+Geq5DTnGqM9N/xImkodBkFiCPtEX6SVvEwTYwZLZn6Ulz8PDyG0f//ogTXoUdFIh58487yHUsLANNzSMo2/SfvokyXoVVjqX/+hiJK7rsCI1KhqL3EJo4rZvvQknbJV0UWUb6PW9hd7u9VdbzkJPAaqy7wKqlGeve2s879+U5y/DkwmQhG0wSiAiicEsJMqCmjXOqjx8BSa5XJOQwTyZajxyiNDruRmk02NXGZ7KZKJNthogy2Vx3kudaR/l6fOys5CInuI0qnLwFLwMVmJ2jQv+Xx0gryjFplCJn0Qr8onC65wnFsGXVUYbbZ3yglzPH1tNPzu+8Ec7vSHIYqUgAvsFZmUcOIxVpDv3rzxDrFUcVQ7O8bQiOiOY1nr6Xxov3yfy1Tc78Pe+8grd2UHC9sQktrUQb00SaKNVVpFNjgCwyjn+fcI6wPArwqoJMONbW46zLu2FuEVV1+dn5MAI7G7SbnsNfPm4Q7kHpVLJ9lPc1OS7jU/OogkhFVDrHeCodReF9WJSiGHFW/++wouNoFVroN2jOA/+KZbfdgqy4IIwIolU1k9C2hhfa7q7ZiL9sL0N5swT5eWqRJBj4H0lmAUPgWkdAEiiDMlaDzFx6/xUV8f8X5OUiVRMNX6yK4wMvCUIiopCUmom8AmoTabAVFRQgOzOZqlrdBvTjozHMSn8iYNFh7X9vd45j4zJyED/xLHrs1WdDnW1Q5hX5oIseJRGEWACm3XgzsVT4OQvEOoyBjkZKdBPmEtbBLmirvSnbLNj3xjo7tXYKHnz4RyIPalhxrHI32hwTfHMnavlqdwVVu0c5E3Usuo9Jp6eTv6sylj6Amxz8y/68z9i1f3AIsGDND65LWYMYAgwBhoAYEZBAPkHQb4GtyycVmrfVnLZIZlExEhU0cGrqdGbuFK5YiYwIP9ehSCZgoq3XN2WbJgXKC81Yu76at1lV+AAWZ0R4Nw+K60+hop4GerYAJOeT89nPTeIMNH5Rh0YHnQVNBlo5gVXdacSoE/hMKe2mV1DH09DFERXQQicVkKNxIarwcSYg6bBc+DfYJ6WRDV32TDZZHAWvxDpJ5wJpfxUCaY5WDRlPIrE4d0Q/SYJJ86WgGEV5ebiRnrEFd5QiLXbkPeo4jz//bdz+KmW4OapkOEvMOBVM2k4jdHUCEMlV5lEQICd3Dm6ZvwCl+SkQteSQzQbL8DDOXXBwl19c44Wjp4rRxCHUTcDZn33jeW0SY/3P53HghIv6xuPzoQH+fXKoV4bZ6bHk6A9EZHw6ZWSnQdKrw/m0n2JRmgiDGtYv8cbWeufvD0ULYTgdhtTkaOek3aOdtBEgi+SpdJJVKuTmJou0Mi8A0ekUoE7LQnpcGB90dw+iNVAQjV9sZkFo+9AhHGzs5ndJ1XNQ6l3dJhzN/jIEGAIMAYYAQ4Ah4ESANFs3vYxafu4kxYLH/wN3F6QjPZeSEtU2VHF6izTCuD4xC1NONqHq74fxRUsHzOcCMUUZLrAb2BNB8tNUMOkaYEldhl/cqHJewW8r0nBKdONoA0m7r9ml3eekbAtLgPzkQbxbLTBJ5CxbgRuVXtTafjN+tAsHID6X09K1kZauwck80GegvuGr3TXQKM9hx0ub0MXFqEin51HS6RHBFH60BrH94xiB6y7QMo7tZ6YzBBgCDAGGwHhBgDKLnl/zBk6SvarCh/HEwoTLt9xmwuFd72JvXyZ+uzJ/BDXX5Z/oCh9p7sCe7VtQ0cK1ysciTcGTa+7HVB/JT7odz+ONGvqeohhrnp4visoargXWfh0+2LoBRzrOejQoTqNCR7tA+5ay5CncnzvZ43N+o/8wVr+wDdw3Fzz+LIpigkYeM172WPux/4Ot2H2kw81iBVY8+zQSRdgs7aZnsKWBo19KwfLl07B+/V7e7pQlT1JfTXVrg2PVRhUNAeJ5lhxmuf3LUSeseXEnfz+lLFqOaUfXYy/XHVRd99Qz98DHHUjU8tSqIB8PnNt5/b1q6W7Eju2foKHD7b0hVSAj/2aiFMzFZPv9xT+LG+lZ7HI9i6rSVXhiXpy/mzDi+s30PlvPvc9oiStcinvn3YDrif7y1DdUbbfvIxxwe0dKU5Zgzf25or733BtoIp7599/ZhnY7u5nwmQLFS+9DyayYcdMOzzY1o/HLrzAwdB6hEXFISp+JmElu2eKWbpTv2IK9DcI73/VdqhT9zWrMmuTaw9YYAgwBhgBDgCHAEBiJgNVYjt+9LIzH4xY8jlVFxDnqXCiQ8/oabGt3jfGcH3Er0jgs+5dHkD5Z3GNawWYrdPs/wIbdR/gxu0c7uI24BXhuVdE4Gy+Zod2zHVsqWkY0R9jBBd9Wj++57igtY7vFgQCrrBFHPzArGAIMAYbADx+BQDlRoVXwpcXmS1GheaPBa4uQQHV2rFOE0fuQsdm2oXrt72GInUPl50TXQ1lFvijbHLbIk27CzbO4LHKvhXh+39hUy2fsqH50OwrV/tUJsXbsx66vQpBMZdy8rgSfKeVOiUNqIQMOT6UGP7+/0GcZu3bHm2jgqN0wDgQkvbpkxCafycaJorsojVTFv8SCJP/21Qg7aYfNuB//s6uJ/yhlyQO4NUuN04cqYaSu6DsO0klKHlEF0Ljp/8Uf32+HIpEoPUJH3KG+LjPG+9yoEyg4s2L5zZg20YSqRnIeU3Xed3H5pP3kZTcFC//9mVdgsCmRrFGOfO7GuAW+LtdPWlf/ue5jJ/2F8xjbEHoMLQLtHmUjppLgrIfGi5Y0Xui5evThQtEEdl22d+D9t/fztJCqwhV4fCFx+QdSIDAgELLwSCQRrWU+0fHpajnNF+q+vhZ0yNKQHetf3TGn/ZdYCQ6PRjZVoKnDLNCRLpdQ5zUEQ1MtyrUnoIxPgDJ0HHDt8e00ofz1/8Lbe+vRZuiE0WiEvq0JtcfDUJzr9vsaGAJ1eh64TN6zg99ikCrApPLpuO2XD+HGqeOlrZfoWPYxQ4AhwBBgCDAErhoCZnz82pvo5AqOOQrvB+Z4jd8k+FZfhwa7PgpnBsk9gYquhYUYDhqrvyQNUHGwL9itGuUfomyL57T70hB0qsOl3ec4eliGmbNTET5C+8VxgBj/lSKKKvaL8xJxoesrGAa8KselSbj11mxxV/CLEVZm02UjwII1lw0VO5AhwBBgCDAE/jkEAsjBfwLVLX28s1WRVYJYt0Rex7mtVgtOmU6iy9iBr499iYb6w6jYW4nTUTcg3s+cRpaOfVhX9gXOhM6k8nWX0340yjZrXysvnC1RxUMd6XBMUibV5ldRb6cTu/eBEkT4NWnKjLJ1bxB9UTgNSOOdwTAXJc5p0pXocupKkAw1ag4ZEBavRnS4q5zdPWAQt4AEJEfQVDl6eHz9605pNOvGGfC3nudI9MzY/dobwmRQThot92ZTYIboE+S9qG4iKiOrERPU+dC4UQfauvfjjx98Sc/hAIanzhKl09zc/BHePChQJzioD6VKBU6U1YDeIDCevB5FufFuWXpWckL/CXqKBgwYrkNuySi6IiMBHLs9Ji2ee3WP/VmSY07pnSiYnYJoOdBr7LMHAYh2jwRndTY1cjUCNZ3jWczKTcPkYL++LHxjNfgV9h5sIvtV+OnKBSP0hLgvBYZGIS8rDIeqW/h2DphDiYZP7dZ/vk8tnr0SXperqDgHMstxtDroIof60FhbBe0JCeIT1URRJx6LR1piRfXrz5MumSuLV3AMybHs8WWI8hGDCQyJRHImBa0pWFVUkI3YcB8HjbwQ28MQYAgwBBgCDIFrGoF+7TZsrhMoRYsfeQzp4V7jN6se7288IOifSjVY8dS/4e7bS5GXFodzHc0wmrmojRkdNB4sSBIXVbG53wjjN32wWK/D9SHBzrkjAkJ47T4u0eN0h6Ddx98ERCFbR9ovhuEwqEnLSnTyhPY71Wa14jytB0hc+okSLjEzW9DS7SIt3QEhY4fLPEJdZRV6JUpo1JGiTBCzN4v9M04RYMGacdpxzGyGAEOAISBmBCz6Pfi/f6xAeEIiotycO7JJgdBWNvAVJV0mCSZ99w0+P1KP2poDFJD5GLt37UZZRSUOVtegXtuAptY2GIxdGDBTIGFRvp+DGoBh3/vQGodg7p3go1pBgvCoJBIhzUGYtRstnQP2LjJD31CDqmYTYpJmEn9vJf70USv/mWbRgyiZ7gji+KdHLfpP8dYB0s4xD2B6foGXdg6nK0GZUqQrEWSiTKkee3WNdQAtdQdxyDBMDkoNZUqdx6evrYOBzx7LoOyxAq/sMf+0zfOqpKnxzH+hIybPI3DheczoW6GRkSIM1AD9h2kyWG+fDD70CFLtk0FZZBh05XX8JNAwSFnzzqo0Cz5d+xehr+SFWLWMC+6IbLEZsZnEWLmgDEed8GjpDPtEMASTbM2oM9B9ONiJiKwiRNujZ2bdLry53x7cefhRZLkFp8TSOu3WV9FgD9IuX/2/8KOZ0YiKioY6ORNFJflQBZng0AoZNNSjV0F6Ig7RUglVqYgxUEPgWo4fwqdaDnslCuZnI3Q0wGXRSJKdQE0r9az5OiQXU0aiaz482rf8uN8Gq+UMTp224PyFAEipWghU5RmbTMGLnDgMHSdnil1Yd6hPj9rKMpq0qzCTJu1eLhk/tsF1aQs9I+s++5rfEVe4DP/2q2Wk8VSMPBICj5W7RZk4MeQXP4QyNxPeviXX2dgaQ4AhwBBgCDAEGAI+EaBAzFsv7xYCMXTAdxPkUCfEemjY6Xb9BftoTgkQvehTT+KGScKASBqiQPLsRBjKayk9DhgyyWjOmSSOsTolgO145ffYtOfvqK/n5u8HUU5aLhLVTEpKdGVgcokeqXnFSFNJ0NGg56uqOZwGOltwsPwQhhXx0ESFu4I83Id+XEy6/Xjz1VexfU8FKsrLUUVV09KoONIpdSUlcomZXJV1Yhhp6bY4tHRt6NE38ImZQZSYGe9MzPRjY9ilfzAIsGDND6YrWUMYAgwBhoBYEOjHjj9uxPGzA2iq4zKObYhPmI5QrvQ5MBxnmyv47HcrObcam1ph6DSip28A5iGrW/WGZ1sylj5MnLCuQaDnp2O3dc7cjhquMsjah0g3R7GHBRxlW1I2inPU5MTUkTNPSMGxmbugPViOilq9cDhXEr/8RriGgR5nGbMNCQWWymva6HpDsE11cw67W0CUOPF2ShxO3LKHm1vQYh3opEypg9DptDj6jbBzzgMrka0Qnfsf3Ye34v2j3TDU10CWXIDYUDG6UwVcff21kYbE0c91sMkUCHVz2rcfrkCjkYIXmiVYOc+NxkgSjvDhZmg7uVKTLkzJKUIU3WwmouHaUCvoUJQ+tBIz/eqNtZEo6VG0f2tDpCLUOWmzDbSjrLqJ7kgplj72AKLdHpJwpQyHqhqpOsOG49/FoCg5kuDqx7aXtqKHS0KMW0TBnQTnuXxh6Zd9NHHfurWWn7DmLH8cN8d4PyNcYDQd+XE2VGo5wVmgp+M7H0Fhv1h/0YsGBp2z9wm9x8PSkBk9egA6ZLKMAvZa6tvrkFJYgEi3GMFFLzKmH1rRvH871r26AXsoa/LgwYOoqqxA1SEdzgSHY3q0AkHB5EzxIazbo/8K6qIin9VFY9qEERejis7tm9E6QA+JZhH+/d7Z9ixQCdGuuHeCDdr3/oxqwwnU6WWe1Ggjzsl2MAQYAgwBhgBDgCHgjYDN9DVqaBxrT3HDoLGVaG4P4XRYDBKjIyChSuuXNtfx815V6UNYnOJia+DPJQnlx/D13BietGuKRBGs6camNS/hCI3ZPZchSkqshi2Rqvi9GDBCItXIo2QkpcSERn2P/WtWdDbVofyQCWkFqeBYxf259Gvfw/PvEJWvo2KGjLFR1XRr/UHPpCneSErMjLYnZtK8rMXoSsxssydmxqXORMS4onvzJ/rs2hdDgAVrLoYO+4whwBBgCDAE/nEEbKfQ/PcadNkHPUN9BtRS6fMJ0pFIJJF6VVAvqjh6Jo9FCrlCiahoNVJSU5Gdm4/CwkLMnXcLSm9bgOyY0Z1/Hqe5yhshoRKno/hMyEzkulGheV9aEhxBzrwi5KhlOE5BKXsCtvMwB7WTc4efViQhYTBRwKWLxt49XAVTrosKzdskLlMqvaAEyUoJ2hv1fIUUDWkxOGiP3qhK8ciCmaLMKj99opkCbdx9Z0NrbR3C0goQ7e8ZgjfAo25TNcyLz+HDetKWaDiHfJq0OdyryuQ85CWrkZmTRhVOnidQRAbhEE9PZcU31yUSjcJ5bP3v9/mKFU7k/f65bsEdz6+OyZZZtxO/f2sPmrS1sBBVW7K9GkYii0IBVaipNblIVXkFaaWTEXziIFqoQsVq/BaJJbkY3r8RH3zJTZgoO/GxZR7BnTFpyOVcxNaP/RVckEKB2+8uHtWZH6jQIE1xGtomI2zWISSOqHa7nItdjWMIb5uEqCF8nFsaAGNZNbinq6+lCWFZ9GyNwhdo0VXhkwauCicSBbfkirByw4zytWuwva7LTkvnaq/NOojOFi0qynQIS74B0cR5JlPEIre4CHFBp6AlukhV8QOkayUuuhKhBcNo+Kycp0uc85N7kDJqQP0C+o7VopHj0B/sQlReEZRe7xUXImyNIcAQYAgwBBgCDAFvBLhxbF6JMDZodlJJW2FsqSetOx10NdU4yc2TpRl46EHfOqBf15ShqY8OikrDrTQ383eKmXbTH1F+QpjcqzKKsagkG9dbemC0a7kYeq8fZQ4ZCKU6HSX5yZD0tkPfJ8wZ5enFWJCm9IZubLdJ6/K5dZ/xQTPqDGgybkDE+W8xMCQEpHrIX5FM7RxRMc5r6WZTlbWaqqzdEzPNSC6ay8ZNY9uLP9irsWDND7ZrWcMYAgwBhoCfEJCEIJXKhJMVF9DeZLA79MmJZ2ikMmEdguMiYGwjRySZF1e8Av+28m7ML51HfPh5yM1OR3KSBrHRSigiwhEiC0agT++gn9omlWOouRI8C1PvxMsqSw+OsDvzZENobhXaLa7s/2BMPNMMPntr8AxRoV1ayDJUSfzJJXlQkgO60cCTVVGHSLHk0ftJh8iXN9dP/eV22ZBourdkvaht5VzKVrTUHIUiaw6iRGqvm+m0eg5f7qtEJzdHui4ac4uTEWjuRgdRCYaHBEIaGkGVa57f4LeCIzHBcJDPph/qMWF4sBH1vNaGAj975Kc+NSp8nOWq7bKdPEZVJAJ12bSsufTOkKBb34WgiFAKCgQjIsIrUMNbIsGUyRfsFWqDMJHwedNnR3mqCUXhL3B3huKq2ftPndh2EkcoWGPGd5hCATa1V/ah+7lDKMjWWF5Pxw4hPMlTb8j9uDFbt+jx+v9+HtvKyzAcl4MkRbDXpWUIk+ioEmOQ9tOzVX2YKDGS3HS67IdbO7Dp1b+BY4KTptyGxdlRXufx/6Z+z2vYepQyWWmRxs3B3T+eh+y0GQi97gw6e7j2ccsgWmprEJSYZ9dRswvr0rszJ3mq3x0qgo3ef89BV03vEPKRTJ99K5JGFUqTQDlzmp1C0YrrqY3JowZ2vK/BthkCDAGGAEOAIXAtI0DacO+VIShVQzqt9rFBEVFJn3Sjkh4adFZxaO64D0WxPhISqfLmjR1aPmkkpWQxsqN9jYfHDmdrRzle/rCFv6CicDn+15KboFRGI5m0XOIcVfwTJhO12RA+2/Y3fPTZPhxpaMeZCZMQ56A7CwyFOpO0X5IV6Dr+HRb9vNTP9OYW7HnlVbTzsSMVlv3madyem4HsAvJhEGVvLUfZizMIT8yCrPcLHPy7Fu2GbliIbUIZLvRHgD0xMytOBoO2FRGlj2DhzBGhnbHrKHalHxQCLFjzg+pO1hiGAEOAISAWBCQIjdJQdjw5/q1daHLqtwxCbw/UcJYOBkxDyew48VEWjQpjIEJsBtJcoCx+aw9RoRVTBvmoB7t9QAP22GQUF2Uh6NRZ3PjjW4mSSjxBjbCws3YqNDNRoeWQToa3M9atKc5VKZSaTJTkJcPW1YJTSXfjp9l+zpBy2uZ7JTQ2HWlhvfYKmyE0VX8JVV4eIn0FOnyfwk97A6FKUOKC7Xrk3nkLOYgn4PD6Z7F+dyV0p8MwI3E0sU4JpoZbUVFPtFq2AXTaRdFVxb/EolQvygU/tCwwfCoUE2yQxxWg9Eaq8jEewLOvbkTFIQPC4tWIDvd9HwaETsGwtop3PA90dvKBGuJ2wi8fvVW8GigBwejTcs5yG/R1OsRdLCh63lWF86OFN/udKsyi+wx/axCo80ySBBSlctRznku4OhthvYfR0sNFFK28TlcZ9aNtQiCuuzCM/s4GbHltEwRteykWP7B01OobzzOP4ZZVh3f+up+nLZFnLMXqB+n9TlpVkeSQSErPpaxQTrtLR9pd3Mzehra6L6DMK3BmUEoCpSIN1HAYStDfIgRuO3XdUM/OxKiyTpIgDNC9ymmQTZtVxII1Y3gLsksxBBgCDAGGwPhFwKL/GOs+3I+I5CLEO+iWA3xTSXOtHGitgWFYQcwTUXAxZ9lQveHPaORoS2lse8/PC/08tjXj41feFBLGiML714/c7KFLqpgmF/Roh4ykY9OEroFBDA2RvutgH/Qc3Zn2NNLmJDvpzqShpP2SR2MQP5cKudNC5yx/AsWxE503XmhsHEyHiHXCyo3ZD6JG20K07Z0wGNrQWFeNsubTSJ6VDEcXc1XWeSUlxLjBAjVOENnKP40AC9b80xCyEzAEGAIMAYbAqAhIpIji9FvyEmHtOobOAaF8mvONc0NQDJgRMy6c5a4WhkwKdKNCS/7HBmYBMsQTzZtSRIEarmWSkBD0VhGNEXVKj1nxj+kUSEOhyS5CAa8d4sJJrGtchU2WwoTqJs75bEZDFec4z4XCwSsmUsOloUokpSZTAENK9F/78KdP9Lylg0ZBrNPJg+1lf0CEAqdpwmEUHj36NAUPPTqXMv5EsFD1TJQ6Gck0SQ0kB/+nr63jHcQkhoQWmhwdMgwjPlFD9G7egU0pIqlK6qAbnWLG0hUovLzI6VVqOE3o9u/E5k+/wMTo6VBSxZPnEogJp6mCjSvLo/tOW3NCcJj7CBR2VG7Bfr5KZTqKSjNB7It+XQJDJuIECcn2WRW4c9mdFGQZwKbVa3Bg0D1QKEF0+hwoTuvRZA8Kcv1oaKVqrro6aBvbnFSQKUv+BQtmiG9Ca9H/HR9qOwlrDR751zswIpzJa3cVQHVaiwZeFHgI/RMSkacZcaRf+8v3xSWQ2dpR3cIlGvSRQ8WE5DmpTkeDx3dMX9B93ERPpBTZc0sQO27oIj1awTYYAgwBhgBDgCEwhghYUP6Xd/hx7EAQMRAkeVZ6O6ik04hKWuekkqapcGcTqsq1GFZMQxJVoVj1n+K1snbe7pQlKzB32mVlBV61dvZrt2GzlmMlAApJlzTLe8J02oh9POWyYIIiToPo68/RFN8+8aAgTk17EIpy/U/lJljI/TUSLfQOnhYaROH92J3eFN4XcPyQkLTi+o7bmtmI2moTsopTPQJXbkewVYbAP40AC9b80xCyEzAEGAIMAYbApRCQSMORRA79nMQwdB9rIaef4xucs7wKvUFKzIyPFF1Wss1iwYXAQM/KH44KzZ51PNgb5KEfwoWgrJYzMJ3swzddX6P9WBO09UdQU1GGvXv/hl2fmZBDAzvf9QIOTPzxr4yo0LQkRk+p1INmTC+iiigfGU9WqwWnTCfR+00Xvmo/hgZtPSo+q0WgOg1KEdKJWfv10H9jRXCIJ52eLCoVOcrTONjIUXANUkaYgUTBs/2e5eXR87YOrP33/0JbUBw9GwqPZyMglARKaQ74lZNm0M6D7bMiJRhTgg2Ck5YukLNsBW5U+u8O1O9Zi//vo68RlzQDimD3mywAsamJONftCupaBzpRV8XpXSmQwGUdugEUHBlBVE21QlWNvBArl2Z5fO526NisWr7E2r98hN6BLrSei0Oxj+qTCE0qbM1VPI0ibOQwryrDieEwTI6chNBgLrhDFSn7t+C1T1p5m+U5pVjobz5vzpLACGQWlaCkRNCiMe5/C7u+JBoPe6BwWBFP1Bfh9J4MQFRyLoqy4nDO1I3OPi4w5bbI47DogcdwZ9oUt53iWT33rQ6V9RSsUWTitgKNUxfK28LI5AxIDJ9DT8kH5rMRKMpTezyf3seLZVsWnei6/6jitbaiCib67Z0+LRKBjoCgrRs7XvkL9FzxEJKwYPEscQR2xQIis4MhwBBgCDAEGAI+EbiAnpZqO/WwZNT5XghPJZ1PVNK9blTSQ+ikKpSqZh0l8xwFL5lCY9tH7vXz2JbmIhv/50NQmge4oMavFiSNaLluzzs4xCewUDBn+W/wywUFVDlThPwsJYzVjcJ3BzshzyoSDVV2x5438TGfPEVal7+6HzHe0yJn0go1V5GDVU//Gnfffguy1JPQ09QCvujJ1gVTWBYy/ZooNqI72I4fEAIsWPMD6kzWFIYAQ4AhIHYEgsOjkU16NuowC3QtRnJNcosNPW0NqKAKh6AYNeIV/s0gcmFowrb/+yw21PVCpdEg0pkpH4iJRIVW28ZlKJOwoqkfx0gL4JOPP8Su3XtRUVmF6ppa1Gsb0dKqJ+qpLvRRAGSIGpuyeBnm+HlQ1394E557X0/O8kREuFX4yK8/a9cBMeNUoAITvz2OLxoOo+bgAVTs/Qy7d+1CWUUlDlbXoK5ei6aWVioJN2JgOA7z70gTYWZRP7Y89zI+IW2JyopyVGmb8U3ftzj/3XUIDJwIRXw68tUSyjDX0304gPrqE0guoCoG9/iB62YY87XGba/gQJeVng0SNKdnQ0bPRqzz2QhAuC+awVEqUmTRyTQpNKL1bCYeXJQ2qhP6qjeSOLj/uKEaNnMXtAcrRlC4BQTbg7pqCurqaDJkD+r2GSjrsEwLm5KCAspQwUxJKG4g3mvD0Q7kPbAcM8P93HEXhvB5RR1PoRWekEcZlaTNVb0Hnw+Hu73TSLx0dhZOH62GfV6Lvs4W1B6sRFlZGf1fgfo2IXsRRDXxxK+LRfhc0Rv7zAAaGgz297eVdzCUHzpBz1QCoqjyK0CmQFJmHkqKKUCfnYPc/HzcUnIb7rhlDmIjvGfEV/2uu+wLnOtvETSUJkxFblHyRbCXIk45hPJaoheEig/YuwcSL/uCY36g9/1nQxf99laWV0F34huc0H2BXRs+gI4P1ABzlq/A7Ejx9teYw8cuyBBgCDAEGAIMgVERCIA8sJ8Swahynxz5Ye5UaCO+E+iiku5vh6FP+OG1mYlCjKeeAIofWolUP49tm2kuso/mIvxi1o+kbDMdxkub63m2DFXxw1h+k8rZ0kCZEsnqYSEJho6ISL5JHLSqNBd5ZUONcwwbEOadFOdOQxeHVf/7AcRN5DJaqEI5gvwYWQocslcSDYclo4jmImxhCFwNBFiw5mqgys7JEGAIMAQYAj4R6NbpcC58ClTTaHBD+i0yKo1udVDm2AbRphV4YNNmu7htfZ5oDHYa97+JHZQ9jqEeNNRUopmqaOI18eBiNqFh16GKBmo2+m+gqws9HD8v8dqOukilUEy/BcvvvMHP2f96vPXqbpyk8u36g+U06A6DWiPonQSEhjqp0Ab0TWigzCG9wYievgGYiXt4tNYVr1iJ9FHFD0ZF5Kp/YOuuw6aDbc7r2IbM6DEa0NRQj2rOOV51CEaq2FCik6jf6DCqdKitMyGtINXJq+z8sh9WBvuN0Doc9/RstNKzUaU7jZgZCa6KlFFoBkdWpHCTQo6OcPRqgbFoom3YjOMNWmdlnaMyw5vCLZibDBUVUVB3yC2oOwRDYy3KtCegpKCAMlSKQOK9zqWAgNrPk1keu4BwzM5LgyZ5NublxSPQ3IzXXv+Aqs+qcYjvN3twVCKjoCDZLKO2tToC1l7oqyiL74l7oPJmUvM6zF+bwZEaFBXnIMzajRaHHhlRazXVVUF7wob4hOkI5ajrJAEIlskQQv9LA/0cTLsMsAIvmFFV3QKb1Yhq3cUpOwaOHaRqNRKflUbTb1myf9/rF2mbjaohz1iGcd0ECqLxvgbh/lNJTqJBbw8M0tt9sI8SD7p6YI/TQFP6MJbd6HK6XOQS7COGAEOAIcAQYAgwBAiBYKLKbq7Q8ok7A0Ez+MSdiwLDUUlnFiCPHP79LU3O8bE0ZQkenEtajhf98tX/8Dvb+VEo2+KJsu167H/zFXBTZYFiuXhEJW5g2AQ0l9fzeIhFA886+BX21bQ657VCUlwzJYxq+OQqawfR0O0VaOgylj6GQu+ym+AoRBEdrpayruTTZhENOAvWXP078dq8wnUXaLk2m85azRBgCDAEGAJjikB/NZ56YSddUoNVz65EXJBwdWu/Dru3bkBNx1lhh6IQq59eCPmYGjfyYhbjYWx8axvaPZh8pMhZ8HPcVRSPypd+h72C5jY57KSQh5DjXzkFUVOnQhk5BQpFBMJCwxB6vQxBQeJwVNr6tfjDC1tw0qO5chQu/QUWzoqD/sPnse6A56fcoXK5AhFKJaZETUW0MhLhCgUUYaEIpQCPTCRt82iSfaNf+x5e2HLE+VFcigYDLe38pMG503uFyvyffWIe7Len96dju20xovy9Tdjb4tkncXMW4d478zHJ67YydRzG++9437OkQbTsPpSkx4iEqskGo7YMm7ZUeN6Hcg2W/OJu5MZN8sTY1o/qXVuxs6bDY78ioxT3LZ6LGJkXCB5H+W/DuP91vLxbmOw5rNAULiEahVy3fiP6Ov0x6L/uwinLOchCIzAtIQWJMV4YOE4w5v/aYOq3YNJk4W1s6z6Mv+4ZwO13lSBGLuBuM+mx69136f3t8aJESvEy3DU/3e/vcQ/IKAjz4dvb0Bk0E3fdOx9TRzzkJux45jnU2Jsiz1iEJ+7L99GGbmx65kU00HHynOVYfU+qx2VEsUEZsO/99V0c6XL0C1XVzFmIu+90u/+s/WisqYG2SY/jA3RcUBD9hpEGzy23ID1G6HNRtIUZwRBgCDAEGAIMgXGBAFVlrP0NdnJDVqqQ/s0z9+DyR3Q2dGg/xhtbWnD36qeRLpqfYTMa92zHxoqWUXtgzvLVWJw60mBbdzXWvLgT3Ax/wePPoihmxMBr1HNe1Q9GmVvINSmION4C3iWhKMaap+f7qLI248NnnsEBGjYp5qzA04sTr6qp7OTXLgIsWHPt9j1rOUOAIcAQGEMErCh3BDfkOXhq9T2Y7HX1ft1+/PWNKuQ9+VsUTRWLA5ZEww/vwrvbajwd/AoNNNZ2eyBHhRVrnkCiWNjbvHAduWmhLKcdWL+3wfMj4uRdlHMOO+37Uxatwr2zoxBADjyx9IanwZe3Zax+Gy/vFCYYcYUrsGphIiykp/FNVyfadG3Q675Cx0mHQ5Nzvi4j52v65Z18jI4yGxuxfdNGeMZs5Jiz5F7cmZvg1T++7lkFHn72aSSIZI7Ew2YzQ/vxZmw54BnQkGsK8Yuf3Y44ezDAATEX1P2AgrpHHEFd+kBRvApPz49zHCK6f81GLba/tQUtrtuLbBSCo7dTcFTsz5VFtwNr3qiBIqUUD94zCw2vPycEqFUL8NwTRR72m/TVePftncIE19kTCpRSoHAeBQrFsHTseQlrK7p4U3LIsXCPD8cCTI14/rmNboFEBQoX3YE56TMwSR5EFH4d2P3XtajhTyPFkqfWIHeyyHrS2oHXf7cWnk+WowdGe284Pmf/MgQYAgwBhgBDgCHwfREwaYlueoswx1rw5HMimtNefou48d/rrel4YmGC60vEyrBn+yZUeE5G6HMFllNwaeSQigJXr6/BznYK1fzDgSvXZa/cmgl7drTgR4vznQGYEQmjbhfLWfEs7kkcOXGydpTjd2v38kcWPrwGCxPGjQPArXVsdTwgwGjQxkMvMRsZAgwBhsA4R8DcvAtvHuTE3ImD9wHftFkyEqkuKClCfIi/i77dwZYggvQ+ioqJso2qHJyUbUMDTj0NUBhHqsknHl6Rcha5N4dfD0SkOh0l+cmQ9LZDb+dJxhAJoztpcYDvImehKGWK30vwR5j/D+4Ijc2E2qZDvYEE0Tu10NnUyE+LRURkNFFWpSOXKKlKivORlZpEVVHTUTyPBLVF5nuVhiqRWVBM99gFtDcZ7FRFVJXRUo/yQwaExasRHe7Qlhh5z8YteAilCXatl38Qv6t2+CUo3AzDCiQmRTnppTgdlNTcYmRRSZ6xuQ2DNg0efXTeCMqFq2bvZZ/YQgHAHoQpQjGRaNoySaMrUWHFsaZOJz82JyLrrvFy2ace0wOpeuT590FEXxjq06O68iD0fNBJgWVP3IcoL5GW4IhYgZKO6N2aiN5NoE0cgp6o67Ska1WQpBhT631d7MKpThxsEoI1s+fdhtiQQezZtAdnVQmIdFRoBSuRmxZG1Jct9ueMRH9bG1BdVYFy0hWqqKqD0R58iyt9BItvuPycWV82Xfl9VlT/9SXU8Oq3RExSuAA3JU9Gv954iffGlbeEnZEhwBBgCDAEGALXGgLBYQHQVjbwv7kDEzS+qdBsNljO0LzE1AtjRyeOfdmE+sNVqP1KgswkpZ8h68eOl7aitS8Iee40r6NQttEoEQ1VZTghUSJRrXTqYlr0u7Gu7Cu+LeLQbN2KjZ82IC6/CJH2KTs3t0j2mFu4oO/S1uG0LAYJsRFuyUlm7HrlTRg5GR/5HNz343Q4Zl+ub7I1hsCVQYAFa64MjuwsDAGGAEPg2kTA0g/dF5/jaEMLdO0dGLCch1QeDlmge8ClH9te2YoeznunWYSVJQnjLwBAOhOxybkoyorDkLEZxkFPBRfjSQmysjWQuTdb7HdEYCjUPE+yEv3tjXDEbDgfLNe6oZ7zSCtOF6Ez/GLA2mA2DxMrnWfgLEKTCyXxCzcSv/CgoR4nZMnIjHULXkgCeQqq6Nho0QVqXK2VIDSKJn3FeVAQfVFTJ+dGp8U6gJa6gzhkGEZ8ogbhnFYIt9jv2fycLGTNnOqcPAkfiuevRBqOpGwSok8MQ/exFmcQdKCzCVVlWtgoiKuJcvUVF9TN5YJrOemIDPbsZ/+0iqPEWosO+TTi7w6HufE9vPj2LpTrJMjPVRPuEoRHJV2exot/GjDKVYMRExdCgbFWCoy5HzIBUdOToI4Mcd9pXw9ARGwyijk9slMU3O4a5Pfn3LoASQqv6I6Pb1/tXcFRqcjPSkN6filuiJTCuH8DVXY1oqG6ArrTMsxIjEUwPT4BIdH0nGUhzNKDFuOAT7MyFjyMB2+e7vMzv+7sr8dfPvyCf4fnLH0K981NQaw6Gbnq06ioFxImePvc3hsx6umICBZZhNqvILKLMwQYAgwBhgBD4FII9OO9Z/4buuB4JEaHu+a2geGw6SrQRkOgoZ4hKGNk6Dh2FNr6I6g5UIm9H3+IXR/vRWUVad/V1EHb0IjWNj3pxvVBddN8pEf5t1LDotuLd+tovEBahJOyihDrNbmV+kxEAvr0jagsa4ZEFU9jxHPYsXYTuvigRiEeuTfLmXx1KVSvyue2Dmx85WMMUNrUualZyPTCWJhbFBFF+yk0t3XZE44oKa61HhVcUlwMJcVFBMN0eDM2HxXmX4UPrECGCDVbrwp+7KR+QYDRoPkFdnZRhgBDgCEw/hHoqN6EtTuFMm/P1qiIcukJJ+WSsfwlvMyLu8ix9DerMUtsiciexl/WFkfZtnXDbi/Kn/FMLzOKjgiVtouJxuhSnWNufg/PrCeNGrkKGTekIS09FZppU0lXR/imdtMz2MIJTdDCOTLvmeVNxiccNx7+cnRMH29+Bwc8RZWgKVyKny2c5UNnY1y0ahTawRQsu+8uUepo6D98iXSehGoNqUKFoJNdPGWiiij3niDKPe9lVI2X0hW4f97I472/P/bbFqKwXOPS57IbIFXlYOmyO5A6eXSngrW7EXuPAqWkXWN/BMfe/FGvaMX+tb/Dbg8pJB/vcKsZHV8bYPymD8OYSPo9UzF9RgImia9BfEv7D2/CC9vod5m039aQ9pvQO8Sv/jzxq5+k3TmlyDh3BBUNtOG2SOVxmP/AQ8gXC5+8m21slSHAEGAIMAQYAmJDoKN8LdbutQ8iSHdx6S9+hllxgm5L/+G36bd4dI0Xn20ZVSPF59FXb6e5Gc8/s56ng1WVrsIT8y5CN2wzEaXx+yMojd2NK131LOY5hGrdPxjTdRMF1p7DEW4KGLcAz64qGn1cau3G/ve3YHdDl4eFCo0GaG8XaHIp+fS5lfluFTceh7INhsAVQYBV1lwRGNlJGAIMAYbAtYUAJ579pw+/9NloVfG9uD0pwvlZaEwSwoaO40zinViU5n8qHKdh/8TKqBk4DloqewbOP3GJMf6qe9VGF1VtOLLJBRqjMm0vlDRIVYaIoZJhNGiMWP+HHZQ1RQs5WHuMejTW16CyogzaZgNMZwMxc85NmGA8ik4qFehqqsZwXJ4oMv5Ha9HF9l+yIkUZj+nKUFem38VOJprP7BRuXGXGkDvtYB8aa6ugPSGh6qE4hHpU7vnXeKOuHo2dlD5Ji23IbKc6k2PBfT9BlA9uBElwBFEuUCWRWobjTa6qlb7rpqEkO9a/jfF1dbMOu3Y38AEoqUJObeTSJKmt5i6qSKlEsykImhnxcLCIcZ+ZjR2wXB+OEKLvS9IoRTqZDUA8UV9cklowQIpwhRKxRDWojo9FVGQExFyEYjz8CbRUQShPvRm3pEZy3QFz805sIJEdecoC/Pq+m5GaXoCcOBvqtAZ79ij1p3UC8m4lahD/F0DxNrM/DAGGAEOAIcAQEDMCXx3Zh6auIcFEqlZtqquiKncb4pM1UE2TQVuutdOPurVCKoVCGYNo9QykZmYhl+YlhYVFmHfLrbjtllRKCRHBQhXvZ5sreOpbcy+NDdyp0LzNkwQjKikbxTlqWI/raH4ljBEdh0lTluD+ubEimIsEI2SoGXUGitYMDmBafoGTCs1hq/PfgBDEp+cRZbYKJt0x9AwJ5eVDAwP2/qTk04eXIdrHGN95DrbCELgCCLBgzRUAkZ2CIcAQYAhcSwjYjPvxXxtrhSbLU7D8Vytw94L5yL/xBqjCpmHOzWnwkJ0JCEY0UYjlan4YgRpbfyN21/RjmjoKU+NTUZyfhiBTB9p6uHQdWjh6mfqDaCZtlDyNK2glfCjWv1Tqrf8GExVTEMMNuvMSYe06hs4B+6B7qAeNNZxjVoFZqVEidb5ORFyiGpMjpORQHsKA2T6BIsiHzAPobGtETXUteihQww+7ySnZWVeLoMQ8xIeLNQhlQeOe9/D25vfJYb4HZVVamC6EEq2R0kknEBwejWzSRVGHWaBrMdqDBUMwNLYgxo2XWUx3nsWoxaY338H2v+3CnjIKwpCe0KToOEQ6goEBvmkHOe2Uo2dJVyhZPO8SZRLRI9Ik9VRDvUD3wANtRdPBMvRKVNCoI31S0Lk0Xk6hvvUslq/6mSgd5d0NZfi0pYfEYefgt6sfxq00eT3ZQZNXszB5NXe1obqiCibi9Z4Rq6B3Qz82P/sSdpCTIiwtF9FiE4Ci/rH169H0zXVQRsjcqAXdgtRuFGEe1IJieohGseV0RwM5Iwbp/d2HuDyiTJRacfDdjbzTpeRnv0RiqECTGEwBqDOHqtBJQapkBAAAQABJREFUr3ipVI4b7vgF5mlcdIOjnJ7tZggwBBgCDAGGAEOAEIhKLUB+shK9blTS1gED6irLYJo4DZMGWsHHcqQZWPXbR7Ho1lLML5mHgrxcZFPlf5I6HtHKSESEh0IWLBXR3CoAoZITqG4hui+iQoskKrRoLyo07xuAS0RK4hORwigRqcVOn6vAzx756QiNQ+/vjtW2PMSG8ppWuhzND4kK7VJ0c4EhkUgnvdA0lQS6Br0z8KYo/AXuzhDPPGSs8GPXGXsEWLBm7DFnV2QIMAQYAuMYASsObFjH8/CSAA1W/Z8HMSMsGAEBAZAGhyIqnjQ/fOm2UEn12+u1iCNdl/GdiGLFvtdfQsXRBlQ2B6EoLx4Bge4ZOA2UgSN0748WLkZ86PjQAbDoP8bz694nXt5eJBekI3yibx0Rq2wmirOjRZAh5esRCoAsXMHrM2TnFaCkuAhZqTMQFU5EQOfPoG9Q6Bin/Aa/YkNbnQGJxbkI93Xf+rrMmO0jmqbX/xPb609gyGq32jaELuKE5rRcJEoN1EqHboi9IqU4BzLLcbQaByHP+RmWZAqZ9WNm8mVcyKIvx5pXd6KPgmlCq2wYGjCSoDsFA3uDED8z3qkbNFL4U4EHViyCQmSxtQCapJ41HkJTj2dGYY+e3hNO/m5HX7mDxGm8pKKkhDL8RFrREBKdTlpdaszIy8FUKp8J4Caved6TV6pUa9XS+6MZukP70M5nIU5A+txin9VF7giMxbpZ9yFWv7QfisRERIVeh32v/B47DhyETpJIWi7hpO8kFTJDvYLU1oFO1FWVwzCsQGJSlDNAOhY2f99ryCaaUVGrp6+bcX1yEZLCjmPXB/W0FYdbf3yj23vOSn1FwZohFVb8x9Moms4CNd8Xc/Y9hgBDgCHAELg2EQikCuJMcuh7VukCXW32QA0Hiy0AGbcWIjJIdBONUTtNRokdh6oaKQHMhjMhM4Wx0qhHuz4IjogmXUlB+8WWOB8liTTGEskiCZHDRDpBXTT56DGHoyiX5vCXYVtIpBoFJflQ2nrRaAjDLx+91W0sdRknYIcwBL4nAixY8z2BY19jCDAEGALXJAIUdNmwixu8AXOWr0Je1OV4GG04vPlP2N/ajoNO0e3xiZ65eRfePCiINBffex+S3IQFhQycEhqwk8i9PB8/vlE1Thppwo4/kggk5zmfnInbbuJE0YXFvWqjqWUIS1f9FMrL6XIxtFxCwZvQCKIaSEJmrhC8ycmYgZiIMHxnPYVTFLzhmqwovBsLZoovQ8q4/6/YWCuIWEpVKchKCsPJrgHeZi4rTN9YA46eTkX0dM6KFKIjiKUqtvysZGRnUGD0cmYhY9lXVj1e//1WCKRhcqTkpCPs7EkM2CkGzD1tqOGqNIKoSiOeq9IQFoF2MA/JabMxfZL4bkCrcQ9e3sVl65E+y8NP4ZaYs2hqdQiUmqFvqEFVs4moBKcjUiY8XZzWzR8/60NC8nSESx0tFdornr82WCzDkIRMxhRH1ZPdOOfkVWJCo54qb7iF6AcH7X0pTbkTS+eIIbDbjc3Pb0WfjShKiErvkLYaLSf5Jx8ld833yBa9OLXgIdhU6dBEii/dwGZqxGt/2IZzRL85PT4RMkMFWieWYuXtMxBwvh+HKrQUrAlH7i1uQWlTM977tIl+y4Nww48uQgci9Cz7yxBgCDAEGAIMAYaATwTsVNIlVM1q60eTQRi7U9kqBWq48YYZtshLV3L4PLW/dlLF7VBzJXjWsN6JRIWW9A8krARAQcwT6fHiCdQIMAZj4plm1HeaiQrtDNT51F+OCe8lcQ6kMXwmJVdls0DNJbFiB1wpBFiw5kohyc7DEGAIMASuAQQsHX/Hp1ouWKHA/LuLobgcH6PtOHZvqRG0RAb1MAQlIzd+PGbxdmPbK++jhxt3k7DgypIEnxUmoVEaZFJZ/HhZuqs3YHszp/QixZJH70f8iFJ3oWqjWMTZ/93N1dj5wYf45OO92FdVhc+bDPj2XCAU0ZEIdiSyUfAmOCSCqr+ofyh4U1xClTfJN2DOrOmQOo4RS6fZjNjw2id8UEOesxSrH7wNaakcJ3QYqg622AM2ZCzR0zkrUjTTEGLXcgmUhYovUEPmdlS+gzI9TZLo/bHsN79FaU4qsguKINOVo1WI4NBnVKXRRlUaVToExcQiXuGoSJEiNER8gRoyGAGhsUgMGyIqsAL8pDABCqqWKS4iesSTLnpEh8aLjjRewm16bPnoKCyDnTBNykR2rKON3NnEsVg6qrH2v9biw8pKVJSX41DzCUyIiEGsQpCsF6ykyas6HSV5yZAMdsPYM8jfm3JNMX51f5HvKsuxbp5tGMfbj/A6VdylrfZgEpCKRYvSfFZ6ugepXdSCVkzNvBnJoiuBsuHIhldR030SrfXVsCUWo3heCYpmJ4BP4qVg6P5Kjjd/EF8NhiFjZjQmnNFj88vreQo0IBGlt6fDvVfHuovY9RgCDAGGAEOAITD+EaAqXXLoO6mk+yzOJvWQTmZzL+kuatQ0VnfuFsmKDVabBAEec6FAhNgMqGml+aG1B5E5xZ4aLTYrLGdO4WRfL7q+/grHmhpwqOYg6YTuxba/7UVQcoEo2SXCws4SFVob4U4BtKk5RIXmKwGH8LCcgelkH77p+hrtx5qgpUrkljNTkRwtvvG6SG4iZsZVQOC6C7RchfOyUzIEGAIMAYbADxABi/5DrFl3gFqmwIo1TyPxcj08VJHz/DPrcZLDRD4Hv1m9GJPEgo+VMsNpgKlt6iQH/zkEysIRm0CVDLmZiJEHOa3sKF+LtXs7uAZg6W9WY5ZoGuA00WPFZu6Hvu0rHDeRc3zCREyJisP0hBjI3QNsVOnw0u/WoYtr1ZzlWL041eMc4t8wo/z1F7C3/ewopkqRs+h+3JWf4KzSGOVAUe22dpTjd2v3kk1xePjZVUiw34bNO57H+hp6ihQaZIRQoKaDC3y4FpUmA7PnliI/cbJrp2jWLNjz/BpUkPlxCx7HqqIYwTKTFs88t4WmTRQDzUlBz5EWft1ptlyFnMzZKLk9H5Pc713nAeJesXQ3Y8eWLWjo8nWPqqh/n3D2r1haYus/jDUvbIMvi6WqHPx82Y+RONn1bhSL3Rezw6Svxvp1O/l3nes4BUqXLce89KmuXd5rNhOqt6/Hnm9nY83KfBG+Ryz4kJ6rA/RcaUpXYOW8RK8WuD73+oDfTFn0JO7Pv0j7fX2J7WMIMAQYAgwBhgBD4KIImDoO4/13tqHdY6guRcaCpVhclCqaJAkjzW9f3nsaxcvuw/x0+9ica5nb+FyuyUHmlHMUvOhDDyWHmM/6GiHa4VAUY83T8/3bPq6S//k9SPrpT1HkMSfqx6bVL6CBM181BysWpuJ09zfo7e1Bdx+1rWcAJ80eHWZvFFD88BrMT7hcx4fza2yFIfC9EWCVNd8bOvZFhgBDgCFw7SFwwWxERZ2eGi6DetY/IB4tjUR8kA61bZQ+bx1CQr44aFesxsP4w3Ovk12dpGkyCDMN0AYH+tCpb0H7hGQUaOwl3FTp8N66T/nqIEXhAyQsGCHizrehec8b+O/1H1IAqgV6vZ6CNq1o1NZSVcYw8ouTnDRn+o/XopJTmKagwAOPLEDEOHOGN773AnY02TPXyKmfkZ4ELvG/b8Ax0Oa0NOpxuDcMc9KjReho9X0bnT3ZjMr6TgrKZNOETiPYbTqMVzbXw6bIwapf/wKF+UVIU9rQ1GjgaQm5M5kHehCRRtzZosv+56w7hy+rK0kjA0gvXkgUgtzNRhSJG/6MowM2zFn6JJbdUoCi/GQMG446KyE4aq2uM9G4pVDjvG+5s4ljsUFXvRvb9+zHF18cQ/cZIHyqEiTt4lx4ekRO40UpQUej3iMQlbP0URTGiG3iZ8buV/6MrwSJJ8Sl5BBVmJnej4IeD1chpK2ugO40/QYkxHq01dloEa4ETxzGIaowcbwZBBNHoRO028+xl0gCiFowNY+0umJ9VlL6u6nmbgO+bNDyIsazF/wE6hE6aYHQpCpx9GCjUxzXYbOCqvYevW2GKNvlsJH9yxBgCDAEGAIMgfGEgM1kRNfw9VBOnYbsomKow0gjrqXTPla3oadN0DNUZM1ClPuA0R+NNDfif948QLYNwdBYy9MrK4leWcmV/wSH4ZRWGLdbB7rQaezBwKCZqnA4ionRFgWxNPwc8T4FbEf7zpXf37id5rdf96KNqG+rdKcRNyMBETw3tAwTB7XQGmmQSz4Nbb2WaIvbYDB20dxxkDRChbGut0XSlKVYWRzrvZttMwSuKgITrurZ2ckZAgwBhgBD4AeFQFBMEjTYi3aqkdn24qsIX/PEZVfXxMyeC8Vue3WNGFChjKHnX97mct4RP6+CksWFjJoULJ8f57IyIAYrn30S+/c2I6E0wbVfhGvNO/4gVF/4sC1l4WyPTKf4eQ+g+JtN6E69S3TZ/T7M99jFVZ9sPCK4Xjmn4/9zzyxSX7AvXLXUgY+xcW8Dv8PcsA1/lF2Pp8dL5ZDtvNCQkw04ZipBOpWU6Cr38ZUOKSXFiLP796eml+AmVQX2dgmHS4me785UuR0E8f6jbyEKggSq4qKKO74qSpqDubPs2f2yGJTOz8UBvoKPa4McSx4s8bhvxdEyKw6//Ty2tbjc/y0tDajYSdVclDV5h1fW5NT0eXjihUJ0d3yNk6fPIUxF+kmTnHesOJrEWWHuJE0XwZycpU/hnllClZaluxE71m9Eg/2zjpqdeKGmAnMW3YsFVLkmwpZ4YKrfu1WoqqHKzqeenovWD97FziNcpSQt9Jytf7EBqowFWHp3EabyjenGX3/zIs4VLsMDC8VJE2brrsYzL+4U2kB/T1m498bIngiYlI6nn30KhysOoKWzD4HhUZiROhu5qayixgkeW2EIMAQYAgwBhsA/jYAFZa+/zFeRZyx5EvflTkVC7kKszi7A4V3vYluNfdxB8+ih826ZPf/0db/nCQLCkKmR44Cj/IfGQxv58VApli2dhzk3p+DAthbnyaU0Vw5RRCBGpYJCEYnIKeFQRCgQGhaKUJkMASJoEmWFwvStK+hytqMG656rgWbOEty9OBeJhXlAzW5nm1wrUsgVCiiVKkRNpX8jp1AbIxAWGoZJk8Q/t3K1g639UBBgwZofSk+ydjAEGAIMgbFAgIIW8woVaOc4V8j19cZ/v4cnf3sPpl7G4MzyzVc0NOUWqQgy5M348HWBeomzp3TFv2CevUzaZunHNxYZRrixgqaiaOGIvXyLxPLHrNvhCtQQXdGKpSWICZXi7CkjGptPYxZNGtyXAHKMz1/5tPuucbP+zZdfCLYqCvGYe6CG2xs0Cenz7sNzGcn4wwtb+PvuZM0WHJ77DHJFTl/HmS+bEs0LeZ4lyz+pNSJ9/hS0NnFPjxzp090bYMNEGafjchalq9ZgniOKw51EdMsE8KaSXV0HKtFB1AMRhmN8sFSelupBi3jeHqzigk+riXpqpPvZ/43rrqZJt1ugxmXRWRyhoPSRz1RY8PNlXvQLQZgalzjy3eL6sv/Xzp8Vsj+JxuIOe6CGM0o2NR33Pf0Cihr3YNPGCvu73IyanetQU6HBknt/gtwEMdLvCZAm3PkrLMHHGJpVislBMky+ZxVmFzfjg41bcMROUdfVsBsvNnxGwbbFUPZUUVICLQc+gXFe+mUnJQhXG4u/VlSudwVquCvW7NiB9JVLkeCLLzBoMnLnL0buWJjGrsEQYAgwBBgCDIFrEAFT40d8oIZrukLhps8aMAm5i1chc64OH6x/A62qpci/nMnz1cZQFoeFK1ejwIuyrathL15o+DsyMlxBihQKPt3vNY+82uZ9v/MHoWjlM0hq3o8t63c76W/ba7bhuZp9KF5SAA1NnXgGbUrgefKJUoRKpZAFXYYz4/sZxL7FEPheCHjISH2vM7AvMQQYAgwBhsA1hUDCwgeR49D5Nh/Bi2vWYr+u+xIYWFG357BwjCqNROwvcfhV/thC+gV8vImuk7PsSWeghrtsgGwyYib7MpAom95ejed3NF5l677v6U34ZEON8GV5Dp564h4kTp0EGWU6TZqaiKJ5s8jVP3KxdR/G2zu09vL8kZ+Lcw/RCHTbq2pSUny2i7M7YPIs/HpFob0JZ9F23CTO5nhbNSkbC1O4nRrcV0IVXlYjhLhAEEKud59MnMLXxwXe6FNnL0ZL4H0Bf2wHYe7SRfyFNUvuIuI94Bu9gd8OCp7oYdCpvkF++yzpLdlrjDw+9/+GGXUV9kxDoqV7fM1zeOHZ1VhemuEy7WwXdr/xAla/9B50/a4MP9cB4luzdOvR3OV4rtQ+q5li0ufj6RdWY2kxf4MKjTC3Y9u6v8Eo4lvQZpNixtzbMWuKK08taHIq7nniGTy5fAFUzu7ggm1bsPtIF79HmlIiwkANZxo9T489juIUhdNyrkJo3XO/wes7DsMk4r5wGczWGAIMAYYAQ4Ah8ENBwIidG4/wjZGmLPGpbxI0KZHGHTQ2vEdcGqGT4nKxcvVzeHjJHLc5lRkNDcJYiGuUvsW1Ph56bGpqEVW0r/Ecm1OqUcW2nUKghmuE9RykchkL1IyHDr0GbWSaNddgp7MmMwQYAgyBfw4BGVLz1DBU1vMaLrANEidsjZ3ndjrx3DoiOa6r6Mv/is31ffyOjEX3IEsZ7PrQD2uG/dsFvlrKHl95V9plVfpY9J/i1T3tGDI2QidJRK7armfjB/t9XdJG+jsb/k70UrQseOTXSAm9nHwMMz594884/GUTGkxKFJC2wfhYzqO9eh/aBm2QxeWgIGl0DaFARRJUp7VoIH5iy/UzUZTs5twUbWMliM7MQ1pWJlQcbzROo6W8jp63IXScUhB9URTp2BAN16aXsO8EFwhQYN6dxYjkDhXxIgmJRV5aGjKTpvLP3OmOI6gzmDHU2Q8ltVVJ3N2Wjv3404a/88FDRc6tuPkifeu3plo68MGnWuoNOZY+8RiSuGctQIpIdTpK8tMgMXVA3yMEPcaPxosJO55/CZ/Ut/HYD5mkyCtK5iu8RuIsRZQmE8V5ifj/2XsXsLaqvF38bShJidxKKimBkjSkYIrcCkUQMDWKbe1op2OrHe1YO1ar43zOjN/3H4/f+TxPn+Oc8YxzOY5aHR3HqdaOt/rVW2sVoRRBoEiUCLRcYgQDciuRBoGmjf3/9s5OIBDaqC3Z6NrP07Kzsy9rvWvvnbXW7/e+7+nuo7AOOpGzeRvyg/xen1pO2uKwYO/TOygg/S4qKytRUV6Gkpo+6AvT4XlFhsdqkFdcAJXEjqOWXnJSEhbZUtzxy9WInhgf9XwXzL8uB3rI5ylyvgK6zELk0TttoLkR/UJMcNDWjMrSGoxFaaCLj2aeNMFsK3ZthgBDgCHAEJjlCLgw0NGOxqZGHG3rwBdffgXJvHBEhvl2ui0HnsEB6tNyffJNd9wAUdpHnrElJIiJ18NgzEHUyOdotrkTpzyHuPoHqa++jO+re7aJ/2+o0DfXU9+8nfrmo+4ic1MVXGfP1Y0Lkg3Qiq6jJ35kWQnPPwIsWHP+MWZXYAgwBBgC3z8EQmPINDENY5ZGMgIXZohGe2GurkBNUxdOSSQ4feokRoZ6ULfvabxU1eXGQGXEnWsDC46cP9BGUPfG27BSf+2bTAYPD7SjzmTl+3ZDlqN0rAFxwY05+UA01vMJyk1kSk/+H+t+nOY3K97nAO4DMTbeer2el6Ia7TZjWJ0HvWJqsG3KcUHfEII5jiOos5AZZOdnkCbnQnOGjnbPJwdh7nZCtmjZLAnWcADLEC4XBoKSCAy3llJwChjtbkRZRQ1qDh7Ax3yghvZcugbrl8fPiklZWXi4Nzgqn/cVymotVNchmMm0vqamBu9WNgosrwisvenHonrGPLe96+QwLOV16FdcgvVXpnjrw38fGg5teh4K0pSwt5rhGRcO2VpQVdYErSEPMWKb/KeCOylI9ny1m+nE14PeDU19Uugu0iB8mvJKZNHQZRuQk5aFdK2CAogiW8gT6Q8P/AOtnt8ooXgy3eW4ZlncpOfFPaA3Uvuk6fVIzzXgmnWFuFAMlRppxc6nDiBUexFiKaDZcfAJPPLcm2gaVmK5Xol5kXHIJBPjZIUTRxs9JsZOdDbXobTGCoUmGXHRs+G9LrL7hxWHIcAQYAgwBH7YCNjp9/dPf8RrlSY0kxG9xdJGssQNqK0spzFTAY2ZhH66sxU7/nGI77+qjD8n/0hxJfR9o0aUhCFenwtDjhqjnzfBRolx7sXB99Vb7XJolySCuiOzZwmNpL55IQqoz9TXbka/O5+KL7+lrgxdLiWSdMppEpRmTzVZSb9fCLBgzferPVltGAIMAYbAzCEQEo4UmtDK0crxeWMLPH05p6OfqNJm1NfVorbONJ7FQpJOd917gwgmv07iSFU5OilYczZWxkQwwxQ6YgTZUWnmaOBOOC7QE7tmgh7xxJ2DsH7yy1aU11OwJvoirC7UBTZxGhKDZckSlNVxE+aA7VgEDLmawI49n3V0dWDH//g9PqABgW6aAUGE1IFSfqJ/FG11R6HMWQ5lGDEcJi90rj27KikcACRmr0B2YvjkPYL+2UWDwT3PPI3/fucgaj5qRPeXgDIxfsJASALNEiVMlWZic9DicsLpGTvJMvCrX632sgSCXhlvAVxoLd2Dp3f/Nw5ScKnR2o+5ERciLmZcYjAkUg2F/TAaKZDGLU6nEPil9ZyNv8aV9G4R22I7tAO//3sJeJ7g17HIN6bCX8w2NFyJ9MJi6JUutJut7nZTX4pr8rW+wR2RVDAkWoeCLBWGyUeo2+G+uUZ728iPpgJ2aQKWaKYPxoSFk6msSOoxXgzyJXv4ERzlHxgZMlauwzWXL0fcBQpcdk0RPPMr3P4DFgtORMWAf30QQyo8OgYx0eNBxfFzBmPNBdPLf8PBlk40UECzta8LNVWf8hNCi+h9tizR8xskQXRcijsj1tmD5s5Bd2Gdg2isoySKLhc0SYsRLfPzjgxGtdg1GQIMAYYAQ4AhIGYEKOHj4f/zT3w63jWdUNoMXL8hG+Gen9SQaCRRwkRzx3xsvrUI4htpTCh6gKshYQroc43IIj9MW9P4OH+om0s+qsAw+d0kJcaIsP83fQVDI5XILDRS3/z0eN+cdu+3mlFRYoJLSYxkpadfNf152DcMgZlAgAVrZgJldg2GAEOAIfA9RiAsJhG5RgNl9YbC/oUNg6OeWeTxSqtz1mDbL66DSjq+LXhroTjVTbJY3aP4+pQUycv0iAxwpjFMmYgxUwUf6Jkbm4ZCEUlqnRygYA3HrBn9GqqcbP+BCz+gh0RroeyrgbmXRiNfL8RlhklMAT/HnO9N5hcexftUHscZBgQSn4l+yvYiiaM+VzQWJcYhzNOergG8+ejDMPMZVCps+NmV4mM10GDwjzQYtAyN8sGKUccQuq3N/EDIZ5I8jGTqCojGP3wMXzpOQr4gDsmZxfj5batFEACdekeYX/4jdr5vwSgFYJzOUQz129BYX4WK1mEkaJOg4FPyJIhLLaR3x2nYB4+DaoW4xFQU//RWXKWfP/Wkwd7itOCJJ0vdgReuLCSf4IgiFkb89AO7SKUOhcV5iBo7iWWrViJB7hnZB7syU68fKo8liUsj0lQSdDRYeMYdVRLdbSZic7VCnqBFokJ8AbSpNaHAn+Ug3X9uplDR1v8k5pmWzH5joUnRIUZIhOWPc5jx57/8E6UdchizEyexbfydeYa3ufpQc+AQSMWRX4Z6+/lADedn9dNbL8eUO4/LiE3JhjFHC2dPKzpJoo5bnP1WHD2tg0GMsoJ8Cdl/DAGGAEOAIcAQEAsClPDx0CNoEgI1OWu3YvP11+JKQy50scSgLjIixUeJQIJILmHCkP69CNSQhiwOk5zq6YUaLFzoHuerpcfR1NbNK0xwfUNbSz31DfuQxtVZvF1bnxtqZMCGobnRWKhy980VNE7kksncyyis5lpe1l2dmgqFvwRAn7OxDwyB84sAC9acX3zZ2RkCDAGGwKxEwOmwY8QVAlmoZ9b7bNUIoaxeLbIpW8VQkIPM9Awsy8lFUdHlWHntWpIE0kxgCZztXOf/+1CaZOUYMi6HDbUWCQpyA812l2HecBPvsyEnSS0xBWskp4dQWdVM3WeSlKobQhZl/Ac6rTo/apTYNTSx6QxHujEz6CyN0zQd3uphI3gHBFZEqbWIj/HwGLiJ/uWQWqvRRv4N3MCh19qIyrISmJpa0Wyuw/5X9qNNoLovXX8bjKJj1ZBPyEOPoVUYDMoiIjCXghvucOf4JLmUJsk13CQ5R+NPzUahwYDCvFykp8S72QDn/5H5RlcYMO3GE+96JLVkiIiYSwEboVZDNpg4hsAwySgkk4wCSSZGx+mQnVdIg9xC5GanIl6skk3EJoyV02C1xTNYBXqbaWDX1AeVRodY3l/IH1QymkDXk8737BjNhsdqvR4uDeThwi/kTdZiEoJtSyjY5o2I+qtv8Ld9VvUq6jn6pHoN7lydPG0QpuPgTlRympiDLZirJ93yQCP3M1VFSTj56xQjTSmhdyIFP73XHUQtF0BTL0Gi953o/RKSsBikcBJ12ihivjYT81WNO+5cGfR3+3gJ2RpDgCHAEGAIMATEiYDD/Dp2fcgpKQAZG3+Ln16yCGGyUITK5FDEc2MRf9KiTpj2vogv5l+EuOn0Y8VZ3SmlslP9n9p7CLXlHvneEJJUTYWRJNClxzrQJvgyRmQVYw3J/s6OpQe7tz+M18pqINfnIzGSEsQE/0Un+S96klswegpLLy+C0l8Tz46KslJ+TxBgwZrvSUOyajAEGAIMgXOGAOnuPrr9EezjjJgrKmA60o6Orm7YHV/BdWoO5oRIIKUO63TTjiGhYQiPjEZ0dDTCSR4ndLodz1mBv/mJwpTkJ1FRhW5u/njIgvq+KOSnxwdA5Xbg4Av7YKPJ9fmLlyNPRFnKEvlCyKylaOHUbygY9aFVirxsTUCSS/bWSlQ1U2ZRhA5XrZjOVPyb4/xtjwgX2AhKyngyezKeXINorq9EjXWMmBmUHc9nPIVCQxOSWvkQGidMoHPslMHBISEDneZrjZtxu0H7bYtz3o5z2j7Ac8Q+4Zala+7CPTdfC6ORjM7n2jFxkrzNM0nuZaSctyKdgxM7UfHcC7wnFCIycPf/+hWuMRrJBF2JAU4nWpht5j1cKGtvOCoByfEx075PzkGBzuEpaLBKzB+jIQvS41a0dQuRQEcvGqrLeY8XzRk8Xs5hQc7ZqbiAdfXBUpSVvY/D9Z+gs38IIfOioIiMHDdl7SNTVqHhXFywrZILtkVBr48Xrb63vfVDCtY4oEg3ougM7+noxRp0ldbysnZfSpeg8Az7njPQv8WJwpUJGDaVuZ8rz/FcAI17J3JstSXJwjvR86X7b1hMPDFfC5CVk4WFHg8s313YJ4YAQ4AhwBBgCDAEvAg4UbPned4nEuq1+PXaiwLqo45YSvDYayT7W90AFSUgxc7ayX4bXvrzXr5fJFu6Ej/OnuCJSUlLGo8vY/ccrL6pWHyKBd529F2xlT6Lt8jrlPMEzaKktzghgYrzX+STW5IpucXcjOhVt+Ga5Cm8Zd+TsU8MgRlAgAVrZgBkdgmGAEOAITCbELDsfxrlXEYyt7hcGB0aRK+tE23NjeRDU43KinKUlpAGvskMa8cXOGZ3kNTRKUgkIZgrlYFiObNgkeOi9CgcJiYKR2pw9jajrIaylIkddCaZH0fTfuw+bOPrd+mP14ksC1uCRL0aTeUmXr7INdhGsmh9UGoWQxl5phEDeb88/yov7SbTF2JVepxI2k8GpZDxdLr7U1gH3fekc7AT9ZWlsI5FQavjmCUSxHAT6MYcqOdfQHYupxAyZy4iYmOhXZqNa67fjNWZ8SKpk28x+o9WoJoLkunW4p7r0tyDQYnb6LyYkzyz0yS54FDPT5ILjJQlSYnjUm++pwz+J5cN77xZR/wuGdb++le4OMJdJJlHJ5okz9obBQ8XevpszfW8CXqUhjIVoz2sqeBX44wlCJFDk5pHjEHyeOkY93hxBOjxcsZzz+CX9qY3sf2RV9BitaF/cJACnP2wWdtgqq3kZSD4d4fiQmgzC/0E28hXqDhTtHIfdmsN6q0OfD0nCunZOmJwTQOsJBIRY018YEcenyUqtuTEEg8c3oXn6zmpDgXW3/VzLPrqU28AzUkBNN93ovvIwzsfRgn5kCVr4xEVNlH7beKZ2TpDgCHAEGAIMAQYAuMInMDRg+V8ckTG6p8gIy6wvmmnh9FLHNiGpjEUFAZfVnq8ToGvWQ48gwPUf+L6G5vuuMEvw4T3ZcxNnzWBGow04Yl/HOLZyYqiLdiQpZgCSFg0l9xSjFwNC9RMAYdtCAoCLFgTFNjZRRkCDAGGgHgRCI+Soq6aghjc/D7HPFHooJZ/hSEfLxoXnKMO9PfaYGlrRoOpDlWVFSgrLUFFjQnt1g50H7Pjq9G5iIsVZ6dHIo/H8mQpquva3LJTTkHmp8lOAY5EkjTyDXA4bVX481PvudkaiiLcePVS8WWVhyqwPI2CUFz7cbfYaC/MtcSOInPpRdOYS5v3Poy3Wt2BEMP6jdBFByp9x13gXC4D2H3/dpQNyKFbQvJYQjG4jCddNk0WJyvQfbQRggUDBjubUUnMjDEFmUHGRVOwMIyXJkjPzkVeIe2fSzJheh0U00pTncuyf7tzDX/2Mapb+pFx1VoaDE4SreMkz9ILUUCMlL5JjJTKOhoEisBbyG+tTx3DB2X1cETk4vrVk1lanKa3H51oMkFvrqvEmLYAKT6GIn6vEJSNTscAPuuw4YueY2QLJYE8PAzzwmexx4vdhN8/tl+Q3KPXvFqN+XPH4PC857l3x+cRMOZp+CDixGBbMwXbsrfegeU+eu1BaZZpLxo+px9l9Z1wDVlR1X5mqcv26n1o7ndBvpikLVOmDuCnvchMfeHswKEmGVKjjsOZug7rcha7A2j0Thygd2I//7InJTfvOzEB8/qr8GxpE/otDXCJ+LmaKQjZdRgCDAGGAEOAIRAQAqROUEZJR5xQQXLBKuqXBjYuiklZBklrOXlQ0oGjnbggzQCNiOTQBixmVLz3HsrK30f9x81eJnV0ZNg4c8huxo5dVfwYUmX8Oa5NjQ4IsuDt5MRAhwVHm47i088/xwB5eoaGR0E+SdbD9PKTqOO8Wcnv77Y7i5kkbPAajF35GyDAgjXfACy2K0OAIcAQ+CEgEBIej2WqYVTUuxkksvmZ+MV/3I4fkZRKTnY6Llq8CBdGRUEm/ZqysQUZoAnAuMhMfLC/F52WNnTI02DQi3DySyhvaLQGhjwthtob0e0QPDUc3SRpVEFBpyYMDH6Jgb4ufHJ4H3burXUHQChEs/7fbiPprelStSeAEYRVCbVfYY4aXzSYvJN4o2QuXVdRiqauYZ4Bdfr0SYwc68bBlx/HW+Yv+VLKlq7HrSuCZ7BtO/RPvHFkCI7uFlSVVWBYrkZSYoxXmk4WHYdsgxHJUU4cbe4U2sKJzsY6YmZ0QZGUhLgzMoiC0BhnueTYwMeoauzHSMgiGKZhNIXyjJRi6JUutJvdjJSc629CpjKwTL+zFOE8fO2EpbQavRT8TMwz+M3I4yQIpuhEUwB08zUXiy8ASjy1Q7sfxpMvv4d6kwkN9FzVVVeirKQGfZL5WKxWQqGc3uNFIkYfFArRHN71N3zCez2psOm+/8R1l11CQU4jlF0lMPNeqxHY+MubES/cZiOOEdJql/HBNkMx3Y8iDtRwN3VIjMJH6rKcgvBq3WIoJkmBuWyH8NRbR/igVeZVa0RZL8v+J7HnUBsuvfNerNHHeJ9Z7p2Yyb0TFfRObJz4TqxHnblT2C8DG2/IDti/zHtytsIQYAgwBBgCDIEfIgISKbpN5bziwJwoLXJ1gY5jQ6FdokBNZSM/RlmQehn1KcTAaiUFhacewnMlH8La3YvBIU4q2sOk7kFGcbaXJW15byc+4NU1llJQY4V3uxhvA2ePCX/7wyPYX20iKewWtNC/xoZ6VJWXwpVs8CYfumyl+OsbzXwVMjZuRWH8pOQ4MVaOlYkhQAiwYA27DRgCDAGGAENgCgKyWD20rlaSkRmCy2FFrVUOw/IkyOWRNDEZDy2ZZWdmp6CvohK9PPsmA+vX5kExbx7mnBghFg6XvbIUv7z7ClF39LiKS2QxSM0zIksthbWpDULMhuS0HOi2kS9FWxs6u7k0KfdStPm3MGrE3dGThCn8TOIBjn4bms0m1FZXE6PING6mGJGDf//VVUFtKw7vIyaPgbYLtpZ6lE0x0CYz+vgUGEjyLGqkB802Lu+NFmc/GgUGkSZZh0gxjI3cJfP7v8NyCA//38fxHgVquMXZ24hhRRr0ceF+9+c2RnI+PlRvxfwkXLosMSAvomlPdl6+sOPQzkfw+Itl6OXP74S5fQxpy1IwXWKhRyc6S62A7pJLkTDdjuelvIGc1Imqp7bjzSOCLKTPIU70clmKhz0spwnydR6PF5K323r54vGMRZ/jg/jB2Y5X9tTxcon5m3+NFYnz3IUhmYidrzQIMhE3Y0MGTVCQrN3Lf/wd/nVwGHnGVBEG06bDUU7vdTVaSRaSf3tTEN5URb5CXWOQR1wA6RwX+to+wGN/fxsj3ClkGbj+JzkIF1sMnjzk/r6zitrEiU9PqCj5IXZShemdGCe8E530TuwU3onCXsZttyPdrxHypNOwjwwBhgBDgCHAEGAIEAISSuKr5Bm3Q1YT7MocpAaaIEXjr1HBXy5SuwyZ8dP362cGaicOPfUg3m7nezr8JWURMhrjuhMU87fe5cOSjknJhVo6igsvXYX0WLEmhdG4idQuHnj4VRxzV8MXSoURm9eMS9BJLrgQytMDaDmRhp+vS59F/VjfarFPPzwE5pym5YdXbVZjhgBDgCHAEDg7AtxE5QN4vf0Ev6vKuBW/XpXsPayjdAd2vNPBf15zz4MwLJxAE3c54XRJIZV6d58lK+Sh0VSHQ+WVONpxDO6ac0WXQZ2xAj+6egX5okyo52yolcsBc+V7ePu9ahwbr5BQchl0+ddgw7pczBdFXaisB17F82XuDChPkSJ0JDu34WokTcLeZbfgjX/9C9UdvgyvpcZNuK44HREibCpXTxW2/+X1CfeWp5Z0l6lysHHjj5C6UNzBwPESe9ZoMLjjv7DP/TrwbBT+ypCz5mf4sSEZs+114Gh6GQ88+yFfD1XOemxafTExFEZwtPwlvPi+u7Iq4zZ6LyZNqjNg72jF8ZgkqMV4E4604g/bn8YxqLDtd79GktAwpt0P4MUG7lnS4a4Hb4eaf356SJ7wL2g4QUyb++7HMnG8KKbgPe2GkQ68/NQOfNg97R70Bfkr3XM/ChaK8Q514MAfHkDZMa78Cmzefi9Sz/B6cDl6cLStE19SfHFhSiaSFoixTmdqC/YdQ4AhwBBgCDAEgouAq+cQ7vvLPqEQMqy5+34YEgL5PeUknR+iPhOQv/l+rEsVjBuDVJ2Bwzvx0B73mEqRsRa/2FjgHhvR2NBm+wqx6oWzrm/OJRHtvO8RuGslQ9HGW1C4JBY4MQRrQyPmphqRLsr+XJBuAnbZWYsAY9bM2qZjBWcIMAQYAucbgRAkZi8l9gxJGlHmioPLLlJkIZXz1qAM7CcFoz5ZxiZsuTTOtzCSEIQEe6LcOQBzkxUnT0swVypDaEggKdMhiIxNRHpuIYzFRhgMl5NxfTFWrboCuelaRIcFcg5fKM71pxGHAyfnzA2wPnR1iYw8ePTEyihGQQ61X8bFWLYshzxPrsDqa3+EvKXxEE/uFJVVl0k+Gck4PfAprP1uRoNzsNOvgbYkLAb6XANytHJ83tiCISHDqt9qxvwMIxJFlyZvx+v/72l8JnhMqJbmYJH8BPqH3PV08RJ8lP1vl5Jvj8br23Ou76FzfT676UU8U+Xm0yBCjZz0eJKz6+dlIDjjq+42k5sllaBFouIMM83numDf6XxO1LzyPNqIliEjhsy9N+cjXBZKUmByfPHhO2jkta85mQgjMdKc6DBX4uUX3sW81GzEkt1VWLQC0bLgvy/8QnB6GA1ldcQ4ceAUBQjTKWOUkwP76xuN/O6cTESRVyaC5EDqysho14l5SXlI5SonwsU5YEFlxSGUV9aiqbUHCFdAGU1vttBoYtgUI00lRb+tE4MeTx5PHRRLsenOX2K5aAf2MizWSFBaa6ESj8J2Qo3CM0iLSmThiI2LR2JiPGI8xl+eurK/DAGGAEOAIcAQYAicFQFJuAbqMRNMvCSYC221ZeiTqqDTxJ6R2e5oegcv8zLiESi8uhhxQR1gDWDv315zK2CoV+J/3mqAV8GbxoaR0eFeqemJgIxYDuB/7zBhaWGq+NjGVFDb+7vwFtc5p8W47X6sSVUijGR6w0j9I06rg9IvS5+k4Ha/ixBdCqJFrr7AV4z9xxAgBOYyFBgCDAGGAEPgB46AowkPP1SCrJ9tgiF5wSQwFuKm326C7YHnKQsb+PDFvyJe9VtElP43/xmUmf0zohSLcTG/9gSe/3AC40IWAdVCJVSqRMSrVVgYG4vYmBiSdpP67aySUigxg4IdcZqErP0wHnxwD8/KkEUosFBJ9UlcBLVqEWJjYxATMx/yM5RZPn8BMYMmt/Gka4jgYwhN+K+65V4UdJjwwnMvol1oxvb39+DB99+hLKqbcfUytbfd5icV4K4HlqO16jXsev1DSPM3U5a8yNqOcHUNtMEk1CVn429x/TJ3W4z0mLH32efRwGfPA90f7sNDH743SxgpJHdW3cDfNTJ1Ee656xo3S+v6SSypEx14/emHcECdj1tuXEMsqUAyFIN5M57C8WH39XOvyPLea86OAwL7BMjZtBYL+V2O4+Dz+9BO6xd+MYLUCJEHpKRxuEgFdHQDDc+/AsPvforG3UIGaUQRrhXuS3ft+9Ap3JeKKHEGauxNb+LBZ993F5f/vxkNH5ZR3DAfNwr32sJUA26nf06HHX2DxymEGIILImOwYL7I24rqE5KwAut15dhDLNdj1XvRtPLM7JoJQLBVhgBDgCHAEGAIMAS+BQLJ1/wG64/9AXua3R33hn3PomGfAis33YQV6QnefqH31HYzHn+22v1RdSkuDjIT2dnRwDN8OPbw+huuCJBBM4C3dpbhBDGD/vKnMNx/7zWI8FZQDCsDOPSem9muoLHeqqTA+nADpjfwTkMD3jl6HPdsvwkiHCKKAVxWBpEhwJg1ImsQVhyGAEOAITDTCJheeBTVPV+izXQUWkMhYibPccuUWKZ1obzeSkVzoaW6AmY+qxxQr9mC1UsiZ7rIZ78e6fzvfL6G917w7kzSbI6hQd6HpqXRjPraalSUl6G0pAKmpiNo7+zCsS8p0/zkKZyeE8KzcQIi43gvcL5XSGrqycdwRJjsdzlHMcQbRFrQyPvQVKG8rBQlFTVoOtKCzq5+ksIZwUnnacwhPTppaIj4vDPOAhlnoJ3NGWhHkYF280QD7TqU1nRBkZSEuEjPBHIIFImpMBbkYXlqAkJFSGo49YUJJfWdUBRtxbYVi7y1Dw1XIr2QTNuVErSbx317vIwU9RIkxgQ1Pc9b1qkrLnxysIyMWNW4439swkIv7v5ZUq4hG7GkytA6HIUlycTq8u4/9czB3XKSgn9ug9n5S/KRzqdH2vHGo7tg45hRpIl9+3VpQoalHKHDJjTYRvH1BSnISxk3gQ9WHQZMe7G34SR0OqWfLNAQyF1WVLdw/iaDqC2rIOYMV1KS+rjj50iOHP8RaD2wC++Rdxm97bHqx/mIFlt72U3402P7BRYX1YBeBy6BYecU7jUr3Wta4V4LkYVRNmk0oqMjIQ+bLemVEsTrlTCVc35CxK4ZViI3dQFOOL7C8IgDQ8cGcay/H102Gz5rb8dX8oVQMFYNd0OzhSHAEGAIMAQYAt8SgRDEZxZC5foCDVa3xyTHcLWYa2kM0oThUxJIQ07DeWoE3Y0H8fhTb+FL/koUHLnzFiR6aSzf8vLf8bATx5po7N5JHaMsrP1RamAqCq7j+LjcraiB0U50SPXI1YhonD9iw9ulJn58n792A3TR4/3V6eFyovqlF2Dhxs+uXpi+UMCYOUkRZPqD2TcMgaAhwJg1QYOeXZghwBBgCAQfAZetFC82U/oMLeo1N3m9CyaXTJ60Cnev6cQj+7jccWEhU/obDAmeT+L6K03G5vVL8RdBp5crXNFKI45bjuLTz7vhcFdZKDNlK3d38P+a3fYU3rpEKFSImX8h8q/dgGVBl8mRIr24CPsmZpCr1VD0UNkn1ueEA93k4dLd0Y4PhQQvd4VkUKgWQqlSYZEyHouS9EhOEFe+lBd4n5UQqHOvwf3ZhTi8/xXseV+4Bx3NePGRZpQsNeKm64qR4PEGkUeQr4j4lhFbEz76zC13lhDvfzI/If0K3PtQrq9vD8dI2VmOrAfWibBexJ45bMZxDu4Ielb8jJmmY0l1VO9BeerFWJcsxtbiKkTBJiXN/NPD1bB3P1Yuuwkhh19HtRAsXbO5eEJ7uDDQ7abhXBgfxR0c3MXZgZderEYHqtFQpcIaP6zJhQW3YG3TuCcZX2AZBT8vOEXBDmpI1wiayl4g/yghg7GoWPCwCW7VfK9OAex/vUhibtyixub77kAq+Vo5Og7hgR0erXmgne61B6uJkbeeGHm544w833OJ6BO1396d78AzNXTy5Ekq3EmBzUq35IfP478m/VZNLP3Ku5ZjCkl24g5snSHAEGAIMAQYAgyBABAIQeqqW/DgJRbsf+VfeN9D9SfZ4up39tC/qafI2Pgr5C7w0yGeuuvMbJGGUY82wCWEFDXu24p+8jUk8jU6ahoxQmN90fTUafbaXRcZImSBYizFFf92D3q2c/6LZG3TXIHWkWUQ7fAjwKZiu33/EWDMmu9/G7MaMgQYAgyBaRBwYN8Tz1BGPH0ty8C2LYVn7IxFajKh6DsseDXQMQvSsDpPO5UGPs3VZnpzeHwmlJR1be52T5DPUV+FW2+4GgbybjEa8pB9cRoWL1ZjQciXsPYKM7CTCukcpazlwQgYr81FpAgyysNiU5AsaUWdxa3Vq1iyGvf+2808myQjXY+kRQsRJZdjDk5hyOGu93iVXBh1DKG/2wZLWzOOL8pBdnz4+NciW3M5nThNxkde2CVhiE/JhjFHi5HPW2Ebchu/jPZbUVtRii6XEkmLlRCnTUgPXv7d33DIwg19gC+/jqOsrvhpEHczUorz9CSb1s779uRv2YJ0RcBDrWnOe+4391S9gCf3VqKXu9WcQ1DlGKbV5/aypBTEkmoklhQxU7au1fthfZz7ck57RvK1snzhQoyXnTVxTwlkzk5UNdOUOWXimVut+Li6hc/miyCfrpsn+nQ5GvHSGx/x32UaVkMbUKbfxGud23Xzq4/i/W7BGIlMZNtMVahosiNBt2QC44LzJFsOqfUjtA169u2HqbIcpaWlKCW2jdnKMW9oocD8v9122Rl/H9w7zvD/zs/w2t56PlhTtO03KFS5n5E5QxaU1XEeLxMXJzqbOUZeK1xhFyA8Mpo8iAId6E88z7lcd6GHtOikxPKZWJKmV5/EW41dGBwc5P8NDQ1haMj/b9Tk0nAecrcWqSZvZp8ZAgwBhgBDgCHAEPiWCHAemSnZ5JGZrMBY3xfoFrwmfU4XocPaLdvIQ0XhszlYH04OtKLcRMwa6ssOK3OQSv6EAS2hCiRIaWzVRn3ArxXINwbIygno5N9xJ9cxHCrjmDUuRCTlBl4nSTh0CWNuPKjXKNPlQS/CcdV3RIcd/j1DgAVrvmcNyqrDEGAIMAQCRcBu2oPddb387vlbbkf2WTstEsSlp2PYVAlS+wEcFjQMq8jsODbQS874fsrUDLhMbomfIWs9uqLSkEkBCkmIDHKarFOSEXO44yjJAXE5zDKs3PorrM1PRXzsheRlMwcnvvwKmZu24pJAO7gzUMNobSbkXVVo6afgS3cjmlxaXKpfSJOPMVDGa5CSmo7c5XFoKnVPYsrIt2HdilQyq6f6jH2FUSdpBJEvxd03Zgd3otwvVk4q94t48p/PY3+JW6Ku1R4C1WINIgXFIm7ApM+lAZNWjs8bWzAkSB71W82Ye5EhQEq834uft43Ojkq8UMfJCLoXV38zTH0SkqjSInw6JSZZJHQkv5CXlYWLF80fD1p5ThL0vyOofOEVQT6LK4wTjXVNkCo10MROFwSUIDouBQZDDnKWL6U29YbiglIb86t/xj/3lqCpTwqNTjOlLeTxau/7zkkSiu7wpwzX3/lTKD3tNtKBnX/4Bzr5+1CHNT8JfmB36NOPyBTXd3LfRVmgpiqSn7PLoV2SSO8DDnIZNDT5kEbyex0tFjiEZ2liY3A+RL+6+yeInRhNmLhDENedtsN4nXuuZDnErssUJD7sePXPO9FNdVm69h78f7deCcVYNxo7hcATBRWtzQ1oPLkEBr1/httMVcllex+/e+x5lNX0QV+Y7k4IcHXgtZcP4aRcgQULYondRSzIRWpotUlIzUhDLE262ISXnnHrPdiwIh8FRUW47LLLcPnll1MwO9En8DNTdWHXYQgwBBgCDAGGwKxCgJPHHnNBRjLRgS5hJM+cmlvIJ/1lUNJfaloGlufn44or12DtyjxRSRaHRswlhrR7LNhtPgJVXiFiA8z7mjenn5JeqH/lOoGkAjrO0+cNFKjztV9IGPXLy/mxR7e5DtI0AzThgY0lQhWxsFdU8v3DRcsMLFhzvtqInfecIcCCNecMSnYihgBDgCEwixBw2bDrr2+QWwEtipW4a+1FAU4Gh0FPxu6t5SZw3I5RW4M3ACLO2sugy02GtayOr2t/czVc2gLoYoRe50gTdjz5Hj8JK8v4KW69PAnh0QrEa7RITc9GodEIfWyAmUgzBgBlxGemw15TBS553kFBKLsyi7KLxknq5j07UMVn1iuw6TdbkZVE9cmk+pD/i9FQgKLCi4XJ2hkrdEAXMr/8e+x6n1gX3kljF4a621BbXoI+iQo6baw3wBQWk4hcowFq+SiaWmxw6dbi9isWB3gfB1Scc7ZTSLQOhiw1jpMUWrcw0Traa0F1eQXVS+lTr8kXlRFTKrBhyOQjz/fnUOgKC6CWDqOprZty3GjhWBwN5AU1hcUxqSw02AoLcqDGaTuEh/c28gVz9LbxbWGXKrFYM36Pgab/9bl6dFXVgmKjwuKCub4JXb2daKorxyuvlKBH+K5o611YfmGAI2HP6c7DX0XKMkhby9DmJuD5XGGouwVVZTUYlicgKTGGn9gPV2qRR89SmnYRYhYosFC1GPq0bFy+ei02XJmB8MDnMXyudb4/nOg74s6SnDCZ4Gg9gBfrbEQW3YR71iRREWSII0ZeVFcFmr2NqMZtd6xEcAlQI8Rs/bub2epciIKV6eBDnJJoZBP700D+cXl5ucjOzkR6eir0+hRoNRrol0SjorKRf96OX5CKq7LVlFggR1gYyZyQYY9Im+p83wrs/AwBhgBDgCHAEPhGCJie247HqQ9XUuL2Lu34ohd28oJznnJRUt9cSGWh0/a/uaQ/jqGrUCgQQz54ovTAC4nBhWMm1PMSGqNoqO2CNi8TniHwmcDqb6p0JzJGZOLaK/XUkxLLEgpFpB2VZk6pwIW26naoqa901nxTrvgjn+Mtwe9m8XIjUgIBQizVZuX4QSLAgjU/yGZnlWYIMAR+6AhY9j2DEk/m9agFHWMKJOviApOQInp0pl6Ksto2HkYuACLVU2bLBFPqoOBLGVIuyQTZLE8hQqKRmSZHJUkYcXOq1vpPoMwpBEeWMe1+FHX8BJ4KW+5cC4VYMoc8ZZ/2rxypy1RoqmjgJYC6zR9SGxTybeDqqcL/e9XMH6ky/hzX6qN9ziIJCcU3SCLzOfZ8frCbX8bjBz7jLyFTLcWlmWqc6iV/IWEivNfSgPISYm6oJnpBIjYAAEAASURBVDI3QqBI1JMMHDE10pMhF137DeDl+7fjWbMd2qw8yn4vRpZaCmtTm1AvF/zX63wi/d3P3VO1E//7sVdpwl+HXMrqLy5Ig9TegTZBTtA/i+O7X/dcnsH2wWuos05kn7jQ3Ub3WAXdYwk6aBRC8DMkEpnEBJIOfOqtH5wOkhPsRm//kDtIRQVbuuYu3JAtFpZhCDFmKMhUSkEmfojtgi6nCDGOTrgVz5ywtdQTo8OKqAQt4mO4gHQIwmNiodHqkJKio8BAPA2IxRao9r0DQsNOoaa8gThdNAlhlaM4NxFNB/bwUp1Zq9YidUIK6akeM9/eS9duxZafGKCaltLme43z9Yl73+2u7eVPn7/5diyfUNYzXjMsDtF9NXwdRzvboDiD9OAZz8O+ZAgwBBgCDAGGwA8UAc6z9a9vtQi1d8tE99o60dbcCFNdLSorSBK2pAQ1piZYOzrRY/8KJ5yn8DWNM6VSSowQZxbVlNaMSUn1MsTh6kd9eQ3s0gWTEpMmH9aDPX9/g09SikhfgeJU5eQdgvo5TLlkQkLSEEwVJkiI1a9WRk4bXOMKbPvgVZRz0m7kcXjN+gJEz5I2DCrY7OJBRYAFa4IKP7s4Q4AhwBAIAgLk47JjdzVNcI0vg52NqKBskzHFIujios/Y2eGOConUIEvRh6pGbrJJhqXE2EiUB7fXw2VI/fXVdiiS9YjzaGYJVZSEJyJL6cnEGYW5zg51Qg9eescdwFGv2YLVSyKFvcXzhwu8/HFHGebrkhE7eXJRFotlyRLBm4Gyi2ot0Bbo0fjsU2jj56CX4rY7V7iztcVTpWlKYseBp16GjW5KmW4N7r/rx1hKA4w8gxYmknNzy09xh44zN5SaxeOYhHJMjWlOHcTNjqZ38GK9jYrdjR7pEuTpYiBXaIjFUAAVMVKOehgpE+rl6ysSxMJPe+kB7P/7ayQj4KIJ/wEsMeQiZl44NOl5KEhTwt5qdnvY0PFuFkeFwOJQiCrrP1qnw3BNFd1zXL6glzbjZgdN9nghvySufoYsLUJPjOJLx3GSE5wLWUQ0+cBk4sc/24qrLr5wWsSC8oUkEmlZUais+oSv3WC3FBvuvRsXz7VRYIPnVJJy3SCa6ytRYx1DAgVpYsKC+w4PFKceSyuG5ykQLqdAtMAgMm78KTEmT+LDt9/l2SpphqugnZBA0Fq2D82DFLQquhbZCeMsxECveW73I2brnwVmq2ol7rj2om/0bMQtCiN2TTO1q5P8hhTkfxV3bovHzsYQYAgwBBgCDIHvMQKSyEgKYlAfcHyAAbUqgvw+J46OqZtE3qX9lDhmJa/PBlMdqisrUFZagooaE45YO9DbY8dXIy6EL4gJLOFxxjElhni+HvbDtbwaAydZ7E1MUiZgUezkAIcDpTseRs0xrl8sw+qN1yMxQJmxmasaJSTlZk1ov1FYzLXkSWiFgpQx4qKnJho5Ow7hL7tr+f6wLOMarMsQVwBq5rBjV5pNCLBgzWxqLVZWhgBDgCHwnRFwoWrX32CmSStAhSJjCnqtgoQRTYl3NpIBs6mLOjtJFPA4M+lZHpcOlb0GR1UbsHl5cDs9TsqQeoTLkHKRIXM0TfJrfdkkHGxhylSox5rcXg4u8m8wWdxTtLIMbNtSKD7zbIzg4NNP4pO+fhognECBcaoZe0i0FmnyLsFzZ4gypiqEQA2QIzKvnTPeuo427Ckx0xAiAhu23YwEoZ9te3+POwtKpkN+VgRs3W5dJ4650VBdjgpTK5zyRAowTueRcsarnvcv+z8pQ62Fyqxeg3tvzJowIRuKWE0qMYL8M1KayFckJTVR8OA478X8ZhdwfYG33uECaDKs/e1/ICNifII/NFyJ9MJi6MkDpd1sEYJsXFDHhLKKVsiT9EiMPvN75ZsV5rvsLSdJRxVl5LnrwgVsZCoV5joc/HvBHzsoRB4DbWomLydYXMxJChYiN1M/HjT8LsU5D8dK5PFIV9gpqM7JRQyivsmFdbfciJU5agx9SpJ8Am3NOdiJ+spSWL8Jw/I8lDeQU7p6DpHPy0skW1fCG+auWpkJSehSXJEdT0kGJ9FaVc4Ha05dsAS5FBzllhFLKR4vcWfQLl6+IujSF5YDxGzlWV30DN15CxZPTnQYacXOf1YggnxqYsL8CJuFxSOaZN0aiRXq6m8UB7M1kMZj+zAEGAIMAYYAQ0AUCHB9wHFZb25MvPrO/8DNay9HTlYmLtKpEaeIICWCEIx9NTRBntldeJdzFEP9vei0tqHRPIoc6ouIcyRC5aXknVRDHuTEgG8RxlFu2WIKcBArpWvIjqHBIfRZP8Fr/3gW9XyghlTSi7bgp9kiS0Ty3jvUfoV5kPY1EetdiLhRAlJjXSVJMXfhtCQUUqI/ucaO49OPSvD4rjKc4I+dbUoa3gqzlR8gAixY8wNsdFZlhgBD4IeLgNPyLp4oaecB0K29DTcaL6EJYz0kfe2w9AudndF+NNaSfm+XC5pkndfY3R9qsakGGFODLf3jwP4nnnFr/1Pg5c5bi6YNvChS0ok6Xe7j5VC05U5iCYmPluFoegvPVBIrg5acn/4MmZxum58lPDETSgqamXmPGmEH9Ur84pqlE4IDfg4U0aaRjg/wronqGpGNdSsFbWSnBc88WUKcEzU2/upWGC8hI21iblirzbxfEld81+gQwi4qQmZ8sDPlp4Lp6DDD3GaBpdsBVboRBSl+zMxDPYwUFTFSGryMFMexCFxqTJ32Pp56tRna4rLDVGnGp21WCsQosWL1pYjxM5ccSR4ohcV5ULoGYLb2uwvnGkJESgF5K/m/j2eoBr6X4dhpWhfK693vRJc0BVtuuxqSdhO6hdehP48X35OI+5M8LhWqYRMauPTRUQrK2KndcpYiNc+INJUErQ2eoBqFc3iGZQ0xLJOQEic+piGHtPXga6S/TtRBmRqFRbmIm38htORl5Q4ZSjDUXMkzaIbIy8vUNYxhay3+9VqNOzAPHX68Pg+R4/HFmW88hxk7nq3ima0ROZuwyU+ig+nlx3HwiIUCaEeRbMzzK9URlxCOiiqOXSMOZuvMA8muyBBgCDAEGAIMge+AgI+stwONVe3QGvKhigiHIjYOGp0emdm50DibBNlcGfLX/AjJC+bh669PYcwxyvct8jm/QhGOI32RkSExNZf3zxwl/0yb4J9JAyn0c/JvLc1opr69ZzOncvDvN2Z7fUJ9zyWWTzJivZO/n16BgfZGeKYxXI5+WJobUFtdRezyajRwvqZCkY3bfo1LlGJJGhMLjqwcYkWABWvE2jKsXAwBhgBD4JwjYMcbO3bxUlOIyMe2TcvdmfuhkdBmcp0dJXV2zN7Ozmi/lTd27yID9GStUrQdNrtpD3bX9fJo5W+5HdlndBkMJS+HNHRVVnsNw6WL0pGdKLaJyR688KdXyG+CFoURt1+Xdkb8lanLMGaqcAesuGPi87EqU8mtzYrl9HAHyblZiZ1vw2l1DlIUYRioeQMHWvqhKtqIdUJmF8fciKaJZ5OgWyBTGXHHdelnxCYoALhseOHBv6OGAjXc4jgVBUOebtrgWWh4rMBIcaHZbEXh1tuRLkLjy46Dz+Cfb38sMGacWHCxgaSmppv5lkFJEmHGvGSc7j4Ka0QxBRC/mdzTTLRdaIwOyZJW1HEMqFFi3B3T4te/ugXJUcMwN3sGeP48XmaidOfmGrH6DO/7wdltRp8iC+lxcoTHckG1Agqq9Y0H1SiM0Dm2CMXEVBHj4qAgTJ11CIpLN2LDlECHBBcqQ7x+aqP9Nlht/d5BehE3oXJhMAfpLhx+9nF8zDNb1djyizVTgp0u2yH89Y1GHnpOnrN48TS/TcSaCm8tQfOSTbh1Cg5ibDlWJoYAQ4AhwBBgCIgLAV9Zb1IoaBhGTqF+nNlOCRaPehIs8jdh26ps6PTpyM0rhJEY1gV5RUhXiS9hbDqUQ+QK6HONyElWYg4xhiZ6L3LHyBRqXHndZtx6tQjHVtNUShYZh8xCI7H65+FYF3kzjnpCM+MHyBRLseG2u1CkES3/abywbI0hICDAgjXsVmAIMAQYAt9rBFywDwzitEyOk+0H8HyNm6lh3LIVaZMmg2WRSndnR3Ea7Y1c5rx76beYeWN3CRm7a2NF1smhSfFdfxW0/0lq6o7VydNOiHubWRKOzCwlaoghwCkTD7bUYkydRwGCYE7ieUvHr3SUPov93OQxZU2vufNWLDmrXrAMKblasm+od7NO+mlCNioN6fEiay/fano/hUSEorW0ji975/GFNFG8EHVvvsgzoDJXX+MjW/Rl+4d8Zn3Rtu244+qp0nDekwZxxWk9hJfqO8dL4LDiKEmb6ZYkQu6HieLZMVKpg6G4mLw3xMf0IjEpvL/7dXRyDw33qJBnjeXjdkSplwgG9Z5a+P6VyKKhyzaQ+bvm7M+m76Ez9ilamwm5tQot3CT6YDNaJckoLsojmTOSqTvWQRIL7qDbRI8XjXYxov1JVM1Yqb/JhXzfD72NH0KeZhB0yEP5oFpxnh6ugWZY+yOw+e4bECu6W9AF08tP4J9VHXzF51NQN88PW42beClIjoL1aDOGPNLzMhVWbvklVtH2YC7Ojnfx2DsCs3X9NhQnTp7gGcG7T/wdVu7Hl1ii/uU5KeCz+xGUUDtddvUVKLhYi1lzGwYTfHZthgBDgCHAEGAI+EGAl/X2MpBtqOuiBKtMTlqVpMMpwcItHU4JFndMTrCQIFQW7M4SSQ23tsN+8jRCJOSlGHqGQcaEuodFK5GSmUsBp2IYCgpQULQCV61eSX3fS6BVTpMkMuH4877qcmLkFEiGbrqEsMklkCBSqUE2BW0MeTm4WH8RLro4DcspqLbiqjW49srlU/xsJ5+BfWYIiA0BFqwRW4uw8jAEGAIMgXOJgLMdf3rgUbz7sQsr1l6BBApudIUV4WfGJEE2ZvLFqLMTp0MhSa8onANo7BQkjEiMytJQjZKmPqg0OtF4NFj2kfY/J4lDS/6Gm3BxoDT0MCWWq8dQbnJPqHeaPkJUWj7iwwPr5E5G7Zx+HmnCk/845A6WLd2A2woDzHAPiUF2mhyV1S18JnlvczUkyQXQRgd7IBEAOpJoqKStqG37miaKb6SJ4jF8ctDtPaHOuZKCNZ52caDqtX08gyg+qwh6EQXYJtYyJCaFl2yzt5rHpc26W1BVVoNheQKSEmNEG7iYWA/f9VCkkD604jS9F9rHpc08BvUaMqiPniUG9b714j6FIDF7Kboq3Iy7IUsdXNoC6C6cTxILedSWJFPXcRS9Ezxe6iotJFGV61eiaur5RbCF3g+ZyRJisFmoMC60VH8BvTFzXBJMFgldpgEFBbmIP1NEMUhVGSEJz8fe/Nh7dcdXcuQVpvBxQ+9GYSU0Oh65hmLKeM0jX7ar8KOV9B4ktl5wlwG8+ufn0S0kfA5+PgxViu9vqd28F7tqOX8h+j2bhiXKB3zeJAaspQEjySuRI76oWnBhZldnCDAEGAIMAYbAFAQo0WHnIygfioFOo5jCyI/VL4OrqRycnZyrvxntlLRzsdSEJ992+93p1t5KTFfxJcA5bQfx4BOvoI4kvyrKy1BSUYOmIy2wdPXD4RjByVOnMYcCHlIKKk0X9ggJDYWMvg+RTLfHFDDP84YRlD7yv/CP10tRUWPCkZZ2dHUfg+PEKE6dlpw1KBUiC0NkjAKxsbFQxEQjPGwWjIPPM6Ls9LMTARasmZ3txkrNEGAIMAQCQ8D1JT4itoVj9AR0hiIsTclGYWbitB0270klMsSluCWMnCRh1DkopCg7enljd6tUj2xNkDNv7Cbs2F3Ns2O4cttM5fgmkm2hihSSP7KS/NEgHe1Ec+NJFBhSpnTgvZjM0Ipp96OoI+Nofulvo8l9dcCT+5LwxAmG4oCl7hMoc/KhnAWT6JGabOTk5CIxkutUjxuF935xEunLUoiR4kLTm3/DG0fdwbmMwqugifQEcWaocb7BZTjJtvTCYqLlu9BO0mZuptrsltMC914QpM0mvhc4g/q6WWJQP30TEuMuXYGaqkb+nWKtb4WKJvtjiUXEy9RN8njRrd2MK9TBfQc6LIdx8KPPKPvwJE6fngPJXOkZsxBDorXQy7tQS/KCIJHF2nYpDJMYT6EBZmVOj+P5+WZ4oANHTOP+Opz/TkVF6xmZXaEyWcBZpuen1BPO6hrB58RStXp+S53u39KmPgk0F2kRHtKDXX9+FdyvEVQrcccaf5KBJGX66LiU6eafpI9LtUy4FFtlCDAEGAIMAYYAQ2AcAT7RYT8lULWZMExqCqlTkr1CoVueDCux/LnfYS5pp7yWS26hZaJ0uHuLSP53ovKZv6PNPSxyl4kYKY6hQfTarGhpNqO+rhqVFeUoLalAjekIrB1dOGZ3YNR1CpI5IZgrlVHwQyTVEYoxYjmAf5S7kyldzlEMDfbD1mkhmeiGCUEp8tY90o6Orm7YHSfgCiAoJa5astIwBM6OwJzTtJx9N7YHQ4AhwBBgCMxOBIjC/dR2vN5+AuqVd+GuK9Tfqhr2jsN45bk9aOc7hBHYeN9/Ytn8YE6Uj9draoVI8mbzRlyRunDqV1O2cJlW27Gn+QQU+Ztx77rUKXvM5AanrRT/9cg7Uy8p02H9LRuQmzR/6nd+trS++TCefp/L0FZh8/2/RmqEn51Evsny5h/w5PvHvKXklLdOeD6RV832X6/CZBEhz9fi++uA6cCreLGs2adoEboi3LjhaiQF9VnyKdI3+uDoMOGF514U3gueQxUo2rgRVy9Tz0L2EMCxGx58vtpdGRqg33f/Ovg+dQ6Yq9qwqGDZpO2e+s/U3x7s/O1f4HtH0bVlEVAoYpCgUmGhMh4L4xSUWRiDyMhIyKXud7Z578N4vtrN4FAbt+GuVUkzVejveB3Cnp6j5yc/R2p6jm6cHc+R72+pB44IqBROdB/j3nARWP/b/0Tugqm/rwOHd+KhPe4WN27bjlVJs+cN6Kkp+8sQYAgwBBgCDIGZRcCOvQ88iGpuDBuRQ/2666fvvw0cxgMP7SE9ifHFeBf93qrF+XvrosTFPz34IjyjpYiMIlx8shONlh5ionhHTeOV8bMmi1BQf1GJpLxVWJUeyNjZz0nO5aYRC3ZsfxJu0VvuxNRHiqA+EgVlzr7IEKFQYFGCmv5RHzhBi4uSFszK8cjZ68r2+L4jwJg13/cWZvVjCDAEfuAISDB/3gAqGropS+hTqAoKv5UXQRjJymQbjNDKh3BKsxIrlyqCiquTJHGeKBG0/9dsxtXakzBbvo1kmwTxmemwN9lx5U1XTTF7ntlKOrD/iWd4iS/I1MjPuhC2bj7Pmjj5g+DlplrHkLBEh5izMGUUKemQENPolHEL1iQHN/vfL4b2Vux+kiaM//sAT9lv7TyOCxYu8pHXi9Hp0He4Gr0CqUvgGtHpdNj27zdAKVJW+4hjAL09X6D/mB0jX8/BBfIwYrKNM1JOd39K2fUCz4YYKfUeRkpKnF9JJ7/4zfRGYgUM9PXii95+ymAbwRzpBQgLpVpFx/HvheQoJ442dwost1F0NtahtKYL6vQ0KM5yr57/qjhht48gJMDswTClHuqxJpg4eUWnDQ12JQypygnFlEGZGBd0RoPlzadxQJCAnFA4elc4Meog09huGyxtzWgw1aO6qhLlZaX8s2Y6YoVk3hC9W9z34JC1XnSeXXZbB05FRrufB1cHdv6fnTi2QAN1rMLL7PJ5joY8z1EUtLp4BP2W82kQ3w/e31J6Zlq9zwxlwnoMcdXF+NmKxVPZr4TDPx/d7/Yk063F7cXTSZn6Xo99YggwBBgCDAGGwA8ZgYHDL+Glj91jxCKSGM04ky+kPB7LVMM0bnZ7vHK4Fay5WrRjDklYHDJI1rvC5GaiOE+Rt84vN6HYaCTfxQJkZ6ZCp1Zj4Xw5vuzs9vrRTrwfPOwVRdYKpMYGWzKWShbqK+sNSli8+T/vwQaSaM8iH5rFi1WIipiHOV+fwpDD3Zcdr48LzlEH+nuFPnCrDJcbdCxYMw4QW5tFCLBgzSxqLFZUhgBDgCHwbRCQxSphr6girfxRNHwyNq3O/9nPLUFMYirStTFn3/W87kFSMDvGpWC23XwZNGQQbsxLxkRpJgiSbU19UpKZ0ZDMzHSFkiM1LzPIgRrK6Dftwe66Xr6Q+Vt+g3WX5cGQpcJx61HKJnKHKpwBT0qGQksSXLnBlqrzB/lIK3b87mm0CHXiJpeH+jt5eT0TSQLpdCQJxAViJOFIN+RBKTmJodGvcUEMmWFmG7Hp1muRMM/fiYO7zUUBqD0UgPrXvgrU1tWjvr4etTRJXlpSgz7JfCzWKjFPFg1ddiHykhXoPtoIjyLSoD2CJPj0QQ8ATEXQhdbSF/Dwky+horqWr1N9XS0qy0tR02rHgsTFFGCTITo+BQZjDqJGPkezbch9Gmc/ojMuhy562gdv6uXOwxbLm3/Cw7sPoKy0ZIL2dQ8GvyItb+dJ0vKei5C5nFb3+MUVKcsgaa2CZYgGfd1m9EVlIT1eXFmVX1jNaLAKwdzxokO1NAPaC+dh5PgYnK7xECe/CxfIGSI5CSFQ4zms09QhHv8dhxl/+uM/KLDUBHmSBo7KPXivrZs807qRSh5BkdROkumeo85mVJbWYEyhgS4uemrAw1PhoP+l31J/zwxXrqE2VFLyQIJuCRQTvINaX38SB23cpAQxW7dtQrwI5lOCDiMrAEOAIcAQYAgwBM6EwKREhzsDSHSQxeqhdbWi3uruz5rr7cgypIqWzS+bKOvNScS2uiVuQ0NCIQ+PRmxcPLSLQ8k308QHaxQ563Hn+iKoFy5AxDwZvh7phzNxDbat9ie/eiZwz993nKx3ltKOSjOxwF39qGsYRo4hAwpK5FHGJSJFn47cvEIouirQyEuHE6t/5WXkPTuH6vMVHE53/3ftL2/H4vAJHfzzV2R2ZobAOUeAyaCdc0jZCRkCDAGGgPgQcLTuxQNPu6V9ZEvX4v5bCiAVXzEDKlFP1U785fXppWD8y8zIkLPmZ/ixIVmc9XbZ8NR9j4DnCqnX4Hd3GXzK2dN0CC8+uw9u4SIPTBEkN3WzaOWmnNRRlgqyS54SU48bVTvuw+sCtz1CpUaEo4OCUeN7kI4TMtZsxDoRD4wmlpZft5vxhwef98oQTPme36DC+rt/gdwEz5PnQsfhN/D0nmqsuPt3uMK73f/RM7/VBdPu3+PFBp/GmVIMVf5G/GLdMu/96rRbsO/ZJ1EtX48Hb88NbjYbyUM8QPIQ4zXwEdPzqYtHBkIVtxCx8VokhH+OHU+/I+wjw9p7tqNgYXADTz4Fpg8uwnr/K//C+5w+JefPQpIXJ2QK5K9ah5UFyTSx4ILDbsfg4CCOHfsCfV296OnuRu/gMRybICchy9mEB65Pn3z6oHxu3fsAnua1Snwvn791O9Yl+wuYcc/Rfjy35/0J7UzHku/L9l9fIdrJlYm1c1Kgd9+/dqG6w1fiQ52zFjdcV4AFx024n+5j7ltF0Tbce03SxMPZOkOAIcAQYAgwBBgCfhBo3fsH6lO4RcI23v8QlgUsC+0kGfEHeBlx/rR+xmZ+LhfETeOy3lwhfKW9J0qHq7Htd3chyTMUCWKJA7n0uKw3dXOXrsf2W8bHFROlw9Vr7sZdhoTxU5IigP04MJ8YRWxhCMxWBBizZra2HCs3Q4AhwBD4BgjIFMmIslaiedBFCSotqOuSY3lmIkSqJDWlZs4BCxra7QhfMA8fPPcKOjlprGmkYMZlZkZIZsYmSDO50E2mkmVkSC0n/dpEhRg6b9xE6leYGybD5+8+gXesXNa0DOu33YxEuW8WUHisBnnFBVBJ7GiwuNk3pNHklZtSJCUhLpKbiBbJQprP9z3wKKxjk2SJnO34770mflKV88r4j00rkWcoRppaio6mNrjJNi4yAG1AOWXWS5UaaGLDRVKp6YoxgJf/9AQsglxbDhnPb1y7EvnZFyP2glP4zNpLU+bc4kBzbRXkaYVI5GleEmKk6GEsLoY2UlxBAK60dvMe/K3kM26VVPnysWXzjbjScAkuXhyL0YHP0C8woxy2RtT1KVCYHsczGULCYqDPK0ZxdnzQmQ2W957DB52CRAL3eAhME1lEBBG6hAbja0hfeU1MyZS10YQ6MrMfX1xoqf4CemMmz+wY3x7cNQlhnZJtQI42Cj0ffwI+uZAYlLYWE8pLTBiLUmGpLgHzY0g+LJ7YJvpUZObmoZAkLYuNBhRcmoN0fSYMl6QgTCS3YLQ6BXMpeGHpFdpNgPhrSRRSliT6KSf3HHmYXT3E7HKzjVTLr0SRLtgs0MDuj5AwBfS5RmSRJr6tqQVE6OKXoe4WVBFTqKbOhBF+mw633VksqnswsBqyvRgCDAGGAEOAITDDCNBY5OGX6oU+ONDRTVLS2rNLSbtLGYLE7KXoqyA5Zu73l1ivDcMqFOpjZ7gSgV5OkPWuISUN6t6O2hrQFZWGzPhw+EiHr70VxYvFPq4arzMv691aTkx36qf3N6PdpUUu37ebKB2egW1bCn2TcyShCAubLbMc4/VlawyBiQiwYM1ENNg6Q4AhwBD43iLAdeKo01np7nQ6KWBT3jQM/TI9RDhPPKUVLG/twHMHPsBQXD7WX1eEKGJtLF99FZTTSsFwMjN6XppJTtJMLR5pJtcQWkxVRBEfhnpJEnm/BHGG0v4hZUv/DZXkibGOAjFSmqD8SvsTXJetnFJ/94ZQxGrTUVygh8TePj6ZSXJTjbUVMHW5oEnWITLofVMnSp96DBZK9h+cIkv0JQ6V1mNUloNf3F7klf0KJ9miPCMFo6R2HG0TghsuB9oaqlHBSwItJkmgoFfMb7uMWErxrw86+e+Ktt6Pn2QlIFwuR3hkDBJ16TCSPJh86AhaeOkpbtLfgmRDLoKsDua3LuMbHTjw1IuwcfEM9Urcf9fVWBgph1wejhhlIjLzjBQgkOJIfRsvqeDsbUSHXI/sxMjxU4hgLSYlH3rFaTQ3WkkSjArEB2yAuQv0WHfDDVi70oDUpEVYuDAWUeFhCA35GmOkfy3MlU+qgRw5V1K7+cZRJ+0TnI9hMeQpRsEXrXwUjS02ofzkHdRcj1IKUEspQK2ZHKCWhCBUJkdkTLSfAEhw6sFdVRIaDm16IdKkVlS3uQMv3HYHBS4qy2owLE9AUmLMVMaWJAzx+mwYctTk2XMBVq/Nw2xTvpArEpFL7aiWHkcTSb+570On+94lDDI2bkWhyOT4uLZhC0OAIcAQYAgwBMSFgBOH/vkYjgjKvFzZnF6fyEmJZNMWnOSYlythqjDzfV35ouUUrFFMu/dMfOG0HMB9//dZ6gup/fSFSNZ7uRpN5e6kuP5mE6RaNZr37HH7oUbkY9um5d6x10yUN7Br0Jhjx9Non6fCYmXkpEQvkvXO1qOrspZPSOJ8FodVeUjofxu7qt16E/nkQ5StEFHCYmCVZnsxBM6KAAvWnBUitgNDgCHAEPieIMB5gBQmo6uqzp2B7bChlia/xK/vD5JY6iWzx258eWohjMt0iE/RIyAPRJrAS9TnkvcLTeDZmmATUpZdQzYydm+A1lAYPK+akK9gIv1gx7E5yFp5KZbSBGVeIBlboZH8ZGaBXom+djP6hQT00X4rastLIEkugDY6mIGNEJI/G6MJco/hvMAAMvVBGTMX7Q0tmJt7NVZOGfBQMEpDwY2CNApGdVAwyi1e5XJ0w1TVSp4aeaKcKO88/DbpWlNZiel151W6SYMMendw92BqPhR9h9HYy0U/hnB6UR6ZeIp4YDHSgTfe5bStOabXrdD4IaKFxWiQnyZHZXULP6k82C0l350UkbH1JIiM0/FBW4WzB42fuif/XeRn1WyqxZFBGbLyi5B+kQ6p6Zm8/jXHdDKQKeslOelI1S/B4rg4yEPnIGnlBuTG+QFCND8PIeQpRkwtQxbkx20UHBRmKChA3SYEqBO0ST4+KKIp+pSCDGD/rjf57FCZQg3l10MC685JrKF6lNVYEUUBqPiY8Wg9Jwl35Fgo4pQq6NNTZl2gZhyCECg0qdSOaZAe60Cb8B4k/TPcuSFLZM/XeKnZGkOAIcAQYAgwBMSCwEjrfvz9oDuRSp2Rj+gRG4a4LjgtUxPJ3Nv9/i9TYpl2DOX1c3DbXauDzGz1eLa6qC90CjnF6b5sEq4CoQosS5agrM5CH1xoI/9MD8HcuGUr0mKCOT70izDv2bqrqgVWcy1OJxumel1KIpGZpUBNZSOvlmFrqODnBPizkTzdHauTpybw+L8U28oQmFUIsGDNrGouVliGAEOAIfAdEQiJRiZNAo0dqUYnPxc+LqUVpVEjPnp88us7XumcHi6jYpkqGuDotyAqy4hvmlwcIp8qM6Mykt9LShBlcsjRvL+mEraRXpxQ5dDk/TfDPjRSiczCYuiVLrSbrXzWF9EgcOXaguAFoIRWj4ybKkuE0V6YKVDDxZacQzKSP9PzRIcpNwqfWZ+HgjQl7K1mcGpIujVbcMVicbE2POW2H6lBPT1MitQVKJr2fpIgLp18Xbo+Qlu/EyfkyUHPzvOU3+/f08fwIRdIhBJFq/OmvZ94A1DVGBl/dpKM2CnoCvKgEN84kA+YxaVkw5ijhbOnFZ2D7hE7H+CsKEGrXYrEJRrw6nQESAiZsobJIxGjUCJeo0VqZjZSlGIO1ExoxRA5BQfdAerj1ibyg3LzM7gAtamqDK3DcixJJjkxETKEPLUYOfY5Pqr6CAMuBbb8z99gTTHdV64BNFr73bs4B9FcX4kaq0fS5DSqd/0BL71dAas0GdmaaM+pZu/fkHBo0rn3oAp9rTbk3rQJS2YDDXb2Is5KzhBgCDAEGALfCwRInvjhF9zyZRFF+M0v11Iy0beXkg6NoTGNIRvzQ4PbcRo4/BJe+tjdDzJuuxPp0wReQqK1SIvqQnWz0GeiNuX8Xm41aqYmlAW7vcmzdddf3wCfSkWBl1uLk/wHXsLisEw9hgqTOwDnLnYEJZTdNEU6PNhVYtdnCJwrBFiw5lwhyc7DEGAIMARmCwLEsEnJM0Dl6kSDVZCZISmt5rpKlJiskEgjyJCPpHGC3Cn1gVOmwJzWUrQQM6bZKoEhT+u/M+dz0NQPbpkZ6rDLFyCXglbBlckJg/xUK+pIiLebTNzTKEPq26gIRyp1KKTJzKjhbsgLN6AoQSSTyoIsETdBPvJ5K7GahJQ2rlmcNnS7lNDrlNNmioeGK4kJZoRetRg5yxf7D+xMbeIZ32JvdQdrvp4Thaxc3RnkBWSY0/MR6oiFI1+0TNzBmhPHcIhkFLjA2kL9cmjOwNQKU8yDubSOAjtSpK0oRKwYgzXCXeHj8dLYDLLw4peh7jZUl1XALk3AEo3iW71bhEuI5g8XoE4lubr/n733gYuqXNeGrwZhZGQAGeXPgAzCiAEJCMSGwGiPmW7dZpYZqaWeTGv72+3e3nPy6/3y+/k7drZH37M7nYrd1jw7LS00i9RtWzNIEDYoMsUEJH8mAkcCQSYcHGB0jt+91vxhBgYVFWYGn1Uya9asP/d9PWvWPM9z3/d1zSQ9qEarHhTVdWmITox0UEQx6Qh3xcl/gxpvbn4fqa9uwsOpKZjqx1WgCREiT4QiLRrXWn5EY6epnNBCaaJUFuNbooHklshfPYy4ofkx+X3c6Y+nTyAF5TMR4Ypt5U5AMlsZAgwBhgBD4K5AQFO4B4d+MI1v5z6/FtN53mFbKulz1up93CSVtAcl2Dl1ob7RB+8epdp8WobQbLW1zyc0EUFaJVQ8BTPR/4qmID01csgxl+2xo7muPvJXHOezRx1rttraIpRMR7TANG42bZdj3qKkWxo7256XrTMEXBUBFqxx1ZZhdjEEGAIMgRFFwAOBco7fPxI9lGmuMWeao6cTauK4LT6RT9kr1Whu+RkXOzrRcaEVPzV8j7ITf8Pujwtpoi+JJvpGc1aWNHekXsg/VU/iBWqcNcqQJpfcIkLUYQ8PdXKgxmS6f5gE1QUVNNHdhioSac8ikfZbW4S8XkOcC9I0cRPkMamcCLoI56r6xbM7G1W8CLqAgk2RQUOFqYjGKlDisoEarq3G39OOE5TpZexqRPl5P2Qlhg6ZufbjqeM8Fdo4CtZkDaKBu7WWH5GjKFDLV30ZDKgvr4BkZhaGvLUuVOMIT4UmQqKLB2ssWDnWeDGipV6JgqE0XiwHu9mryKoH1U16UBYdlHswI4urUHTy5IMDLFWfvY9TNLmg1gXjsQci7PYQCP0hTya6yGgJWs5Wwfqz1WOOupEW1sqnU64TMLU7HXvDEGAIMAQYAgwBhsAYQMCo1+HytXEQGhvx3vbjfLIRX03yULi9dzyVNFWtDkElfZ4SyaIokczViIqrD72PQg2XqCJG9roVCL0JMoaguAQYq6nimJg0jF1qVJBGalZckD0eznxHwaScvaU8tZk4fQWWDanZ2m+kf2Qy/M4Xo6ad6/e1Q9nohczkiDGRZNXvJVtjCJgQYMEadicwBBgCDIG7GAEPbiI9OQsZMyMh7OuCpqXTLGpMHbseHdpbNFDX16Kmpga19Y1oaee403rgMSkeiRGjS0sl8I0g3Y8yfrJb16jEeRI0T3QxQfNh30oeAQjzqsOp+i5wIu11xkikyp1IzTZsBwYf0FqnxDf5BVSZcRIVNfX45X8mYHJgAPws4tkiEs+utUwa06SsqpQqui5AKpcj0Gc0A4CDbXe4RVeNt974GEaZHOEBg6uWPP0noDH/FF/Cb2yvwXcXSOAzbjDNlKGpENsPV/Hfr+TZCxDjZM0a1f638EmdANOjQx1QYvVXfVEZFKpKquEXHUc0iQOHr3rk797FV7xBko7Fv5a7XNaewzblN96Exss00njx9hj6FG7zCacHRToonB7UhTr03PsUnpg52QWtN+Ds8SOo5yYW2pogSaEgoYMJCaF/CJIp2BQtuYYLP3eg93/ugShsJlb/bimkA29RV/BS34G6ukZc1PXgmqcIIuFYuKdcAVhmA0OAIcAQYAgwBIDSDzZix4HTCMpYiIyp41BX2YPHX3gCQ3W1HVNJ0/Q/JZIVHVfi+olko4x4x2m8s6+CHz8IEx7H8tSbTewTQp4UjcaCcn6MYmhRoZHGzskuMXY2ouSjv0DFl7jL8MJLC3BzswqUvJkYD21ZCa9raOysR2W3lNgKAke5UdjlGAIjjwAL1ow8xuwKDAGGAEPA5RHwFAUgMo40HeZkYSaJak8JngSxeCJ8/f3hN3kypkhliI6bgQdmz8Pix5/Er6Jurkt1px0PuTcCddTp5MrA22tPkT5BJOkTuHdwwzdiGro57RpiCetqrKCAjYwCNrdaNXSnER/G+YytyHv7X/FpYRVVZLWhs6sLne1tUFdVYGKywswpTOLZ4Zx49gARdNKzqSw9geoLXoigNrZohwzj6iO0qwGnP/kzTrX+gtqKEhTVdUNGE/gBthP4vPClH06X1PDZYT1tHM1UES4YfeDnI8S1a31oqf4ab3/wNfo4Kyn7/5mnkpya/W/Q5OOtvO+g09TwlFi9fhGQh/rbVQT5RyZCdL4EtXz2mo5oEotQVqeF9wQfCD2voa+rBV/vfhcFTbxXSF+6AvFDjYpHqHXuyGmvo/HS5DUNmW4ePLXDiNODSqTKlOmu+nzxwJQIEfKpUosLEtbrgqCIHyoLVAD/EDlSM7OgUCiQlRqHABcM1OjV+fjXP31Iuk6VUFaUo6SogL5H3QiJpECgiAVt7O5P9oYhwBBgCDAEGAK3gMCVlmrSj7yIe6SpeCAhlqeHvpkuqYVK2k4Xj5IS+USyOi/qWzi7asOAwg/exQ88/xmXyFIFJdG+RkRNha/wJqqjOa3aGSIU8xXwQCeNnQUxWYh0MrWqQf0V3jveYG7pLrSSnmJkVDhurltESXH3S1F9grRs6Qw9mkpc8JuB+NChWBpu4YZihzAEXAABFqxxgUZgJjAEGAIMAddBwAMi3wCEhEciJi4OiYmJSKZ/8fFxmC6PRIjEH05NCqZOZ7Jtp7O+Akqa4I+Lj3Dq5PfttZ83YpKkUBZV8mX7XVQ1VEbVGUnx4S5Xhj+0n1rk/dv/RelFyx5CCvaNg8FghHjWGqwYmMVvnSCX4lLjWasIuq7NxbRDjFqcLiqChhsN0MKJtFcUF6Cx2w+RNhUpAlEo0mf44WxpDT9woD3R1liD8tISFBcVo6KKaNL4M5AY5h/WQe5csSRoGypRUqXhLeImxZtrypFfdh6SiCiEWKtnPBCemAbRhe9R28ZRL9CeFKCpqaQJ5+JiGvhVoJk0pLhFnLIC6349gGqC/8R9/thpvCjrqR3leH7tHPjexFjYfbx0fUsFPuGQnKcKynYDTUo0Dlld4/qekIVaFf79rTzoBxhroOeIsqQAdcOanBhwEvaWIcAQYAgwBBgCDAEegXv6mlGsakFbkxFpWTHDHD/16+IZWs6i2cyxKqVEswwnJ+zo677E+98027VyT3sjThXl42Yp27h+1cwgLY8PCd5g3sJU8DI+dmcdzTdaHMr5iE9StFyV01MsIe3IbpEMUeEBN6Y18wxEUrQABeVq/hTiaelUMcSCNRY82evYQIAFa8ZGOzIvGAIMgbseAR2URw/gw08+xaEjR1FUpKSJ1HsQLAuHKzJL3U5zcZ3OzBgRyk/VmisZ6lHsaiXrw3VQGIj0mRJ8V1LFB2wMVJ1RRNoZItk0ot5ywAM03POP8P7qw9vxBcddRItMsRL/8uJTVD2jQNqMGKQlTsVQyV8eokBeBH0G6RE1VXIT5NzCaYe0IkaRBn9nT5QLRIhJmzNIpL3TQUWKh08o0sjmoGtdaGxs4+9N3h3LH0ksVv7+RcwMdD7VmygkBnM4Sixtk73IKlc900gZe9FT4c83mifC4zORQhohuvP1aNOZgjMWlzjh94S5q/Hiwli7qpz+z91vjdd4mZOGGTMTIR1rD083aY6Q6ElQUsZkz42qa4xGGAUCl733lPvehZKvTANSFqzA/F9NRe/5WrSbYp8wTU6U0eRE2M1NTrhJ+zEzGQIMAYYAQ4AhMJoIeE8cb9IANWjQ4TcTiaGDaYtvZA+nizedqMFTokVovRCAJ5Y94GTx+g7sf+sTtHFdb6IaXvlEAtpVlrFSP2WbMYiq44Ouz3jhHRQHaXc1kPkUZoUNH5sbYTecz1tL9uFTVTt/iDwlAfcQG4OpW2SEpraC1468mfGvh38kZogaUVobifXP/WqYAbrhWMz2ZQg4B4F7rtHinEuzqzIEGAIMAYbAHUGA6Kf2//FNnDFn/9ufUwjFmlcxL1psv3ksvNNWY8ebu9FgYmEyeUQT4tlLfoukqEnu6aGuDju27bTzSSxLx1NPzUX0JOd2rocE1FCHra/vBFdUw1VYbFwaP8Su1AmvLkNhSTk0bXSzioMQe/9DmJ0RDZNnelTn52H3sUrELnkVq1JdrQ3JvsI85B6pNNGZWbwUy5H97NNIktl+xwzQtl5A+yXKqfcQwjdgMoInumb76VtVyNu9B5XWqiiTY7GKFXhiXjxJmfYvBl0Hfr7QiT4aOApFvpgcEnyTlAX952BrDIGBCOi1rei8fBVGCr4AV+k7A6gObMfJFm5P4lxPSYL/lS78cvky9Ppu9OkM6DYY0NfXB2FsNjavShp4Shd4r8X+jVtwhn6fYhe9glUZwVabNKqj2LungH9mWjfSc2TJsieRGjXRuomtMAQYAgwBhgBDgCFwcwioD7+F7XzHQYLs1zYgyc1/TjWFO/D2ERNV2NyX3sDsMC8CQgfV0c+wp6DGHhRJAlasXIz4YNcca1iNNaiR8/p2NHEb5IuwbW0Gle13oOSLfTh4ht9q3VUsm4Vly+YjauL1KWP1xOIg8rr+PtaTshWGgBshwII1btRYzFSGAEOAITAYAeKyzXkdRyz9G6EYUokXLrZctJlQlmLNppdBiUJjcNGhZP9/UwePn9Xr908sw6wHZ2Fm/FSETBQPLqc26KEnKq6b48btP+3orGlRuHcHjgyYPRfLEjCXNIXuiwpzKbtbS3bhzYPcoEGKdW+8jChuLDFw0Tchb0cOSgc0E7+bOAWv/J+lCDb3s416CnCIRIPbbOA5nfVe34r8vFwcq7R3RixX4Nmn50Amds8Bg8MJZEigWLEc8+LDnIU2u+5YR0BPwd5NpmDv8F0VYsmrm5A6yRW/cwYc3fo6Ci7G4pVtq9AfqrF4yVXDfobcARMu3OTEs6vnQ+aaP04W49krQ4AhwBBgCDAEXAsBYxNyXssxBQKI7mvdprWIctexL/WN3qK+ETfScJSUYtQ14fgnuShosM+0kiYsQPbiLLhqzKY6byt285zZYgqobbQLqBk66vDFno9wpsU2C5NiOrOW4Mn5qbhBzMa17kVmDUPgDiDAgjV3AER2CoYAQ4Ah4CwEtMq92JJbyV9ekp6N/7U4CfxcuYG0Nr7YgQNnTJ04iWIdNsyLcpaZI35droN3ZN8+lDY5Ki8SQiINRpC/Pzw9r+AXEr1vomAW5Ttj/RurIOMBG3ETh30BXZMSn+Xmosa+H86fRyKVYyoJMYYGBcJ7PIkrarU4X/s9vj8nwjOvPofoUQwY1B3eip0nL0JIGVKbKENq4LSpsUOJ/9iWa5dFLhQLKTu+vzPuaCAybMBG+YDhVKSMsmm3cTk3z9i7Dc/ZoSONgBElO/6I8slzsXIBDbrNz93TO17FAYvG7HVMENMzL3LyBNBDnP6nf7Svd2gS5qXKrnOUcz7innm5x36AprISFykY/drGpRgqwXfwhIsEKzduQJzYObazqzIEGAIMAYYAQ8BdEdCq9mPLnjNm890tYKOHuloDv6lRuFz0DnIKuFDN9fsE3Fjxkw9z0WA3/CWK4gXZWJwVZ2YucG5rGvRkHCWTemhL8Nq2g7wxklk0L7HQ8bxEa3Uhcncf4QNV/ZaLMSv7WcxPkg0aZ/bvw9YYAmMLARasGVvtybxhCDAE7iYEKINoB2UQ8fNc0rl44+XZpkCNFYMO7N24DZXcnDh9vok+d9cEI6tLN1jRdzSRqHsxyk7TJFl/LMDhUdJYBRY/4fqVEB1qJQryj+PMgOwph07RxthFLxHlzuhVQqgpWLOdgjWQKLBpwzy7e8ygKcHWtw+atWjIOGk68QovoOoTLxi0dfj4zZ2o4dtJjvVb1kI2MNIzlJMutL21Oh+5ucdgnwjm5hUpeg2O7t+LggGRQmnCXMrYm+2yGXsudFswUwYgYFAfxevbC/itMqIFW2+mBdNq1OjsGwfhhAkYL/SAUCiEcJwQHkRp4aFTYevmPXygV5K+BhsWRw84qyu+1eHoW5vBz7GYzZv70haiL7n+w03XdBof7jwAz3kvYe0oPr9dEUFmE0OAIcAQYAgwBG4VAdX+rdhjTlbkgh2L1v8eGTI3GAHrq7F5027opAuw5eVMaE5/CeWVeCzOuFFSihFNtO+HB072j7c48IRSLHhmBbJIB9B5ix6HN2/CSR03zluBvuI87DxyGS/RmO/63aJ+amw728VEd776CSSFsYwWO1zYmzGJAAvWjMlmZU4xBBgCdwMC/dy8HBXMZqKCGex109G3TJk5srnYuJ6CNbwmAEkCeFx/4mjwmdxvi570NdovtOHixcvouXKFHPCEt3gC/AKCEBIyyaWoxG4KXYMOmnPNaPrpR5xvvUj6DQb+MC8v8kkSDNl0OaZFyEBxkFFdNPk5ePuYiYcvJfsVLE3iCH8MUJd8ge0HLdltnDbmCvzz4ni7jChddR427y6l/SlzbBNlk7vBWAogUXNO2LzvKmm3cBobQF9XM45t320KjPJbzH9IQ2nN2mcQ7Qa1+7xP5M9V0gHhvbrah0bl37Dn2ABebHItndp5Md/Ots6ydYbAUAhokbd5C0q5zE9xOlWaLB6y0mTgGfopM1yZ8szGatKQy/uPN8GzfFg3C5Gy4Bk8lhU9IKHCugNbYQgwBBgCDAGGAEPgjiBghHL/fyDXGrABZOlLsOxRF6fSIj2Xt0jPpQUyopVe75hW+nr4GIlV49CnOFBqX66cvmYTFjuNC52CNVspWEM5ff26O9dzYsBnPPX0bqKephPYLJKEbGxY7op6hTZGslWGwG0iMO42j2eHMwQYAgwBhoAzENAq8bFJfRnSWc84DNRwZl28aK6LbjqGza8ec2gpJTKTUPMtdgwdnvF2Nxqh014imelxmOArxq1qBorEk6iCg/45rrK+XSNH/3gvMcKi4vh/o3/xoa8YlnA/YA7WnMl9E2eOiCHU6Ww0k2iQNGsl1i+MG3QSkV/AoG3O3GBorUZB+Y+4cvUqekg7R0+C5pev6HGluw86EjQ3mEXNb9rGi79QZpuzA6N6qAqL0HSpB1d7rpBAux6XDWah9j4Sau82CbXftE+0Y4vu6nB2Z/ve5Qh0nD5oCtQQDoplc286UMPBFvfwbyEp3U3VNX048HkZkh1QLboUvB7BWLxhG9K5irvdVHHHG9dHz8WdOPO1DIueeQoZTs1ydSm0mDEMAYYAQ4AhwBC4wwh4IGnpBvj45mBngSmZrKn0ALaUHsOsJcswNzXKNRMnvKZgJhXRtDQ14ejJJqyffaOKmgGweUxE6uK1SH5IjUMff2ymBk9AulOFe0SIT5DhJLXDia+/w+xVqQOMvsFbUTBmL9+A9CwV9u/dY6UGD4sJv8GB7GOGgPsj4LGJFvd3g3nAEGAIMATuJgQMKPloO1Sdpqz+6Q8+jLggByUJRCHz4f4z6LkBNFxxgCT9SSy8T3KDPUf+46bTeXjnv3bheHExiouLiP6rCI3dQgq4hLtfJYwFLi7T6cjn2LP/Uxz7+huUlP+ATuN4hE0JglBg2cmNX0WhiBY0olzdaXKCAhqmO5N7KySO4T9gxUORDh1s/McXqGjkuIyjMXduvB2FmsMDRnSjFp9tfRclPzajWaNBS1sb2js70dWlg66nhw/UcNUnw1kSsl/Er8MdfDeHc5Lb3LdDuR/v5ZWhuVkDTUsL2trb0dnZBZ2uBz091FbD9AmkwfG7Z9PhfZt2scPvEgQoU/SDd4+ii3OXdK3WzonCwMeeVtOKa74+vA7NIFSEgZhIyQmVLfRL1lmLcdEZiPTnFGtce/EJjETanAxIBVpUqttMxhq7UKssQVFdN8KmRUHi7exArmtjyKxjCDAEGAIMAYbArSIgkaciRSbAD0q1eSxsQHNNBQqOK6EViCCZ6Acfb1fqT3jAb/wFFKva0KX+EUFpmQiihMrhLgLvAMSkZmGmVISQtAcxXXILJxnuRa+zP0nGoqikBn3tNRBEZ1Efbvh9H0/fICRmzkGMpBfnemOw4rf3Oe4zXscO9hFDwN0QYDRo7tZizF6GAEPgrkfA2FqI1948YoeDWDYLy5bNR5SVbsmI07s24QAvCEL6GYsy4X2115RZT5RgV6ly4Aq9XqGqgcuX/TB/1WKEjTJ9lp0D9KbuaH8G1MDPqDYDazath9OquAcbdHNb9Grs2LTdpCs06Agpsl/9PZImDb/TOuhULrCho64Ef/uyGOqL3fDykSAy4QHMVaRi0lD3FXEzbyVuZq6w/XpCk6Plmr4uD5t2cpRsAxaxFHJzMNSLdDVEIhG8vb0hon/j6Z94PGltjB9v0toQjsM4i+YGvYputSxsgAm3/laDHa++7fD+k8nlALEDek7wwgTyifPHm17F48XkH+fPePKL9EPIj/Hjx8GD84voE4W0z9i4Y28dVXbkzSPQT2MmRvZrG5E0ccCxlFSwkXRp+oQyrPjDC4h39DykfTbTPiYWtTXY6BbaNTZ+kgZUPmlAHRugAeUWtCw2brBVhgBDgCHAEGAIuB0CXNLcl0QPdtKeHoz3QyyBPDIaUWGUGDJRjHE0Vm4//xO+/+57iB5YhbWzo0bZXRu92WHSxo6yocO4nBElOzbhYAMnUhpLejWrbqBXM4xTs10ZAmMYARasGcONy1xjCDAExi7dzcvhAABAAElEQVQC+lYV8nbvwQAKV8hnLcHTC1Mh0uTjtbdNtGdyEnNeaxZzdlVE+rVLOAslSJiVAN+eZpw+09BPpyVbgDfWZ7lm6bpDYG10GrjPhWJIfai83UJNx29LwKubl8OB3JDDM46djR3I27rNrOsgpUDcyy4QiDOQQOcxBwKdRF20ahkyogbOMrtHaxi0ahz5eBfRIXCDpP5FTvzdTy4m/u7+TWyNIXBnEeg4jY3bDvDPcMcBWdsB/PWfA9X7N2M3SWCtoIBPvEvetEa0qs9C/dM5dBLloKdvAKZETMe0qGDrb5ZOo8JnNjQeJrDFWPTSBmQ4O1vizrY8OxtDgCHAEGAIMARcCwF9B5SlBTh+4gwu2neJHdspTMBLm5aPemBBX3eYksdOmmwizdlNnOasYwvdZ6tNf5Ay9PDahoVs/OE+rccsdRICLFjjJODZZRkCDAGGwK0gYDQY4WGTra9R5WPvnmN8dUL/+cQQUw4yr1bjDlk5xibseC3HlP0vjMX6jasgs1Rj2Ik1D5GZ3e+4S6015ecgx6zlIleswXPzovmKBKNOgy8/3I6T5snzhOxXsTxpjIdr9HXYu78aM2YlYXxXA47nHYMlduBy/vMCnR+TQKeJ59p6U0lTsDL7t4gLds8hE1f5tO+jg1bcTX6R8PkiEj7PYMLn1nZmK3cIAQMKc17HEe5rRM/1lzYNzqQ0NB3F6zkF/PVil7yCVanBg65t1DZBfTkA0RPqsf+UD5bSc9TlFl0ddr21EzX8j+5A6yREBZmN+Ukyc0WaERrlcezNLTD/bruSXtxA29l7hgBDgCHAEGAIjDUESBu1Q4PGH39C008aXPyF06e8Ak9PT0yYMBnBETLIo6ZCFuyszBBbdgzCXqbAa+vnuX1wQ330LWwvaDHdTNJZePXlhXdhsuJY+y4xf0YSAaZZM5LosnMzBBgCDIE7iQBx/7/9+lYUXhBAfm8kfDwA36BIZM5JQ5CxA6rGdvPVSAjdvCab8zgejPC9k1bc8XPVHdmFr5u5WS4hlvzvVxAntrmEwAfREQLkn1LTRgPE92YQX60r8Qvb2Gq7qqvG9r8W8hzJwths/MuS+6w6DQKhL6YnhqG6QMkH1PTiGGTFSGyPHmPrRij3/wX5VWqoKsqhpNcus/SLdNYarH1oimv5K/BGaEwqslIi0XOuChqLsboWVJaeQLXWC/JpEW6noSSShCNVkUWB0Euorm8x6woZ0VKrREFRHUSySIQHuGcgyrVuIGYNh4Cu7kvs/KaZB0M4NRWP3B8xgF9ci0PvfAQN92NFSQUvLLuffgEGLgac3L4V+74m7TK/LDz7cNTAHZz/3kDJBkR1WWv50R1kUQ+aq8qRX2dESqqctJ4E8A2RI1ORBj99C0RpT2KWk3WtBpnMNjAEGAIMAYYAQ2DMIiAgSl9/BIVGYHpcPBKTk5Gamopkeo2Pj0FkeAj8fZypzChAaGI8ustKTH2krkYUl52HLH4Gad0NVP1zn0YKkMdDUH0Cam7Ir2tGCedTEvk0JgRc3acdmKXugwAL1rhPWzFLGQIMgbscgerP3kcxiSz3tGkQmpKFUJGlwyZEkDwRirRoXOv4EY3tJMRsXrrqT0F53oiIaDl8XTHGQcLRf95bygeXJOkr8FRyoMV066tgwjVU51fwgQ3fKXKEia7g0qVu9Pb2Qq/Xo6+vj9avkg4PiaXfMw6eHhZcrKcY5RXKiPrkXVS0cxEJKVb/YTEkFFizWzwkEGvLSDSbAlBTZiAzJpCfPHe25XY23qk3hnM4/EkxOm3PJ5RiwYoXkZ3pYoEaGxs9eIFOBWbKRNBU11oDTLqWepQUFEErCsO0cImb6bd4QBIRB0XWDHhdakJ9CzdiooUTPq8wCZ/LSPg8gAmfm3Bhf28RAQO+2bkLjeafImNnPU6QoK8gSI7IIOKCpKXj9D7s+86UYKB4fg3i/Af/QOkp4PN+YTO//5TkXyM+xPWCiarcd3CizRSpSVmyHr9f9STmzlEgIyUOfsaLqNWYn3zcZEudABmpkaaglUBIQeFkxIW6nk884OwPQ4AhwBBgCDAEGAJOQkCEmMwZ6P6uFBquL2Voh7I4H+eNQYiWBw1IfnGSicO+rCci01LQW10MPkeT86mo2E3HU8N2nh3AEBg2AowGbdiQsQMYAgwBhoATELDhepUq1uHleUNnGOualPjsw9xBlCyxc1fgidnxRJHmKoutXgHR5GwjmhxHpnWUkO7BwX7tGkf7mLc51kW4zgEj8JGhKZ+ofY7xZ44lvaBVDvWC9Di6dRMKLjo2gBN1Ny196JMosOnleW7OV2xAR+sFXO4zQjghAJMnid0syGFAXeEX+OjIGfv7kETRFz3zFDKi3ZPGTt9ajbzcXAoa2pN3M+Fzx99LtnUYCBCdoJIEfXMHCvpydIIL5TixPRc80aB8EbaszXDwPLAR2eWegRtc8Bmor8bWTbt5OrOhadzq8N9v7gSvq0vwyRa8hPVZDn/phgEu25UhwBBgCDAEGAIMgbGPgA6Fu97CETueVQkU2UvwYFKUm44NHfjk5uOpsX8fMg+dgQCrrHEG6uyaDAGGAENgWAgYkL/jXdTySfByrF47B77XKcEQ+ocgMUuBaIkBZ6uarZRo7WoVivjs5gjIgnyttFzDMuUO7qyrO4IdX/9oPqMnpsbEIcTXEqSwXIiqVPbvxPd8lYpl21CvcvzTi3Pgfx1shjryzm3X4cvtf0WzOaM8ae4CRPoOLKuhQobWf2BnQf2QlzUajTD9A+QPLkSai1PZDemI9QMPiHx84e/vDx+R0On3ntWsm165TkWK0n0rUjx9AhGfpsAMqQBNlWqTzhVh0qWpQXF+GXr9IjA11N/BRPpNA8d2vFsRIDrBkOnJUKREw9B6Fs2dZp4wjk6wogpdPC4SrHzpaQQNLqqBpnAPDv1gqkpZ8PxzmObgOepsaPWNp/B3JVf5I8fSZ7Ic/vYIvCVIvj+IskdVPC1m12V/ZKVFsu+UsxuPXZ8hwBBgCDAEGAIuj4AQEYlZiPHrxnc1GjOFcQ8aqyqoYrkMF3rHYYKfGD5E2zZ4tAlioDCSFo9TB8YOEDb5FC3SorzWrGHDVfjTeOp4WR2M3v6QTPSHt8vZ7cAVtokhMIIIsMqaEQSXnZohwBBgCNwJBHTVedi8u5Q/VUL2ayRGP1DwUAfV6UZMTXVQNcOJpVN28wG77GYZXtqyHmGOenV3wuCbPEdTfg5yjtmLuEtiFVi+dB5RnZlOYlulIp+7Eo/G+aHvch+uUjCjl8QguYDG1au96OnpgXdwPJKiBmJzk8bcod0M6sN4fftJu7NJUxZhxWMZmORl2WxTVUOZRIqH74Mn2a8nf65evYor9Hrlip7+GXAZ4Vi2yv1FJS2ej5VXriLlb1SRcsa2IkWswBsb58HazG7nrB6q/DzsOVZpZ7nipTcwL8x9vbJzhr1xGgJa9Wl8+vEBNJiZ9yyGJCxYgyezou2/N/o6vLVpJ7ghvDAhG5uXJ1l2d6lXfV0eNu2k32bS3Nm4cfF1q1b1dYdpX+63QU6/v2ud/vvrUkAyYxgCDAGGAEOAIcAQuD4Chg6UHPkcB0sbHOwnhEQajKDJkyGiBJgr+l+gUTfgIhXOK9ZtxLwo1+HVsDXeqGvC8c9yUVAzmGpCLJFhenQUQkMD4T9BSGP+PmhbGvBteS2iHn8RC+Pck9XA1n+2zhC4HgIsWHM9dNhnDAGGAEPA6QjcmAqm9fQuvHmghiyVY/0ba0lAfLDRRq0ahz7+GKVNOiSsoIBPvHODGhYLOcq2T4iybeAEXiwFZpbNluLY5i04yU3uiVPw2salcA2rLdY7fu2oK8S+j46gyY5ZSoj0Rc/g0Yxo6FX7sXnPGf7g9DUbsTjaNTvQjr1z/61GbR2K6z2QmRrlMAttOB62Vucjd/cxflJ5AQU1spwW1DCiurAY45MyESW+zSisXoOj+/eaBk7yJURRlXrbOA0HU7bvWEbAAHXJEXx8sNRaxcV7S0HrBUQnmGWmE1Tt3Yw9ldyDnypvNm1AnKvKupDm2uYtubwvcqI3W3sdejOjphCvvX2EfJJi3RsvI8rB7/RYbnnmG0OAIcAQYAgwBBgCdwABfQdU5aU4WXQaTTq7webgk4ulmPvUSsyOdu0RtKFDjZMF+ThxpsGebnqwR6Ytsrl4Y/1s+0SfofZl2xkCbooAC9a4acMxsxkCDIG7AwFNYQ7ePmKqPplLk8GzB04GG9TIeX07z/0vJO7/jcT9f705oA5NK3zDgq+7z4gja9BCc0mIsEmWGTgjmpRf4sPck/YTeFZDhJi7fiNmO4pCWfdxtZUhNE7EEgh1F00dUdkC6mhmObctXA22EbfHgMKc18F/pcSxyH72CSTJbjNYRtVrdWcvIyouzGlBDdsKtFgFaVPNc1BlN0xstU11uDw52lrlNszD2e4MgaER4LND91F2qH1lpVA2C9mzPJG7p4B/Rsrmrsf62bKhzzMKnxj1WlwyTsBEsaNf1lbsevVNcKkSVANEv1Ov0e+U5XfN3rgOSqrYxiVViGdh08aFbsozb+8Te8cQYAgwBBgCDIHRRkBLSW9bKOnNYWXuaBvj5OsZqI/y88/tuHixHVpdL2/NuPHjMdE/GIHSEARPdNwncbLZQ1/eSBqnmp/wY8OP+Km1Fe2//EJMEyAqNxEmEJX2lAg55FHTIAu+zbHb0BawTxgCLoMAC9a4TFMwQxgCDAGGwAAEiApmK1HBcIXBkpSV2LA0bsAOQHXeVuwu5fYQY8XGjYh30HfRKPPR4peEVCdThFmMr96/GbvP6CBLX4EXFsf3T3A7pGzjjhJjySsbkBrsaLLMclYnv1KG9UbKsI6iifKlNFFu7RrrW1GYl4sjlS2DDExYsZEqnBw02KA92YY7hoChDptf32kXFOSp956Yg7DbrUi5Y0YO90Q2ASjroRLMXbEcs+OZkLkVErbicggYOurwxZ6P7OkErVYm4NVty+FMkgtjhxJ/3GaqnEmhitSlDipSNSW78PZBU7iGC9ikUAXlb6mC0vobQP5w5/kPOg/3Sy1MWYHNS+OtXrIVhgBDgCHAEGAIMARuFgEdDm/ebGJdoOrbNW9sQLQLDw9v1iu2H0OAIcAQGIiAxyZaBm5k7xkCDAGGAEPA2QgYodz/F5S3mUSZRZMjEBcXDm9bjcCO03hnXwUvNihVrMaiuIDBRlPA5713P0VFRTHqvGKQ6myh+o4SvPOpird53JRUzIqR9NtMgtShvCB1JPTn6qDpMgtSw4Ca0gJUX/BCxL0R8LlNlqf+C96pNSNKPvoLqjuNaG/sQFxWGvwtNnr6ICI+DRkzpNDWVaKtp/+abaoiNPb6IVIeat+u/buwtTuNgIcE6SmR6LG5v3raG3GqKB/njUGIkgfRdKu7LR6ISM1CpKgHVbX94qNq1SkcV16AVC5HoI8DBXd3c5PZO+YQ8BBJEJemwEyqmmysrofO2O9i+sq1SA507rexV3MSXylNgfa+Cfcik36vjAYDBB6WBzzgG54IabcSlRru4W5ES63SLPp7FVcv/4Ifa05i54dfmQPEUqx4bhGc7FY/yGyNIcAQYAgwBBgCboWAHpVfF6OF+guz1m3AA5NZ/9atmo8ZyxBgCNw0AixYc9NQsR0ZAgwBhsAoImBsweG9J9FpvmRPWy2K88vQ7ReG6NAACCiAkf/Bu6jt4naIxeq1CvjaBnLMx6n2/xmn+ICPFI9lP+LkSSKyecd7qOUFpuV4fv0jDm0WeAcghiafUyJFOFdViy7zBJ6urR6lBUXQeoVhWoSkvyLH7KuzXvTqr7D9uEnsMXbJi3go3Dan2mSVp08g4jPnYEaQAHUqNSwxm87mGr5deyURkIf4U7uyZaQR8Bji/mpvVKHouBKCoAhEBvmOtBl3+PweCAiPgSJrJkSXNKht4R8MQE8bKktPmAKdcgp0sjHtHcadne5OICCi51+aIgNSr26crW+BUToXLzx6r9Of8Z5iP3STQG/7uKlYtmw2AgRNeO//3Ypj5wWIio6Er/n7FBiTiUivC6iobzPDYUBbsxpVVVWoVZM/5q2KdS/jgWDnBqDuRHuxczAEGAIMAYYAQ2D0EdChuuQMKqvVlAAhxSOLZ0HSnzsx+uawKzIEGAIMgRFEgNGgjSC47NQMAYYAQ+D2ENCTaHgeco9U2ovtSRIwN+EKjhWYqFcSiJ5luQN6FmMrCRq/yQkaAzISP15/HfHj27Pz5o7WVedh8+5SfueEbLI56WbEDkn7hQSpPyJBajsJRaEUi1Y9h4woZ9OIabF/4xac4YwTp2PjxsVE2najRQfV0c+wx9x+1r05DZXVpKESduMzWI9hK7eJwBD3F33HVq5cjLjgwYG327zgqBzumF6KKJoWZOOxrDimkzQqrcAucisIGHXEUY7JCHZBWkLV3s3YU8lnG/CuJcxdicWz4/opz4j2siQ/H8WnK3HR5gdLKk/H/McXIHoS42q5lXuCHcMQYAgwBBgCDIFW0n57k9N+My/pazZhcbR79tMtPrBXhgBDgCEwFAKssmYoZNh2hgBDgCHgdAQ8ERgRD0XGDAi0TVC3mSeJKFte3dhuso7Ein+/NMFBBrIeX+W8j0auhEOYgHWrM/snlJziVwcOvLMPbVyKsUSBF5+cgYFJ/q3KPHxZ44FpkbZVMx6QOKoYMOrgMTUNiaHO7aS3luzDZ9WmtlA8vwZx/gO8MrRCWX0RgUG2VTNCBMkTMScthrQMGtDYbq6zMbSjquYaMrKmD8LGKU12V1x0iPvLzStSLPRSM6ReaKokeim+LYmiqb4SBUV18AqLRITEud+du+L2Yk4OGwGB0Ac+QtesMfQYD2iIrs1S7dmmriTKs2oIpFSNF+hDCrg+CJ8ej0zFHGRlZeDBBx/G3Pnz8EByDCQilv477JuBHcAQYAgwBBgCDAEeAT2K93xqHtfSBhpPaqq5/qyc9WfZHcIQYAiMSQRYsGZMNitziiHAEHBbBIxaNJ3rhb+/d78LNAEUyeueBJHuicpO9wSGZrQaJaS1EWKntaFV5eGjUyau/fQVzuf+1xR+gEM/mKiZFjz/HKb5Dpi4Mqix++0v8INaifJuGbJstWw4JDxECI9LRdZMGS41KtHipcD6p+KdG9Qgm3e+d5SfCBfKl+C52RGDaMzUX+Zg998KkV8tQEZapL29Ql/IEzORRr521FShnSR6FM+vRYxV8Kb/FmBrI4yA3f1VjRazeAZPvXeCo94LIuq9QAdB0RG26zZP7xNI9FJziF5KoEWl2kzRZOxCvbIERXXdCIuMYpPIt4kxO/zuQYCja0tVZEHmdQnVHF0b77oO6spSFFVrERQx1aoP5eHhCU9Pj0G/CXcPWsxThgBDgCHAEGAI3CkEPCHPNPdnay39WZ1b92cN2lZor/lANCDP704hxs7DEGAIuDcCLFjj3u3HrGcIMATGGALqr7bjvf1/h/K8EVOipsLfJsPY0yeI1z2JCTKiQdVo1T1pb6zitTaMvO4Jp7XRio/+9JlJ78YVuP/1dXjv/W94e4UJ2VidGTao1aoPvY9CXqBZgqXPLEKQTazKdmdTxQBlLafLMd7JydfVn72P4hauKkaMp9cvQ8hAKQKtEjl7y0ldiIqJ7svEr2MCbV2xrgt9Q5CYlYWY6EQkyPzY5J4VmdFfGZsVKVShFxmPOXyFXh1V6JkquYxdGihLClDXLUJkdDhETv4+jX5rsyuOBAJNJfvxzvu78fU3RShXNaBb4I9w0lkbEJ4fiUvfwXNSAEatRUAAVcvQoq87jH/feQYhcfdC4u0FSUQc6UPNgNfFJtSbK16NuhaTPpTWC/JpEWCFNHewOdipGAIMAYYAQ4AhQClvN+zPRlF/1h06HEYN/nvTWzjMJYSJohAX7j8m2repcAf++Oevef1PGel/sqHFmGhW5oSTEGDBGicBzy7LEGAIMAQGIWCoQ85/F/KT+z3tjSgvysd5YxBVzQTZVc34BsmROScNQcYOqCx0aBQKaaw6xWf3XlafwHf8hKwQS15chXAnz8Iq9/8Z5W1cyEKKNS8vJpHmAZ53nMY7+yr4LGWp4lksmhEwYAd6SwGfHTmH4RkRhSAfITwGnmPwESO7paME73z6LW+zbO7zWHjvwE62ESUf/QWqTi73WoZ/Wr8A/g5sVpcU4meRFIEiL/j6+7BO7ci2mt3ZO9TV+PZbJQmVNqDr6nhMDvS1TihftyKlUYTM5HDrvnYndfIbI2lmVH1bgW+V36Op9TK8JIHwtQR8+Qq9TGTEBOFCgwoW9r0uTS3pbBRBRCLp4QMr3pzsD7u8eyHQlL8DOUeqYKDHntFoRI+uE401FTz1noio98LdhHqv4/QnePujQ3z1mSxchMIPD+CnX9pQb4zsr/r08EEEX/EqhbbpLNos1Xgt9Sgp4CZfwjAt3JbS073aklnLEGAIMAQYAgwBl0Tgev3ZgjJ0+4UhmpJEHAy7XMYdfUMhPlc2kz1GeIYmIFUucRnbbtkQCkDtf+/vlCzaA7XqIu5VJDsc+97y+dmBDIG7DAEWrLnLGpy5yxBgCLgwAh7+iAoaR1UzapuqGZWpaiYoAnLKUOlfTLonirRoXGv5EY2d5mx5yu5tNmfOi1NWYNn9Qf2HOGFN35SPdw9bxCB16Lk2kLLNgMIP3oWJIS0Wq9cq4Ougd80FfIoazkNV2oDIrDQEODVrSo/8HdtRa5YQmiCLRZLcniJLr/4K24838IjHLlmHh6Y40AehINV//vUgKqi6wRiZAXkAq4MfnVtUj5Jd/46/Hj2NWnUjmpsbUVN5yjShLKMJ5QBLWznO4JuaPhepEbbfxdGx+kZX0avz8caf9uDbmno0NjdDXV+FUxTwbez2o8qZUHibv1eevkFIzJwDuwo94X1YsHAmfBx89250XfY5Q4BDwNhagi17Ss1gCCGhwExPDxekp4Wo92ot1HvTiHrP26kPcJNNQ/01NmHHO1/y9JZc9VlFaTlaeDdkeH79bwZNPHj6BCI+TYEZUgHpQ6n79aFqh6D0HOq6bDtDgCHAEGAIMAQYAgMQMECtPIG/H/saJ0vK8F39T+i+6gk/iQS+Ex30ZynlUUNJIvmkz+gXFYNQ/4G0BwNO76S3gu5G5Jc3Uh7jXPzLivtdMgFs2NBca8fX+RU0hyHGio2vYDrp/LGFIcAQuHUEWLDm1rFjRzIEGAIMgTuMgAC+QZGOq2ZUp3BceYGE6eVUWdI/qS8Q+kOeTLon0RK0nK1Cp3lujKvmWP27BU4OagDdFxpRqVTz1UIcWFbKNnPwSV93CO9/o+FxTFixBpkhg/nPjJpC/NehKn4f2YLVmBvl5Ily0gk6dLDCPCkH6BoHirZrkZfzkWmCT5yOF5Yl21VG8Y4QIvk73jUHfGKxcMn9DoNUpn3Z3zuJQN3hHHxScXHwKbkJ5QqTlouMJpQDLBPK1gw+CS7oAvH4Y0kYfJcOPt2obtGp8O9v5kHv4KKdmhoU55eh148CvqH+1kxDS4WeX3cHgh9ejMTJrjmgdeAS2+SCCDR+8zkqmrkItgwrN27AYtJ2UaTFYFxHA9TmMi6eeq+Yo97zwzSbAKJLuUO0bXFUfdZhU31msu9/MG5iGKKGoHTzCYzk9aGCSB9KxetDCfGbpY8jnEVAXap5mTEMAYYAQ4Ah4CYIGFux///+Gw6Xq9HW3omuri50trWgvkqJYqpgvSCYhKmyIEwOMTFOSIhxosrCOEF9es+oNMSHWBKwXMfnDtVh7P6iEF2UZymOTIci3rmJlXcEGcJeWVwOVb2GaoUmkb5fGiT90xV35BLsJAyBuw0BFqy521qc+csQYAi4AQI2VTMdVDVj4SvqaaPKkhOoviBAhDwSNjEbCP1DkJylQLSfAaqaZkxd9BzmTDXx7TvTYW8J0cY4omyj4FNRdR2+K6wyVRFJFXhx0QxiIx646PHVe++jkSscEiZg3epMOL3b7RGAtKyZEPVoUKvpMhlsFm0va+wFWopRWG/arnj+BcT5D84i11Ufwl+LTUGqFApSpTsIUg1Egr2/fQS47P//u+8MfyJJyhL88++fwSMPxOFK9Sk0c/cYLXw2PU0oD65IIW2hRLnrBWoo8Fe48y1U8becFEteehnPPPYI7p18CeVVLSanaJ/mmnLklzWS3kY0QqyZhkKExiRCLmGBGjNQ7OUWEdDWlfHBmtjsdXgkwvSUFgh9EZlIyQQDgh9d5gAiR1UyVPDjFs24I4cJ+eqzLBjL6DlgTYAwZesW0HfIjyjdQgMchWw9EUT6UFzF60RpEtKnTbwj9rCTMAQYAgwBhgBD4O5CwICSnf+Gb86bvBZKpJgaKMblLh1PQc3Rh7WpVZiYrDDTfQsRIk/kf38NLSo0j38Yv198n+tVrOjV+ODtz9FkHnMY2q5ixpxEOH/Efnt3l/qrHdj91Q/mtgGi07PAhra3hyk7miHAgjXsHmAIMAQYAi6KAF81w010Daia0bWpUUqChBe8giCPCLQJcAjgHzodCspoTnQpoXqb4JMdZVuXle4t4fGVSA4cHKrRqvLw0SnThHP66rVIdpVJZQ8RwmNSkTVThkuN1Wgx6xUYOptR32wK1Ahjs7H2oTAHd1cHDryzD22cnI1EgbVPOApSOTiMbbptBM4Vf47yRsr+p4qnf/7dwxALBPAQTkBXQzFq2rkG6V8sFSlagRiSiX7w9va0VqX07+UCazTw23dQyX+XFOs3IIs0NgQCD4gpyy3/VL29gYZOVJUXoayxGxP9J0Ls4wPPwbFE+2PYO4bAdREwQtvRiY6fKKNSI8L8JY9g4KPcFPxQIEZyDQ1Vjebnvin4cVYQjbTIgZpf173gqHxo0BRjz8l6fuJBKpfB0NllmoSg71BNRTF9h3oRESmHv4VfkKxqrVPhF+8g+Pv4IzTE9XwaFeDYRRgCDAGGAEOAIXCbCBg1J5DzdzV/FvncdfiXZ+YjOTUNihQJyopJG48+kaSvwdPJk01XMuigNwohFPljOgVw5qRFul6ghiw1XmzAidIa6/iXOCdQWkRJIETD7DgJxOSeS/8l+thPdhaAH/1yuV9GA6p+uAApsYEE2maWurQTzDiGgOshwII1rtcmzCKGAEOAIWCHgG3VzFmqmjEl+lJGUX0lThRVwytMjghb4WaaqHW29ITmdD4ark1GiG9/xv7QlG1AW2UplbNT8CnSNvikwb4/5VE3lhbi9H1hwb3O7XgbOqDRjoOvqH9220MkQRzpFcyUeaGxuh7mmA3ffsb2n0nkMmSQyKWm8AMcMon0YMGLazGN0eTY3e8j90aPir8dhppiNQmPP4MUc8qXvu4I/nzsR7qsDOs2/T/ICDbQhHKzdUK5RV2F0uIKTM3KgqS/6UfOzGGeWd/8D/y9opkPQK149D4z5Z4WB//rr9DQwyJ2wUt4ZXkKDI1n0dxlenoYOjVQVZSi4gpVvk0PGOYV2e4MgX4EDJpv8K9vfkiBGi5NtAcieQYFZQYH3kG/Sr4cVQlHjWFoQVVzJ+0vx7NrZg/Sgek/u/PWtD99iyIVVT9KF+D/rH8Ss6lapreFvkNmrlEuMF9eTJpQvRJEy0MgvKrGzv/4AF9TIoUoJhPhvi74sHAenOzKDAGGAEOAIcAQuGkEGgsPmahVafz3CtFJW35RVZ/vxJk2ri8rwz+ZdeQ0JXvxxnv70T0lDXGB/ePOm77YKO4o8AkdTHdu7E8CCaMkkACbJJBRNO3WL0X0sakc48QlYpw4Z0pYBLGBVPJsIF7EBhJhxwZy6xdiRzIE7i4EWLDm7mpv5i1DgCHgtgiYqmay5mQgyKhFbWObKcvXqEM9J9xcrUWYfCokIkeTZKPstFaF/9qRB+WpohtSttkFn9QUfDpOwSdpBCICfdB09K/4kquCoOnnJS+uMpe5j7IvNpdT5W7B+58fp8k5EmyX9wu2c7uIJBFIU2RA6tWNs/Ut5jLwHpPIJUebE0EZU/5Em6Ovw3vvf8MHAoQJK7D6gRCbK7DVkUWgF9XHi9BMY7zxoQlI5bP59cjf+SHR7NE99uo/Y4afB00oT0d6jICqUkwZfZxNklnPYlGsZGTNu8WzX+mowwklBWsM45GoSOa1j/R1R7GnTAMx3WN/WDgNAk/KNExNh1FJtE5m6gWahcbqtfOdrmt1i26zw1wCAQNOEE2l2npPAZp6yqaMi0WgTVDbzlQBUZVMT6aqxEhI70vBdIkjOjG7I5zyRhQUQ5m5MzHz/uk0yUDpD6QPNz05CynRfmg9W2PVh+tsrkJRPlWrlZzCRb44LwgPLcxg3yuntBq7KEOAIcAQYAiMBQQs1KqSxIetSUXG1kL85xcmDdPYJevw0BQT5aq2/iTK1V3oE0UjM8Y1++r2beKYcYJLAqngk0AGjzPtj3fBdxzjRNxgxgldWz3PBqIlNpBpxAZiCbq5oAfMJIaAyyHAgjUu1yTMIIYAQ+BuQsBIpcJXe/ug7+2GXncZXZ2duKhtx4ULP+P8eQ2aGn5EQ309zlZX4vvK76Es/w4X+v4HHW3t5oCACS2jrgXKku8RmZXp9Eki9de78A+zAMiNKNuyFCnw07eiRsNlWXMLBZ+oyqZMqUR5zQXeR3HKCiy7P8j0sZP+GjX5+M9DtfzVO5sdC7aDCOkCI+KgyJgBL20T6tu4QBMtHG1OeTGUF3rRXpGPOj4zmybKX1zExBdNCI3SXyEua8pQRRl5Xerz9F1JQ8Cl7/HJV0SnIJyJRb+dYdWjEYy/huqCCuiEcix5+nE8khENV010E1zpQHFpLX1XOnHuGlFKycX4R+4ucLJJ8fMW2WQZesCzu5qngYtVLMGi+QpMc9GJ8lG6IdhlbhsBD8iSZmC83fOuHZUlBajWekE+LQJDxWw8RAEIcqj7cttG3bkTCEUQcYEam8XbP9SqD2ebbGAwsyhKZi3DwlhWrWYDGVtlCDAEGAIMAYbAsBCwBGt6qC+RlhVDaXukYZpj1jAlKuMXqNrGUkMjutaJggqiWO0Smvcd1qWctvNQjBPWcSYlAsqJUtW+F+I0c2/qwhbGiRlSLzRVEuMEf5QRLcQGUlBUR2wgkfZsIDd1VrYTQ+DuRIAFa+7OdmdeMwQYAk5HgIQTd2xCzqfHUXDiBIqKilFcUoLSU6dQXl4BpbISKlUVamprUa9Wo7FZA01LC9ra29E2IFBjcUUyazlNEjk/oyhgejqiJQacJSopE+nS9SjbvEngPJk4iCOhP1cHjYWmqafHHIySYfXvFjg9ACWYEAzpeC1VzZgrmqyC7edJsD3KRrCdWsPTBxHxaciYEQQtaRi0mbPOe9qaoTFT6MgWrMZvpvlamo69jiQCVH3W2mmED1Wd+Y2/ZKpCEd+H+YoYGM+dwVdUlSKc+gDmJof2D4i0DThSUgOjfxyWPfEAXJGpTtfaCiNpzgh9JqKrrIinPEucvYAqFYz4/psTaO6RQPGoAkGW0Sx9oyqPfcEHce59ZBkemOrucqYjedOwc98sAgLr805Kz7tK6/NO11KPkoIiaEVhmBYucZtsSkOrCrk7d+HTzw/h6PHjKKu+AO+QKabKSCso5kpXSjaQXNOhs0MPwz1CTH3gcby4MM5tfLW6w1YYAgwBhgBDgCHgQgiMH9eOExzFr0GDDr8ZiPrlBHaXEjUpLYrnX0Ccf3+Nxk8lf+Mp04TyNMxJtOnLu5A/rdWF+PiDj/DFoSPUt6Bq3OofcKlvPAKlQfCThDhIAjGguaoc+WUXEJMZz1fNu5A7ZlP0qDtdZPLn9GmcbW5Hr8d4TJb4wi+QGCeIDUQq0KJS3Wba39hlZQORxd2LAKE7haFcD31m0dhHgAVrxn4bMw8ZAgwBF0RAV30IO775adiWCYVCiEg8UTxpIgIDgjA5dAoiZVMglXGVAckuMqlME1lEJTWoasaOsm0aUbb1d7QF3gGISSWKmUgRzlXVosucpSxf9BzmuMKksoCrmonnq2YElEWutlbNtJsF242IiJ4Kf5uOp6dPEOIz5yAmSIAGlbpfTFKYgHWrM2Eq3h/2LcAOGBYCRig//De8/wVVNGlFiH/w15hq7EDE3McgJ02JKxdNFGJEF42EOYkwhS+MOJ23C99znNgiGR7MnE41U661GFtL8P+9uYs0q+rgF5WAXz8Qjo6+WCx+MJwCTldQV8IFa3pwj3Qm4kNMd5pBcxK7vjIJpstTHoQ8wNW8ci2MmTXDQ8DTJ5B/3s2g512d9XlH2ZS1Sj6bUkTiueEBrv3U475X//rmpzivsyQL0DyRro2vjCxr7KVnvNzuGQ+BN0Lk8ZTJmwWFIgvJ00NYoGZ4tw3bmyHAEGAIMATuQgQMegM8PPvHgQMh8PQbj7r8cl60vr2mFEWVpkCNOCEbz80K69+dqLff31vCj7GmZs3D/aGul4hUd/gt5BxSorPHYE5ENFLfogvN9SoU80ktMtxLSS0TQx2MnSfF4TcPyF1uHAK9Gjv+9U/4+ns1n0jaScwgbZpG1ChPoeC4EkbJFEwNmYygyHjMIcYJgbaOxs6m7EWODWRS4q8RybT9+u9jtsYQcIDAPddocbCdbWIIMAQYAgyBEUSgQ5WHbXtKB11BnLAAz86ejgnjxtFnHuCCMx7CcRB6eMCD/rnjYtSqcejjj1HaZKYFMzshS1mEpx7LwCSvgV4ZUFf4KT4qE+GVDYsxceDHLvBeT9nXebv3oPKivTGxihV4Yl48xPab6Z0OqqOfYU9BDdLXbMTi6MF7DDqEbbh9BAx1eOv1nWjhziRJx2sD7icD0du9/vYx03UksVg0Jxadqm9wssbUsNK56/HybNnt23GHz6A+vBXbT3I2CjFrzStYGG37LdHj6FubUMA7DcQqFiFefAFHDpaa6QjkeGnLWoS55+PkDiPJTnc7CBgNBuj7+ugUHhCJRTaBCj097/bzzzvb84tl6Vi2bAGiJg566Nvu5qT1Vux99U1U8lcXIjYlCZ7tVagc8Lsln5WNpxcmOXjGO8lsdlmGAEOAIcAQYAi4EQJNhTuQc6QB6dkvYXGSTeBlgA+GpkK8nnPEbqtUsQa/mxNF/Q0jtJrvsCfngKmPDxnWvbEeUS7WvdCrD2PT9pMmH8RyKB6cDnRqUF5aae6TAxzd98al8XZ+cmPnz3YfRUT2C0gNdrUOuw6Ht24GPwwhq4USKYKFfWhqMY2dTI5IqT1etmsPvUaF/R/sgToyG5uXJ9n5y94wBBgCgxFgwZrBmLAtDAGGAENgdBAwtKLwi1wcOWOeVTVfVSyfhWefng+Z2NU6Z7cHi1Zdgo93HUQTN7dnXYRIX7QKCzKi4GL9a6uF11vRqI5i754C2HZPKSoAxYrlmBc/eABi1OupWsN2UvN6Z2ef3TYCxia89VoODeQkWPPGBkQPusnsBxx21xOm4NXNSzHJbqNrvGk6Sll6FI2RKiiYNG9wMEmr2o8te844NDZ95WtYHGcb3HG4G9vIEBgSAW7AnXfgICpbbAPwYshTiE7wNw/1/3bpNDj62V4UmIOf3AkldM9ucHDPDnmxUfqg4/QubDtQQ1cTY9ErG5ARbHpYKHe8ityGgUbQMz47G3OSZDYBqoH7sPcMAYYAQ4AhwBBgCNgiYN8/jcUrW1aBj0Xo6pD3dTtmPUpJfDbDX11dPrbtPAa7oaPtCc3rsygRbqHLJcJR8tRWSp7iBomSWZQwttCagKjauxF7KjmvZFi/ZT1knM8GLep+uoyo6DCX7lvYtmFK9itYmhTMt4KBAlOvmwNT8kWvYG2GaTs39jXS2HfQEIw/iv1hCDAEhkKA0aANhQzbzhBgCDAERhoBD9I2ieO0TaTobjqLFp2J+8vQ2YzyIqJt6vbDtOhQlxU2Hy483gHhSCWqGJnoEqprWygniluM0NRWEE1OI/yIJifU1QWnBzjtGyRH5pw0BBG1lqqx3fxpDxpVp3BceQFBcjmCfPrppgSenv26KAPOxd7eYQS01dj7QS4aeB2kUGqnZAecz0JMT5+B3oYqNJv1kngrpCl46Z+XmgaQd9is2zudkSoWPsEXBQ085cP0jIcRF+Q96JTeQXGI8evGdzUa8/eM24UCo9l/wOKEyYP2ZxsYAjeLgJaqQt94/0u06UyKZP3HGdDZouZ/u84LpJgRGQiB0BfyxEykxUjQUVOFdkMsXnzxITPdYP+Rzl8z4tsjeaglbStJ+rN4+v5Ak0n6Ouz7XMlnv8pTUnAP6caZSDzoGc9xyRcpcZ44O4OjI1yEgtT5SDILGAIMAYYAQ4Ah4BABfTXefvvvpt9RYSxeemMVpHxghiiLP3kbR7+tRkl+GXr9IiAP9efHS0JJJFFQxxCN1rl+Cmq7k4uhWPm/sSDGz26rS7zRN+Kzvyt5fxc8/yLu9TVptBhbC/GfX/zAmxi7ZB0emkIUsTwTwNsoVPYieU68C1NlG/HD3/ejqt0IYWw2fv+baWaoDTjxyS6ou+gtJbutW/kreJO+q3L/O/ivjw/jkjQNcYFCl2gWZgRDwF0QYMEad2kpZidDgCEwZhHguP7j0hSYIRWgqVJtLYvu0tSgeECn1f1B8IAkPA6KrJnwungW9Wb+WpBoSE1FMcrqehE2bSoCvG3SqlzeaSEFZRIxJ2sG+dRCPnE9VVp62qAqPYHqCwJEyGXw8WRCiiZgRuOvAYUf/RknG6mSiV8uY1JcFiLMAyU7CwQ+mE56SRkpMxCfdD8Uj/wGj2YlwhWplPVNX+Ht/WXmCWPgop4y/JPD7dyxvPENjSEdjQzMiItHepYCC347H/e5IJe3xV726voIGDuU+NN7R2n4zS1izFr0OH6dloiI4AnQaTQw5xugXV2J01oJMuNCTJMtviFIJF2XlLQZmCx0xWd7Lyq/ziedJyBlwaOYbtZzqs77M4pbDIiduwbPLXwQmYoUeHX8YPO71YP2dj88NDuOJiXYwhBgCDAEGAIMAYbAUAg0FX2KQtNsPhb94Q+4z9InN5zD5/tKeX0ailqguYaSIcooiS+Ckvj86dfV0xeR8WnIoj7EFGkgJIGhmBodi19lPoLF2Y86TFoayoZR3X7lIkpOcMEaCbJ+MwsSPndPj69y3kcjl/khTscLy5IplYoWDwF+LiuGxtAG/xhuvOKKfSXO0MsoO1xAdgKpi5YgxuQUOC3evxaadIVmrVmLBL4f5YHO6kKqwu5BnygamZS4wxaGAEPg5hHgRBHYwhBgCDAEGAIugEBw3Gy8vC0dqvw87DlmYs7ntE5OHsjByWNyZD/7NJJkYhew1N4EXUcrunr70EfaBb29vei73IseEjfvpX96+tdD5c/6y5dx+YoeV7r7oDN0g6QO4OU1uKhd13QSB4pjsWFhlP1FnPHOSAKQ9O/q1T4Y+66iz8j5N8DPK+QniVHzfl65QgOKCYMsbak8hjfPXsKmzYtdOFNqkNnuvYGCf21a2/urD0fe/iM6Fy0bknJPNDEYIhdnB7vUZk+419dwEJt3dOLZJ4k2caKDgZ2HCMFhri3q7t432t1kvRGVf8szJxNIsXLjy4iz/BxRQDBj9qNoUn6JnbkneboS3Zlc/EUiwXqr5pMXJlr2d2HYvjtZhflRqfAwqHH8DEfzJse82dEmiz0mImtuJr6uPGimZBFi7prHrLQmLuwWM40hwBBgCDAEGAJORECPH8408dcXxi4kqlGbPqsXUYFt24jThz/BgZNm3lFdAw7kbMExuYKowefw9Kpe4mDEEeVWnBO9GNalqbo4iA64SP99WdSEaKKA1ar+ZqJFo+2KZxfY6N8J4W3mCWvrovFLmKuShokQOoU6czU6tJ/7GYjmxusdOJRbaoJGtoD6UP3jjvHerJrGBAz7yxAYPgIsWDN8zNgRDAGGAENgBBEQIX72cmxLz0L+/r04ZuH6p05rbs5mHLHptI6gETd9ak44cbNFOPGmjzLtyOtSDzpGjuXznR2oIR2Tt0g4sWWQcbe8QT4vnQVqbhm9WzjQIxhLN2zDA3aaQjqUHtyO0gI5lix7EqlRLh6ZceB2cOpybInJxJeffIiTDSa9EF3DSeRsOQle+Hw+CZ/bjH8dnIJtYgjcIgJ6NJ0zBUATslf2B2qsZ/OALGkhNkkDsOlNUzCj6dg3aJ1NfPTWfZy1wtEHfgncNxvxDoOXIkyPluBk6UXoar7BT8ZUTDlXYxItlsfBjjhQKOZp3PokCmzcMM9mosVZvrHrMgQYAgwBhgBDwNURGAdP87x932UdX6HLhSO0yr3YkncZK9avQurCtUjOVOPQxx+jtMnSxy1AzuYCxCqy8cQ86uO6upu29nlMxjSSlayhGFVLQS5OT1uM+k/NepLyJZgjswnIGDSovMgdLEREUH+ww/Z0rrHugfBpFIKiYE3Dse04Kt+ERM3n4OV3qHWyl2XZ6e1cvmRqR6FbMWa4BtLMCoYAo0Fj9wBDgCHAEHBFBLiSb57rPwgdDSq0c+XStBg6G3lNgAt+MYgP9TVtdNrfVuz9932wKLUMbYYQQqEIIn8xJk0MRFBQKIKnSCGLjCQRxWjExMZjZsJMJCUlIv3hh6j0u1/jZehzjtwnrSWfYN+ZG3s12ALHfkoj07DkkVhTmfvgg9iWEUTAoikkIU2hKoumkMFMuddIlHuRcqLccy96OoHQH9OTs5BGk8stZ6vQaZYO6WyuQlG+Er2SKZCHmLi+RxBaduq7DQF9Ew59xdF5iPHrxXMRMkSypMAnHLF+51Fawz1DeyFLyUKIkznC9GqiDzxQCNUpoqXUekE+LQKiAUFNSbAvyopVmKT4J8yP9keftg4nKpohpuf3Q3FmDRvySFv7Nb5StQHjgpGVFcOe63fb94D5yxBgCDAEGAK3gIAHPH6pRnkjTd53qXG2Owjxsl7kvnsYnVQNf37cNGROD4DAOwAxRE2cEinCuapakCwcv7Q3Uh/3uBLGINKzCXL2+Ndkk6GjCT/3ieE75DhCgIn+vShSNtMBPUT3rUQb748Ua155ApOt/RA98v+Sg+95Z+/DbxclODXBj2O/8LDaZvLV9q+P+B4UFVfxmpiN5SdQWtvJfyxVrMbiGQHWXQ2aQrx3yLRf4iMLrRSz1h3YCkOAIXBdBO65Rst192AfMgQYAgwBhoCTETBCozyOvbkFVEhtWhKyX8XypElOtkuPaqJs222lbLOYI4RixTrMiQ+zy66xfOrqr9WHc7D7pKlU39ZWmWIJfnuflPdp3LjxFIASYhzpLwjHCalTS4OQ63Rsbc/D1p2DgFHXhOOf5KKgwfItMtnh3hUpRjSd/hIfHjhp1brivZLEInv5E0gKEzsHbHbVsYeAUYMdr70NjqBEvuAlrM0Ku46PHdi7cRufaZm+ciMWW/nSrnPICH6kPrwV20/afu+FpE3zDB7LioZNXisM2g70+U7iq9P0dYexaedJskqMBetfRhZRkBpIs+c/t+Xyv8PChBXYvDx+BK1mp2YIMAQYAgwBhsAYQkCnwtbNe6xjWatnwgS8snm5gypcA+pKjuCjg6Vm6lHzEdTHXbP2GUQ7ov+1nnRkV4wdp/HHbQeo7y3BovW/R4Zs6GqYpvwdyDlmpnfjzZJibvZ8TJdS0OnyBfzj8Kc402KqXI5d8ipWpTpvfF+d9xZ2l+rIp5fJp6HHEB1UEbUt10LZbsJ61spXMP/eYBonG9ChPon3dh4zjU249t1E7cvGySN7U7KzjzkEWGXNmGtS5hBDgCEw9hAQwDdETuLGaZAYmlB/NQ3PL74Pzq0/4VD2RGBkPOZkxEBwoQFqS/kP5do0qk7hu/NGTImaCn+he1UuBE5PRVZKJHrOVUFjTumiuAwuNtRAKwhGYsp9mOwrgjfx8Ao9PSlII4DAvVwce18RG490rWpU1/yAmrP1OPdzBwwCIfypvTyoIkWenDlERUoZRDPSEe7joiMJgxZ11T+gqqoG6sZz6Og2QiT2g7enB/xDpyOLhM/99OdQo+kyIdHTjqpTRVBe8ENqfKhbBk1tmpStugICgvH4pboAakqK7ayvgWQmVcwMNTdhbCedtXJeLDg6TQE5LzTrPCcCpmdihlSApkq1OahpREu9EgVFdRCFRSJcYnLEw1sEy8+V4FoX8ktqyGgD6suLUFRWhuPfcJVFpmXeU/8/e3cDHlV55g3874RkyDSThAzm20xMhsQkEgIJaWKCsYMIlWKkRYqKYrssbJdd19ftpRf7ynvxLu564W6ta5d3V0u3oKBIsRERC6WJEIgBAqMZM5F8OSYOMSFfhgkTGB19n3PmIzMhQRTITML/9CKZjzPnPM/vTOo5537u+1kawBMA+8+ae6YABShAAQqMKKCMQVb8eRyplTJNvBbHZGin34q4sOFXtkHQJGVAXzITqrMWNLS7z3HPI23OHJG166eLL3Et/l8btuKM3IVBRGcWIj1aSiF2wLD9BfyxNQQZ6XGezNvIlFykhZxBTZPIypUXK1rqDDhWXY1jJ41otzrTh5SZS/APC6fBT71C66GX8NsKabCiHQ2nQ1FSkCJfPzg6DNh7rBc3p0R7ridUcdnIUJ3BsQZ3n4C22mqUlx/AgfIKVBla5FJ3Ulm30n/4O2SG+6tXLnL+osA4FGBmzTg8aGwyBShAgUAUsFqMeGP7Nrin2XG3cVzWGXY1vruxCq+/shutzgFPrlfFqOxSMSq7yHdUtru//O0nAZsFZS+JOWlco9N8WqEUo9juW4K5ItvLuQzPSNGICdOfHGEeDp+t+OVJa9VObNrtqnE9rAXavIX4yY9KEOu6aW7va8Fer1rf8frVeGxB6rBP8SkFRhZoEd+1PTWfY/ai+1GUevGIyo6ql/DcbvfoUC2WP/HXyJ7qnZvi3K5FXPC/sFdaT0wa/MwaaAMmBmqDUWSDbhuWDarUFuKRBxYidYpvXxr3bcJm+caFr1dm6aN4pMj9/yW+7/EZBShAAQpQgAKXEBDzs2x56gVIwyG8F03mfDy4dC5GnFpOrGjvbsQffrcZXTP8eW7rQNVL67G72XlhOGflOixKc54v2Vr3Yf2mCleXNKLKxINY4LnuEKEcKcP/jTJU1Ld7d1s8VmLG/IewbG6aJxgybIVr/tTRUYW1Yr5BedEUYu2TizFFfmLDvufXo0JqslKL0od+iqK0ocwfe4cJb+7Y4ckMcm7A/TNeZOisumTWkXtN/qYABS4WYLDmYhO+QgEKUIAC31ng4pJtzk1dfNL6nXcx5h8UafiH3sQre0/4puFLJ62PiJPW1KGT1jFvGnfoEhDzJ617zjXB5egoSt18PLFq7tAEpY4+VL3xKppiSvHIJcs6jb7Na/mOpWoLXtg9/HJ2+B6lMk3/KMo0DaU5dDcewutlnfjJL5ey7MBwLj4fWcDeiA1PbXaVrCjEug2Lh/5OPJ+wi5sUGzw3KaSX42fMx6K5s3DTjVNESTE7Wo78AS/urZU/oS5cgXWLszyfDpgHIrBbvnM79g8bWaAtXIIH7smHd2WVDlMV9h08gk9FSfaomETk3HG3uFHhvIURMP1hQyhAAQpQgAIBKGC3duDMhe8hcerQABCrKDO6QS4zKgqNqpWwWn1GxInAxXIsnpvt13lbRqV0tOD5tS9Cil2o88Q5ztKhc5xu4x78x7bDvteKmhlY/uBiZHtFoBx2K7o+O4Ozotuq8AhE3Tj1onn0Rt3/NXrDsH0DdtSK1GnEY8X6x5DluqTwCeK49j3SABermL+nydSM0702BIeHIzo2GbdkaQPzGF4jQ26WAldbgMGaqy3K7VGAAhSggDR8CIZ3XsOOw+5R2C4U6aR1hThpdacCjCcrewcOvbkDe0/4joga6aR1PHVrIrS1sWwjNlf3yF3JnL8SS+9IFRcIDlj7PsXxin3Yf8JrDiLdQqxfVRL4FxCitvcGUdtbunSCegZW/t1iUZ9bBbutD5+eMmBP2X4MJRGJMgOPrkNRYshEOJzsgz8EvOakR1K4VgAAQABJREFUcd+A6Di+BzXIxqJ8rVeLrDj00vPY2yx/M71eH/ZwHNQoHzkbVI3CJQ/gnvxUv41wHSbJpxSgAAUoQIHxJ9BnwIZndsjnsZmlj4uM1Fi5D9aWKvzuxd1oz1yGZx+ZBWmA0bZX9nqd00qriYz4FcswN8v5mUDpvN1yCE+9sFc0R4klazcg3zV2w26zIUQlIhz2bnGt+Lq4VvS67hBra8TAlhWL53oy4QOlP852WLFnwwYcFqd1msKVeHJxmm/zxACXfWKAS8VlDHDx/SCfUYACVyLAOWuuRI+fpQAFKECBkQXEPCFx6bnQF6TB3n4Kbb1253qDnTBWHxRzaSig06XgovLEI28tMF4NCkNyVgGKpsejr/UUOl01hh39Fpw8UoHGgQhMS0uAv0ooBwaSH1rhaMWOLYfk+TG089dg1dxUBEuTCCmCoFRFISUrH/qZ8WiuqpXXERNuwBySgfxkMbFnAC+Nf34NR9vElZMyE4+uexg3q5y1vIOCQxEVl4ICfQlizp+CUVpHBKYajnVg+rwchAVwn9i0ABZQhCO3JA8ZGfmYXyTqlNtM2Pz/3hLzP9XggOEMYpJ1iAmXvoNKJOeWICNGgU8bxBwwzlLrPh1Txufhbx67H4lirq9AXpThMcgp1iND8zWa68yu+WjssNSfRPlRMyKSU5AQKdWh50IBClCAAhSgwLcRsH16FH82WOSPnI/KQkmGBnarFcpYHW4T57BFMxLF+brILtEki3PaIsSHDOBUU7s4o5UWMa+LmAOl0tQnzj9uRnSAXDA6RLnhipoW0T7RSs105CSJs24x2OV36zbiddMAphfk4tbpYu7TmVqcNZs889EMdrag+mAlzihioBNzvwyfnUfust9+ONB49CDaxKR80WmzkK/TyC1pLd+EX/2pE6nZs5D3/TnynJ/dp+rQ5bqk77fU40j5UQxEJCItIcpvc+34jY07psA1FmCw5hoDc/MUoAAFrmcBhZjUPV3c2MtLiUBHYz2GYjbSSasB2qJiaALrjPUbD1dwWDSyxaTZvhNWA+6T1vPxWWKiyaGSVN+4Qa5wRQJ2cTFYVmMW24jHsp8tQNQI82MoVNHIz4uB4YhRviHbf+57YuJMXQCPnLfhvZ170CYuiLR33o87U0cKLAUhJn02NGeOo65TunLqQnhGCVLCRwC4ImF++LoRCApFeGSY/Hdhbzdgt/x3JXovBdmP+QbZw2OkgKEeeRk6xMbG4iYR2Lh15mzcceci/OSuPESOm/9fVyA8TodifQE09nbUtYl6Z9Ji70V9zREcNZ9HcpoOkUpOjuuE4U8KUIACFKDANwsER8YipL8DvcEp+OmS2xGlaMVv/s+/400RgNGm3YLYMO/z1WBEJ2dBXzQdIX2ipFanNBBJKtTQjloxyM80oMHsjDi/BwSCIlUwH6iGdKbQ1VCNPlU8LhjeRqVFtNc6GbPvzEW4OF0IUmmQJV8rhqC1tsmZJS8CPJ0ttTh4wISQ+GQkRwfK8KqvYTlRgRbRhX6zAWdUGbhlyqfY/D+HYO1vwxl1ljzATRkZh5wSPdI0dpyqaxOFb6WFA1xkBv6gwDUQYLDmGqBykxSgAAUo4CsQGpUgRm2LG8kRg2istzhP8OILcc8cXYCNLvJt96WehUWLm5XzihCj6IOxpdO1qh26gnnQRY2bO5WX6uK4eO/CmQ9xUB65dxNKFlwisyRUjGaLOI3q+i5xQRWEjJJcRHpfJwZUb7/wjHLL/MEPxcj/0b5PCsSJEW/nDZXyiDjlTTnISQiUi7+AAmVjvqVAUKTuMkaGKhAaHoWEpGSkpKQgKSEOUeGBm4libT2OXdu34Q+73sK+Awdw1GBC54ACmphYhE2ePGI2qL23DTWV5VCkif9+Be7/YXzLo8vVKUABClCAAtdYQBEqKhLkojg/C9JlUcveF3FQSt8QARhDlahI0KdCyrQk3/lagkUVg2xXFYPGWnSK1aXFHn4r7sjxf7AGIn9dqzmDqjrndV97Qy3qpECNWGYsX4PiON+U4rBokTUkrhXjxbVireda0YomkTV0wByCktzkABg4FoTEOIUrYwjobDiGispaZ7axRo//9eAsr2t1BSLj0lGiz0OEKA9ef9EAFwWyc1JYZUL+RvAHBa5MgMGaK/PjpylAAQpQ4LIFghCVkIGSkpkIOTuAGQt/hGSfUVWXvaEAWjEYMSnZmFeUIbLg69Eeew9W6ZMDqH0TvynBIV/gaKVRBAC70CVGg+UmjZSF4nQImxIMw0HpAuQGZN5ejOjRYiB+Z1PgXLPImBG1BixiBOJ0ffYlypvd4BkRF6zJRkF6lN9bzwaMZwEbGo1mhMZoMNk1MnSmNgRmkxgZKtcmCdSRoZc27zi+HRu3vovO/kFXiRVx82fQinZzPapFMMbsiEeOLhpBI2WDivl3ShfPvMTf4KX3zXcpQAEKUIAC17tAmGYKek4NBWD62xtQVVGJAVUiUpM0PkELuYpB8TxRctWBeuNXeGBNKW4MkHN2VVwWtI7PYDCLwV9eS+dpG+J1I5VsE1lD8rXidCj6GtHiikDF5+hRpAuMc/agyBSkKMw42eLKLnb1SzklFrdkpV2cXSwCcQlSufO8FNg+bYSl35Vn0/slZtyZj0gmI3t9M/iQAt9NgMGa7+bGT1GAAhSgwHcVCFKJkVbZSBj3gRovgOBw6ES5N31OgteLfDgmAsogWCqr0CluJPc2fICQjGIkj1IKzPrRQewztotmJaBkvrNUwZi08VvvRIEbzjWgukFcNDk6YTgdgRLx3Rr52qcP1Xud/b/1rkWXyML51o3gB64LgW5s3/AMPkQibknWwGYqw/OvvI2DladF9lmOXM5jtHry0shQqZ58om4aNKqATVODo/s4/u2377qCNPEonH87suIjMNjXDqvz/gJ6v0rED/KHRri6s0G1IYOIK/ohbtX4jpa9Lr4a7CQFKEABClDgigUcsNm+xuSIGGTLARgFmo0trnniHLA0GEQmRyNU2mlIivLNzg2PEVm+8/IDrGS2yMjV5aAofgAHa51z8shEg66SbX0h0E1L9s0YklYQWUMp2cUoEnP3nOlQ496f3oawkU/sr1j8u2wgKkUEX2ZGoLyq3vNxh9UiZxebz2uQpovD8IqwitAoZORL5c5V+PhkA1KWrcacBJYC9wDyAQWuQIDBmivA40cpQAEKUIACFPC3gErMU2PGsSZpNJgDTceqcF6TipvjIn1G6cHaiM3/+Tb6xVrKGXfj3hkx/m74JfcfFhuJxoqTcnsdXfU4bnYgNe1mhA+7UjKVvYT9n0glGNQoXngnhlVguOQ++CYFWvb9HnsbetDZJG6WHDXg2PEWOagRf1sp7rpF4wU0ej15qZyJaSAGBRmB+TdVV/Y/eF+e10mH1U+vwW3iJkpKehaS0YjqJun/EdRY9rcPI1G6R+QQkxo3WzBZEyXKfgRBk5yBZAZqvL4HfEgBClCAAhS4fAGraRf+ee8g5uU6B7RJc94VzytAjKMbRnd2iqMfDSfFPHGNA0icloao0ACKYohyX8ePnETPDRrERLoHbnRj57+/DqkYmjJ+Bm6N+lxk7srpx6LKW5OcMdQXkohpYhDM8KEsweFi7pf8DL8Hamx9Hej/MgQqMejNvfSeOugp8aYUXXU4u4TetjpUlhvg0NwkX18NPzqhUUmi3Ns8ZMcxUOO25G8KXKkAgzVXKsjPU4ACFKAABSjgV4Hw5FzEDBhgtAyKdjjQVlcjRumZMPC1A1+IUkedTcew5aU38ZncSjXu//lSxPgO3vNr+0fceVAUcsUIt+NihJs0+N/eKwJSleUwnR6A46uvcL7Xgvfe3Iy3jD3yxzWF9+O+GdEjboovUmA0ge7WehhaXKU87EMlwm6798dIGSlDbZR68tagmzEvP2m03fjxdSuO7z6ANvFHlCfqyc+Jd91osZmw6beH5JG9mjkPi78dEZhyWLBl7b9hn6EO2iJ9AJdJ9CMnd00BClCAAhS4bIEO7PrNG+gUpxnT53nPK6lEjMhO0Rek4evuj2Huks7fxbluvwUnj4jSpOcjkKJLCIC5Txyo+t3TKDvWBGONCdqSYmjk2IYSUTFfixJtF3DfP67CXHHOkBHjmzHULg2CkTKGEsWcfprACmLYWvZh/fOvoqqywmdOPltXK6qMbdDoV2PdqiVIUYnSuA2uuWbFGZNZXF+VG04jJjkVMeHuwNVlfxm4IgUo8C0EGKz5FlhclQIUoAAFKECBwBSIySiEViFqSLtvPIsR8paWBhhra2FsaHOVWwAKlz+GO5ID66JpNFGFKgHFM+PReqIWva7RbdYuCxrqamGorUNbr6uGk2YOHltZjECPP43WT77uPwFNSo6Yc2s6HGYDzK5RoVJrWo6JyX8HIjAtbeSbJb715M/ix397P+IC8gvogPnoQZjFfaDUQj3SpVmOxWLY+SJqXNk2P//FXc766orJ6DFVoEVMzqPSFbGkoCzFHxSgAAUoQIHvJuCwnMT295rEh7sQnlaClMihLA5piwoxT5wupxgFaRp0n6qDmKpRXnrb6lHTHw99lr8HIX2J+r9UyOcQwBTM1hcgSmQEmVoGoMvMESXaCjwDO0bNGDJUoVJkDGmnpYqMId/+O3s79j8HLMdwxCjlBYleZRYhK1oJu80OdWIm5pUUID89VmQEKRCV5JxrVjUorj0sUiayWAa7YDxWKUo0K5CcloLwAJlLyNk4/qTAxBFgsGbiHEv2hAIUoAAFKDDhBRx9rTi8by/efOtPOPBuFd6va0bX4FeIiI6FNn2WGKWXgcm2HrS198rlnNwgalGm4Mc/+wX00yLcLwXQbztaDAfxpz1v4U/vHEDV0ffR3P45FJMjEZeYjFx9CdI0wej7zILeQVfURm69GjPmL8UvHrod4QHUGzZlnAmIbBnbJ1Uwtrvukria32+px5HyoxiISERaQtSIcyY568kXB2igRurIF2iucgZr+r6MRUl2nEigOYT/eKtO7uWMZSt96qt/fuo46sTdoptmzRHBGo4adX0V+IsCFKAABSgwsoDdBnuQVDj04kURHoYzrnklP58syp+le5dXHVpfGSlKg5XoxbmuHafq2kRGuRKLly9Bgmp4wa2hz4zNoyDcPCMNYZPUmH7XQky/MRSmt36FrW8dcpVsGx6AGTljyCFnDFXAkVIEnWvQyNi0f+S9hKojMGA5jUF1DkoXTEfYOQPW//MLqDmjgC79FkR4B2DEXLNJGfkomanFWYsJ7a6BPYNdLTh28ABOK7SYnqIZ8Rxx5L3zVQpQ4HIEbvhaLJezItehAAUoQAEKUIAC/hRwdFRh/XO7cWGURugKS/HjhUWYGiKtICY0tdrkgI1SqUJIyEiXkaNsaExftuPQSxuwt3mUXmkysWRJKfJTp8itcoiLYts5EbARxaRVqpARL47HtPnc2bgXcHQcwtrn9sr90K9ei5xzx/DbbRWQZkLyLGodljx8H/K1zu9h677nsan2Rqz8q/uQ5vyD86waaA9a9mzEi4ed5QL1K1YDB15ERbtopXoO1q1bJGascS/d2L7uWdSKP8XCleuwOG3oHfca/E0BClCAAhSggFvAjvKNT2H/gBZLHnnAc67qflf6bdq5AVtPiDMKdR7Wrlsq8lO+YbGLzJWm88jKSvyGFf3wtr0RG57a7HN+pCtcgvvuyceUES4zrK0GvPHyDtTLJ1TxWLHuMWQF3KmFuA7Z9BT2tro9lWIg2DIsnpuFkeoQdDcewrZX9qLdddmimbMSTy5Kc3+YvylAgaskwMyaqwTJzVCAAhSgAAUocA0F7K3Y/C+viEIKrkWphkZM9Dk4OJQN0GtpEJN6GhAxPR8JYcEIFgENpfgXFOTvkXnuRl/8u7X8v7G9xnkjWXpXo9Fg0leDsLsTaES5gXox6apBTOBeKCZwDxKjF5Whol/BUoECLhS4cgFF2E2YHj8J/arZWHybKGkRo0OJKPWhsbejrq3XuQN7L+prxPfwtAPhXzVj5x4j7IOd6Ai7FQUpgZ3XFaEJwREx95P0J2WuPQmzfNNEidK/+2vowob+iow7f4MDn0p18+Ox4Mclrrr0V+7LLVCAAhSgAAUmokCfYQe21IhyWo5++Vz1qPk8ElN0otzX0H9bw4LP4qChTUxI04PYPD0SRiiZKg1EOne2H13tFvTdoMG0ZE1gcgVpMCtDlGyr9yrZ5spCPh+RDF1CpM+5uTtjSJr7JWT6PNwekOdLQQiLDIHZ1ARRBVYsDnS21OLgARNC4pORHB3mcyxUmmQU6IsQH9KH2jYNfvE3c+G7hs/qfEIBCnxHAWbWfEc4fowCFKAABShAgbET6DPuxDPbTsg7zFy4Go+UpDp3LuamaTl5ELt2HcZQyCMeK9c/hrSRhoSNXZMvY08d2PLEc6iX1lTPwJp/fBBaV5utHY04+FYZDjcP9Uo7fzXWzHX1+zK2zlUocKUCDmsr3nntZfE9lCMcwzanEX9nT/r978zR14J33tmHD051wCpGeqrjb8Ls2+dCPysVcpKdaHWfsUz8/0e1T/vzSpfjtlRRD//CWdS9W4aKeuffGkeJ+jDxCQUoQAEKUGBEAak08Tt/2OFzriqtqJuzDPffPQvqIPHE3oJNT70IKXEjPm8hbk+ehDOdZ9DT04Wuzj70DPTggldyuXbh41hTEittJqAWm6UVtmitJ3u/1fAOXt5x2CfLBiILednD92OWVh1QbR+9MQ4xOCwIzuIDNpgOvY0de0/4VDBQxufhoeX3BnwW9eh95DsUGJ8CzKwZn8eNraYABShAAQpcVwKfvvc2DJZBaApX4O8WpA/1XaFEVEI6isUknwrzMbT0SsPCrDCYQ1CSnxzYZcJs7dh/0IBBMZJ/5T+tQqpXcEkZpkF6bjHytA7UGMxyVkB/y0mEZJQgOVy6+uVCgSsXsHW34P3338eHtY3oPPcVpkRroBwaECtP/pueW4K8lAh0NNajdyiRDXnL/h63J3l9aa+8Od96C3ZLFf75V9vxcWe/uOEg/e2LGw/WXpjrTqLi6BlkFGcjXPQnNCYDM+MdOFHr/FuSdtTeYMSx6mocqzHA3CVl1IhFMwe//Pltolo+FwpQgAIUoAAFLiWgCI2Uz1UL0jRoP1XnOUfobatDZbkB5zU3IT3xZpHWWol6cX5ubW9CXX0DzG0WdHb1wjo4CPk/3e6dKAvxtz+bjRGSb9xr+Om3KJP69PPoEefg6ZHSObgCkXHpIgs5DxH2DtR7ZSHX1VTiqNmB5LSbEel9QuWnll9qtx2H/gv/XacRcwlFidWCEZ2cBX3RdISIIFxTp3OQjsPaDkNVBRr7VEiZlgQVL0EuRcr3KHDVBBisuWqU3BAFKEABClCAAtdGwI6e1joRgOlHzoLFYuJv75kv3XtUIiV3Js6batAm5fH3tyFqZkkATE7qbt/Fvx3ne2CsNKBfezvuK0r2KZ3gXjtUo8PMmAEcMVrkl9rOx0OfHeN+m78p8J0FWg9twb9t2Yf6hhZx48SMhjqDuLlyFCOV8giNSkCumPw3b/otoo78LJTMX4zvp/h55KitEb/Z+Bo+dwko1RrEqL8SN3/kOh5iNG8njrWqoM9Nkv+2VNE66EumQyVKCzZYXOXdvPS0ou78oyv1XnPYeL3JhxSgAAUoQAEKjCgglfuSzhHSIuw4Vd8G57iOQbTV1eCAqQ+xNzpgbvfN0JX+m50YdzOmZd6C6bn5KCy4DXfeXYgbAzDA0VG1DW819OLc5BQR2PAq0aYIRUJ6LvR5KbCLjPg214gWe68ZNZXlOO3QIPXmOJ9BMCMC+uNFkfG09cVyfHYuAkXFOhGqcS3BYUjOLkDR9Hj0Ndai0zWWpb9dKjVdiQGVFqlJUYE9GM7dF/6mwDgWYBm0cXzw2HQKUIACFKDAhBdwtOKltZvQ7Opo4cr1YuLvS4zmF5N/Pi8m/5TmDw/kScJb923CpgrXbJ7xejz92AJPyaaRjmnLnufFJOmiV+pCMSn6Yt5QHgmJr122gNVUhg1bfcuC+Xw44Et5+E6IO2fFE1iUNVXugq3DhJ2btqLeVVZl4ePPoCR22FBQhw0dn3XhrO0ClKpwREXfCLWzDogPA59QgAIUoAAFKDBcwAbjvjIc7dFg/uIFnhK+8lqOPhx/6w/YVe0+c/f9bOaSx/FIfuCVOfNtpe+zxrKN2FwtSqUq87B2w1JM8X3b86yv5The3bILrV5l3UrFOUjR8HMQzyf898DWWIb1m6XzQDWWr1uH7FHG31iM5di+bb9XqWkpCXk1nlyU6r/Gc88UuA4EvAodXAe9ZRcpQAEKUIACFBhXAq0HdngCNVLDq8vK0NjtVYvpot4Muyl70fsB8IIIKL3sDtRIzWmvwptVLXKps9FaN8kz5G20Nfg6BS5TQARAX3MHajSFeHTd03jm6bVYkud1pW5txo5NG7DhpX1odc44e5kbH5vVbI37sdcV69SVPu4J1Eh7V8Vm4aHV8z0N6T1r8zz2PAhSITZRi7S0NGgTYxmo8cDwAQUoQAEKUODSAvaWcmyrqEVzbQVefrvRd+WgKchfvApPr12NQq+5W9zlRVs+aMAI/1X23caYP7OjtbHVlRF08c4TszOdL174EE3druzdi1fDlNR8rNnwNFaXFsrlVNV5K/waqHHYR5dWJWaJIszSIkpHf9Q9Qm+cLyVmz8WTz67Dcr3LQHxqMefPHNWLb1DgagmwDNrVkuR2KEABClCAAhS46gLq+GRM6vsULa7ayRjsdNZOHhC1k1Mvrp1stxzH7hqz3I4ZxXcF5vwuQZFIjfkazUazmK9GWhxi/oyTKD9qRkRiChKihlfrtuLwG3vRJlZWJhVgXm7CiCXT5E3xBwW+QcBmPow/nmwTa2mw4smV0IUFQREUiq+7G3Csybc8mLuUh3kgBFOnREAdFhoA371ulD3/Gtql+yXqOVizPPeiOWYU4bE4bzgo/83cNL0IGdEhoi7+11AoOE7tG74efJsCFKAABShwaQFbB8qPNcnr6G6/EzlxKpjK96FDFY+YMOfooqDQKGTkl2BmigqWugb0uGIcjt4mHDxggCJeh5TosEvvZ4ze7TO9ged+vxsVhtPQJKciLtwdWnI2IDhiMhrLa9AvztfPRWYhPzn8Ei0LQlRShpj7pQCzpyci2G+nHd14be2/YJsoQ6fVTYNm+GQzwWqcM1WgRVSn6zoXCX3+yOWYnR1VIkaXI5d7u1EEpG5NuESFg0vI8C0KUODyBRisuXwrrkkBClCAAhSgwBgLKILDkSLVTs6IwZlmI9zzgPdbpNrJRzEQkYjUBGftZEe3EZue3y3GiIlFlBZ78K70oRrMY9zuS+9OgfAYHYrnFUDj6Eaducu5ur0X9SePiIlJz4uJSXWuiUntMOz8Dd5pcYZ17rx/KVIjmWZzaV++eymBtqo/4WSbFeq8n2BJToxzVasR/7H5oBhVqsTCR9dhWd5UtJ6qR78ria3X0oSa6iOwpxQhPcq/3z+pdvwbJimoJNr6Nz9HWvgI2XSOdvxlj3RjBbDUHsGBA+UoLy8Xvw+4/lWisvJdvPvuPrzbHILi3GTWX7/Ul4bvUYACFKAABVwCivBkFM1Mg+7WObgjKxpftpbj16/9BcbqgzCJieh1XhPRq6KSkK8vEaXSzsLU0O7KIh9ES221mM/mDOKTdYh2BXj8A2zDX37zKtqkYJKY067uWCUMpx3yeXi4+3RHocYX5iNo6HWgv/d70Is5XoZiMA7Ybedwtr8PZz5rx8fNp1BrMCNMZO5OcX/eDx2zHPo93moSZ0HWducgN3FcUryOC8RZj8phRrWYiwf956DTFyBqqFOeFjvsdpw7exZdZ9px/ns3YVqiVxa2Zy0+oAAFrrYA56y52qLcHgUoQAEKUIAC10zAYtwnaidX+NROhiYThTcDhhP1cJaJ1mLl+jW41NQ216yB32HDDmsr3nntZRxu9p18NbOwEPZGA5p7nL3SzV+DVXO132EP/AgFhgRa9mwU8x+J2uu6UjyzqkgOUrjrsc9YvhYPZruqsXvN/yR/On4+1j82F34dT2kTc1Ktd85JJTqA1etXIXWEBnUf34Jnd9UPdfoSj+aveRpztSGXWINvUYACFKAABSgAdGPnxm1IXvH3yPeah8VzXuEhUqKw9CEsLErznY/R3o1Db27D3hPSzJLORSpluqrIv3PY2PtasPfVV1HdOuw8fP5yLJ2bLZ/39Bm245kdtaLRSuhmTEfIuS50dvaix+r7GWevZuCJZx+EcyY9V0fH+Jc0f1/Z1q2oFad7Q4t0XB4RxyXVeVz6jmPdM7vka6fM+cswe8ogOs6cQUdHF7o+70NPTw8ueM2/k7diLZZmuc4RhzbKRxSgwDUQYGbNNUDlJilAAQpQgAIUuDIBh60bn7Z9hn6bHUGTw6B0DZ4fMSNFjISztHc5R+tp5mDt/12ORD+OZhu95w50Wz7FZ139sH8VhDCVs8yCQhmJ9NwS5KVFoENkM/S6shm6LBb0DjrrRuhXr8NPc6NH3zTfoYBbQNQot4mcstFKb9g6akW5MzHasrcBX6eVQBfZhT2/r0CXKIu24Md3Itr9tyNKo30uSomZB9XQL1mKu/X5uDF0hGGX7v2Owe/W8ldQYXbfGOnFyYMHcEYRD11K9FAWnb0Fv//PfXJWjVKbhx/dMRPJyTdBG5+IxIQERMfG4sYbb4RGPRk3Zt2L0vw4rxGyY9AJ7oICFKAABSgwDgUsh7ahrLYV9dXHocooRJIrszUqvRjTYxRoNLZ4yvtaGgyoqGyESjsNSe7yvmK+uOSsApTMjMfZU7VonzQHj4pSpu7TDn+ReEq2aUXJNlMD+l0l27pajKJkm0ku2ZaZEQVThUFk7zvQ29mOrt5+DIqsk5EW/ZpfINvPWfDBYdHILp6HjBiHT9lliyi77Dku8fE4d1SUjBXd6GqpQ60oV9ditqCzqxdW66AoH+vVu/iF+Nt7bmEWshcJH1LgWgows+Za6nLbFKAABShAAQp8a4Fu4x48u+2wz+e0eQvxk3tLEOs1AH7kjBQlMvWL8ZN5s6AeoTqSz0bH8omjA2W/eQ7VQ4MJxXwbOpT+9McoSvMee+dAy/F38Oquw85ybq42quNnoHTJPchm+YGxPGrjcF92HHr+Kextj8fCFctQkjXCaFVR8mzDhm3i+xUvMtAeQ9qkRmx8ajN61IVYt24xhgpcWPDSEy+gWQRxVj79JNK8/vb8ByMmAT6+Hy8P+/sQdQ8xX/R3ruivO0tI/IFh+bp1yB7qkP+azT1TgAIUoAAFxrWAA1UvrcfuZneqhShFumYtSkSAY2ixwrjvDWyr8M1sVWsL8cAD9yB1iu+JuRTrCAmIc4uhHkAUhG2sehOv7D7hytZ3vqfW6mBtbfasqNTE46YpN+LGOA2iY6IRGRmBiCjxTxUOtSrQOjXycdFk6pGJGhyudw+CcXZPqVZDExUjD2yJFX2bIvqZpEvDVO9D7ZHgAwpQ4FoIMFhzLVS5TQpQgAIUoAAFvpOAvfUQntq0d5TPKpG38CHcW+JbVqGv9Tj+8PIu+FYR00C/bBnmzdIGwCgwG8qfX4/93oEarx4qxUXsIw8sFBexXhd3jj4cf+tV7Kpu9VpTTAmfOR8PLp2LRF4w+bjwiVPA3rIHT704FOhUxudh2fJ7kTXV67slVu027EHF4EwsLUoERGmxjaK0WI8IbixZuw75rgoXlqoteGG3dMMlHquffgypvptw7tBfP0f5+1BqNLggynZIS7x+NR5bkOqvFnK/FKAABShAgQkmYMfx7Ruxq9Z9c18J/consCBt2KgIqwX73tiOinrnf4/dCLo5S3Df3fkYFrNxvz3mv/tMe/Dc1sMIyxRZI4+UeA1WEU0ZoWTbUAMzRZmzR/xa5myoLcMf9aGq7B18Mmka7h5mLQ1yO/DaDlQ0+x4X9xakLP4FqcOOpftN/qYABcZUgGXQxpSbO6MABShAAQpQYHSBPrzxq/9Bu5x2rxZ1lZei+JYIUa2pzZVl4kB7k6usQmIKkjTOiEVoZAJyS/RIiRCj4erbxJg4aRmEua4G5Uf7ML04C2F+rN7UfXw7Xj7WJbdKrZuDpYtuQ8QXn6Gta1B+zdFvwckjFWgciMC0tATIlaYUoUjIyEdJXgoGP62DxVWTYbCrBcdE6ac+zXRkxYXJn+cPCrgFgsI0COkxo6nTeSPFISaWra2quHjC37h0ZCWFOz/29ec4UXFS/I3ZUX/EBEdECDpFMOflPzc439fqsaQwKbBKhY3y9+EYdP5NSQ2fv+ynSAh1doE/KUABClCAAhS4UoEgJGQXI2bgIxgt0nmGA2ZDJc6LgSHp0V7/wVWGQ5dTjIIMDbrr69DlqhbW21aPI+VHcT4iGekJkVfamCv8vA1/efFlfCzaNtjVgaSCEsQ4qxM7t+sq2VY0PR4DrafQbvWuCdaFPlGCNVOUYPXNFbrCJl2Fj/cZ/4jN79SiU1ifTyxAVvRQp6Syy7pccVzSNGg/Vecquyy97+zb2ZAkFGbEBNb53lUw4SYoMB4FGKwZj0eNbaYABShAAQpMRAFrE/5YYZSDLXNW/hNKZyYiLikdBfOKEKPog7Gl09lrRz8aDFWobByAdloqokKlSyUFohLSUaLPQ4TtU9RbxJwcYlEmzcbC2f690Xzq4B7UdYqrQe18/J9fLEB8dBzS3RexzeIi1nV/ud/ivohNhC4hSr5YctbR1mOmTx1tNW67ewESVH6MQMm6/BFwAtLNhewCSDcX+hrFxbrru2Vtb0BVRSUGVIlITdL43lwIioKq7yiM7dLdFCvM4sZKQ1uvq2saLH/0fsQNXesHVJdH/vtwNrH+SCX6RH+nDe9vQPWAjaEABShAAQqMJwEFYjIKoHWYYTA7zxXaao+IQUQzxSAi37RvZXgccsRgqjSNHafq3IOp7DinmYHidI2fOx2MG842wtAmrhc030epPh2TLIfwb/9zHHHp01zXFoA090tWgR7T4xVorW1xDR6T5nipdc794jV4zM8dkncfNNCKipNt8uNbiu8S8xJewPF97+HL+GS4p9FRRsbJg9zSxCC3U/Ufuwa5iaCVxSgGuZ2GJjUVceEBeuIXCMhsAwXGQIDBmjFA5i4oQAEKUIACFPhmAVvre/izwSLqF83HqoXpXjeUgxGTko15RRlQnGlGywgZKRkZCZAvKzwj7rU4++l56Jff4ztS7pubcZXXsOLE7gNi8k4lSv/qEdzsleIjX8QW65Gh+RrNdWbXpKx2tNWfFBdLZkQkpyEh0nmxpNIkIV9fgnhFD77Q/hALs/19kXuVmbi5qyrgnlj2sib8FXuOyZqNiL5G1Lc7M3Lkxii1WPYPa5CjCbRxoxdTuf8+tCFnYWpqd40RFZl47gmOA+xmysU94CsUoAAFKECB8SOg0eUiQ3UGxxqcA6na66pwJiID2QmurF1PVxSIFNm8Q4OpEvCLv5uLQMgN16SLDPaiIuh/cCtU6MPu//gfNPa0X5ztLvoSFp0iDx6LF4PHaocPHjOdR/bsdATCGKqgKB1mpt0M3aw7cdvNavQZy/DS7kOoEVn5Z0Q2kE5kAwXLx0YcF88gtw4xyM01SMfehbpjlTCcdkCXpkOYc2XP0eQDClBgbAQYrBkbZ+6FAhSgAAUoQIFvEAgO+QJHK41QphRCnx1z8drB4UiRM1Ji0N1s9MpIAfLm5fhc+AWFapCVnwOv7P+LtzcmryjR3VCJht4QzL7zjhECRwqEx+lQrC+Axt6OOndGg70XwakFyPYZpRiEaBG0ytFFjUnLuZPxLxAWk4LieQWIcXTDaHaW4oOUmXbyCI6KzLTEaWli9KiUoRWMhKwC6IvykJU1C0U/uAv3/KgYCWGBH6gZOkpB0CRnQV8yHSFnW9HkDjyNmIk39Ck+ogAFKEABClBgJAEH7A4FgkZJ5A5PysbMmAFUGcVAK7F01h/D6ZA05CSPUOLMNZhq3rDz9ZH2eq1f6zi0Cf/8uyZML8lGhDLYOThMnCt8eLgacpKxaMBQtnuyyHaPdJUGC5bPwy8aPIYE3H5HBrwKwV3rLly8fXsLXvr3txCZPwuJYv6+6Cgpy8mO917bhhbXOJxOkQ108IAJISLLJjnaFS6Tj0su9KLssu3TRlF22VmzbrDLjElZRUh3p+NcvEe+QgEKXEMBBmuuIS43TQEKUIACFKDA5Qn0tZrw3sE3xch+O+ydIgW/oHjU0kvK8BjkuDJS6kVGSu7Kv8FsTQCm60s3yE9Uo+JIg8iaseP0F/EozogeGUShFGUXpIulNNg/NaJt0p34+/tu9couGvljfJUC3yygRIwuB/MKMuDobobZlZlml+dKKof5fARSdM65khTBoQiPDEeYSjl+a5YHhSFZBJ6G15mX5oZqdKSgRNTQ50IBClCAAhSgwKUFWsv/Cxtf3AVD42kMDH6F4MmToQoL9Tk3VcVkoEDrQKXBLG+sq6lG/LdWi3xdgP631mrCps2HMOjoRPWRM0grzkakXE05DFlyybavRck2s6s0mJTtLs1/aRaDQdIQ58p2h2fwmJj7pb4VhT/7GW4J9+/gFtNbv8W7jW04WWFGSlEuouSMmCCkFBRBGzLglXVsRVNtNSpNfeLccBqiVc52K0KjkJFfgrwUFT492YB+XSl+MTd1/J4LXvqrzXcpEPACN3wtloBvJRtIAQpQgAIUoMCEFWgpfwkv7m8e1r94LFyxDCVZscNeH/5UmhTTvxdIw1skP7c2YtOGzWgd9mZ8XimW31uEqSHD3hj2NEB7NayVfDoeBawWA974/Q7Ue1U8A9SYs+Rh3J2vDcS/piti7jCVY8fW/WhHPFaufwxpviX1r2jb/DAFKEABClBgQgqITI2NT72Inos6p0S87hZMz5mO9JSbETdVLZ83ODqO49+f2+VZP37OCjy2KOuiT/v9BVsLtjzzIuovuFuiw+r1q5DqfW7g6IPhnT9gx2HfaxO1To+H758HrTrQrjtsKN+4Hvs9B0uLFevWIEvt7qP4bevAobId2Fvb7vWiqDw94nWJGDjnCEFIoHXTp+V8QoGJLcBgzcQ+vuwdBShAAQpQIKAFrI17sGHz4VHbqIzPw7Ll9yLrm6Ibo27BH2/0oWzDM6j2uRnu3Q4l8kofwr1FafiGmI33h/iYAt9KwNrRgqYWC/rOf4nJ6huRKG6qaMVNFefiQKvhHby847Bnslz5dbUOy362HLMSve9afKvdBubKDissogpcYqy7/4HZTLaKAhSgAAUoEBgCdhh2/ho7TogIgJS87gluDG+dGtrMW5Ezexa0wZ9g++a96FGKD1y4AE3ecvxyaXbgDQJxWLDzX1/ACc95+gjBDdFNR18L3vnDqzjc7FlR7nymfhl+smCWGOYSQIvI5i/792dRLQ6Xc4nH8if+HtlTfSMutg4TyrZuRa1nPWltXpe40PiLAgEjwGBNwBwKNoQCFKAABShwvQnYsGfjehyWLxg0KF29ApnfOwdD+R7sv6yRX4HpZTXtxIatJ+TGxectwfIfTkPvR8dQtqvCM+JQflNM4F76yAMoSp0SmB1hq8apgA1V23+D3b5X4s6vnCYTi5eVYpbW9Z0To0ePi9Gju7xGj2oXPoo1JYnjtO9sNgUoQAEKUIACV0fAAcP2f8WOWnewQg196W3o+eAEalt97vZ7djc8rqOesQRPPpgfgIOTurHn+Wdx2JNoMnJwQ+pYX8tx/GHLLjT7BKw0WPL4/0J+bCANu7KifNOz2N/qbujobewwlmPrtv0XX5esfBhFWrXnePIBBSjgHwHOWeMfd+6VAhSgAAUoQAGbGW/+ySDmc1Fi4aNPYk5yBELDopCSLc03EYO+RiM6B51M1vYGVFVUYkCViNQkTeCN0vM6mq1Vb8NgGYRu/kqsWZQNlTIUmgSdPNG7Rox8q7vkRO9eG+JDCnwHAVPZc3hdGgk7wuIY7EJdTS3ii0oQLdUzlyaWledKShFzJdWh7Xw+Hv3Z9+VBtCN8nC9RgAIUoAAFKHDdCCgQl12IiNM1qO+SJp63ozvoVvxi1f2Yry/BzKxpYh4XkYn75Tl09TtP2KUyvt6LvbMeZ7UFyAq4uSVVSC8oQIj5GJp6pVZbYaz6ABHT85EQ5puNEhqVgFzR3xTVIOoaLHD28WbceU8uwhXevfX3YyVS8gugOn0SDfLxGkR9dQ1UGbORFC5PYuNpYFhMinxdEiPNr+l1XRKkzUNOQphnPT6gAAX8I8BgjX/cuVcKUIACFKAABb7+HCcqTsIafydW3DXNJwATHBaD7OJ5yIhxoNloFgEdaXHA0mBAReVpMSFojnNC0ABUHGg9gRpzCBY9VOq8Ie5poxJxYqJ3fUEa7O2n0NYrXfiKS1/XRO+nVRnISQr3rM0HFPi2Ao7uKvzq9fflj6lnlOLJx/4KP5o/DwVpIThW0yTfYFBm3oMlsxN8Jo2VJpZNz9ejpCQDqoC68fBtBbg+BShAAQpQgAJXTyAICTmFIgBQJQIADti7GnDktArFs26GOjwKCSnpyMkvxjw5eJOCqZFKOAYH0Wt1jbZSzsDy+/IQmMVVlUjOLUbEmVrUy6PD3MGNQhHc8A3YSPNjRiVlQF8yEyE9FsQuuA+zY0KvHvNV21IwknKKETPwEYwWKSPKjoZj1VCkFCAlyjdgI5U/ixHXJfMKMuBor4f5i+9jzQO5GL7WVWsaN0QBCly2AIM1l03FFSlAAQpQgAIUuFoCfcYy/Ot/leNzhwhYxNyKeblJPjeP3fsJj3FmpPiM/FJpcac+C4F3idSBnRs2Yt8nn8Ph+ArTCvVIGKGRCmUk0nNLxA10DdpP1cEVs4Gu4C5kREsFJLhQ4LsJfFr5RxEoFBfnmkI8+Yu7oHYFXixH9+KYuV9sVIPlf/NTxIivWathH7b8eiu6xAV8uusCPoiBmu8Gz09RgAIUoAAFJqxAkAgASFko1XIWikMEbGrORKA422vghyIIqnANklIykFsgBW+KMF2nQ3ZRERKHZaqMNZO1wwLr15NFpvvwAIzUEhGMEtlD8ec/Qm2bO7hRNUpwQ1pdheTsfKRHj3CCP6Ydc4gBOIoRr51E2jRiMgqgdTTCIJ/7OdBy8iAcImtGpxmh3cpw6MR1ybySdAZqxvQYcmcUGF2AwZrRbfgOBShAAQpQgALXQkBM7PnKr99AlxSokZbeboRlzLooRd/5pvTTOfJLzkhpPY2M++5HZmTgjfuylG9FWX2PCNRIbXag83wE8rMSfDKGpHfcizIyDrklelFWoR+fBc3Gg3fpRl3X/Rn+psClBHo+OoqT4maDJm8h9OlRzlX7DNj0SpUYWwnEz/857rklUn69rWIrqjov4IbYbOQnM6PrUq58jwIUoAAFKDDRBTpMBnw8GIwporTZxWGNYJGFMhuKxkq0iLEfUnmzD/piUJwVMzKLIhhhURpE+TlQA6sJz258Ce9WVqDyqAmf9Z4TAZcQqNTfg9IzQkWB6HSReaIw42RLr+jPNwQ3Ru7xmL5q3Pkv+PXWv6DxdDcGvwImTw5DWKjvtZFGl4801WnUNHTJbTMbjmAgZqaoWhCYeU5jCsidUSDABRisCfADxOZRgAIUoAAFJpyA4gY4+lpR3y6N9JeWQZGifxCmMwok61IQ5nut4VxF/JQzUkQt5pQADNRIjbzh6y/QfLJBVL12LoOipEBFpQkhiToka0a7MFKIsgpZKMhJGuHC2LUh/qLAZQp01x+S50v6KiQRJXK2mgNVr/w3jHI99kz89eo74K5Erprcj0qDBV9F3IKSrOjL3ANXowAFKEABClBgwgmIgR2//s8dOFFThYoDlWg8I87RRRZJeGSkCGq4e+ucE8VhqoSUxDvYboTpfDwK0gP3HKLlz7/He22uYsp2KzotLTAajqGyohxHDY3oHBDvBU9GmCoMMdNyMTNmAFVGi9zhQA1uODoO4ddv1Ik2OtDf1Y6mulpUHzmIA5UGmD/rE69OglL0R8okikzKQZ7o0xFXnyzGKvRppiMrzn026D62/E0BCgSSAIM1gXQ02BYKUIACFKDAdSGgREJWPkpmanHWbEK71TlVp7WzBdUHK3EmJAa65Ohxl4qvjEpCwbwixCv6UNvS6TySDiuaDFWoNPUhUTcNGpXnive6ONLs5NgKfD3Yiqq6Tjh6G/B1hh66swfwn39qlhuRt2Ilvu9VtqOjZr9cMu2GyGnQ5ySMbUO5NwpQgAIUoAAFAkag5S8ve4IachCg04L62hoR1DgAQ+MZXBBDisLDI0UAQCXK9hbBYTooB2ysbbVodKQgX+fK5g2YHjkbEqW7BQMfVMHimkLHu3n2wX60m5tQW1ONg6KfR01m3BCXiewIKxosIlglSsZa3g+84IYiNAKOj47I/t79EZMFobezDfXGk6gSmUQHRCbR6d7P8b2bZ2NOKmCss2CSUolPa4+A82T6yPEJBQJOgMGagDskbBAFKEABClDg+hAIUmmQVaDH9PgQtNY2uTJSRPmwploc/MaMlEA1CkZ0SjbmFU2HQmQPtXQ682wc1nYYqirQ2KdCyrQkMGYTqMdvfLdLDKTE0UqjXPLMfOw4jh5rkB+L+mdYdU/mUADU0Yqdr1RASri5+bYFyE3iCMvxfeTZegpQgAIUoMB3F4hKL0Rehg6a792A89096Lc7B1JJWxzs70RLfa0cAKgU2Sj9F0IxU8xJ42itQ7t9Evqbj8EckobcZGeZ1e/eimvwSYUKGYXT0Xe8WrTVuX115kL8rDQXKsd5nPu8F4OurtqtvTDX1zkDNdKq0usiYNNeWy2CG2nISQqQ/ilCRcAsD+dNRyBPsyN3S4v587Px5eed6B/qELosZhhFMKqmrkt0R/zPWasZXQ3imClSkJsSmEE2uUv8QYHrWOCGr8VyHfefXacABShAAQpQYCwFxDw1fWfPyvO6KFVToPZELWwwHSrD1r21Pq1RxufhoeX3Im1qiM/rgfbEbu3D2Qviqi5IiSlT1J6SZrYOI8q2bkNtj3eL1SgsfQALi1IR2L3ybjMfB4qAw9qBU00t6LZ+iVB1HFJuScVUz9+RGAVatQUv7K73ae6M5WvxYPYU52s2C3b+5gWckL+TGixf9ySy1T6r8wkFKEABClCAAtexgN3ajU+aTKg58T5qm9tHlBBJGrhwYeitzNJH8UhR4tALgfRIzJe5ff0LqHW1V7fwUawqcbbVJvpqMTfA9KEJdaeaYfXqk6cLyjlYv2ERRitq7FlvTB90o2zjs6h2XWNo56/GmrmpcIhyb599akZD/Smcqv8QrT0jdcjZUP2ap7FAy6uRMT1s3BkFLkOAwZrLQOIqFKAABShAAQpcqYADjYd24BURjPG+ZFBqdLjjh3fjjuxEZ4DD1oHysh3YX+t7YThfXEzMDcCLCUe3CTt+t0MEY3x6BV3hnbh7fjESXTfRLcZ92L6tAj4xG+1CPL2mhAGbK/1qXUefb63ajk27fQOaUve1eUvw8NJ8uGMujfs2YXNFq4+MUqOBRuTZtPe4Z1UCMksfFzdWYn3W4xMKUIACFKAABSjgEXDY0PFJMz4wGlBrqIfPKa9nJeeDvGVPYOmsqcNeDZCn9lZs2bAJ9a5Tdt3CNSJgo72ocba+DhG8aYHpo6HgTeHKdVic5j7LuugjfnyhGzs3PIsTrlM7rX4l1ixI82mPwyaCNyLDpsH0IT6sOyXKT7sARNb1+sfmBlgAyqfpfEKB61aAwZrr9tCz4xSgAAUoQIGxE2jc8zw2H/YNwPjsXZ2Hx/9pKWJdU7r4ZKRo5mDdk4s8N6J9PufPJ31GbHxmm28AZlh75q9ZL4JM7nF4Vhj2vYEdFc6sB714b4HnvWEf5FMKDBPoqNqC54ZlzHivosxcgvWP5HuyurobD+H1V/ai1TuO6PUB3fyVWDXX94Le620+pAAFKEABClCAAhcJWLstaDK9jxPvf4Dm9qEBINKKc0RQY1FABjVc3RABm5ee2gTnbH7AjCWP48H8Sw1accDaZ4PKK2v+IhB/v+DowPZ/fQ61rkOhmy+CUHMvDkK5m+mw9eGTZjNw0wykTuFcmm4X/qZAIAkwWBNIR4NtoQAFKEABCkxAAXtrOZ7atF/umTK+EMsWz0YEbGg48o4ng0Y9Yxn+6cFZnhvNTgYHWg1H0C8+kx0bEmAyNuzbuB4VcqqMEnOWPITZSSr0tNXh7V3uDBpRYmqtKDHlqj7l7oCjrwVHjOdRXJI1rL/uNfibAr4Cju7jWP/sLldWmhalK36E9JggtNUeQtn+oWy1OavXY1GqOzgobcMOi+kD1HxQj/auzwFVJG6Muwm5hXOQGuClBX0F+IwCFKAABShAgUATkG78W8xNMNS8h8bg2/DLB4cGjfilrVYTtr/RiGmzZyFjmhbqkS4fbC14af2LnoBNQGcDyYjieshYiy/jp4lzt1Gye4aVeQvoknR++WJwpxQYXwIM1oyv48XWUoACFKAABcaZgAOGLeuxQ6o5oCnE2icXwx27aBGlml6USzXFY+XTjyFNXFBZOxrFBKYNmPajRfC55xxgvXZ0HMLa5/bKrfIZRWgzYeP6rXK2TbwY2faYNLJN1I5urDmIj0NnY8GsS43eC7BOsjkBIiACg8+LwGC71BwtVq5fgzSveIzDIr6LLzi/i+rClVi3OC1A2s1mUIACFKAABShAgbESsKPqpQ3Y3TyUUqzRzkDe7BzMyJiGqd6RG2sjNm3YDHfB2Dkr1mJRlvsKZazae3n7sVvEoLcXnIPeoNQgc1YeZs+agWnaqb6llIeVefvmrKHL2z/XogAFxl5AMfa75B4pQAEKUIACFLh+BGw43em8aCpcfKcnUAORKbDFNaeGduESOVADdOC15zaj4sRhGC22gCa6cPass33qOZjrKffgQNW2Ha6yaJlY5ipB0FHzGjbvPoyqj+S77QHdLzYu8ASsxrddgRogb/kDPoEaqbVBicUo1YlZfsUSMonlLGQI/qAABShAAQpQ4PoSsH8G06dDgRqp8z2ttdi/ayue3fAU1m3chLLy42jtEPXC1GlY8/Rq6FxCh7c+g32NviXdAgPPjsPbXYEaqUEXelBfvR9bNz2Lp55Yh01bynDc1Aqr3SFOArV4ZP2jyHSeEqJ213MoM3YHRjfYCgpQ4FsJTPpWa3NlClCAAhSgAAUoMKKADabjZiTlZw2bW2bo5vEX590ftOPQ666STsoZ+GlJouuNWNxRqEFzdQ9aP/4MSEt1f8Bvv20WE0SvkJU4rOyAp1tfQlweyYu95YBnNF/eilK4c2hi03OgFMUWLnx8GlbMGubjt65xx+NCoANvbDvhbGm8Hj8aXlNPficIN94YBoiRpAP1h7EnWJoTKVj8T/wMFj8nTYL8P/msPxTpBbMw1fP9dW6aPylAAQpQgAIUoMC4FhDBilUbnoWtrwPN9R/A8EEt6lvlesVyty70tKJ6v/RPPBUZKjPyi1GwZA46dx2GXQQ4KjY/i+A1a73mmgwEjRDM/eV6pH/SjLqTBtR+WI8eTzzqAlrrq+V/Uks12kzkiTK3P1q9HPYXt8ll3qq3PYtJK8Q8QlnDrmMCoWtsAwUoMKoAgzWj0vANClCAAhSgAAUuV8Bqehtbd4mbyrt0YqTaKmhFSTPnokTUFHEFJK4sTuz+C36YvRjKxv3Y66o7MOehezDVvar4PWCzy8+CgwPhFKUbZS9sRa1okW6hmKyzZGiyzklKVx0qazUONs4Xk6k68OarFc6eSDfVvUopOL78wvm6/aw85wgvl5wc/PnNAq3lb0AKvUjLwmUL4FX9zPmi/LMD74kAp7Rc6KnHYdfXUH5h+A+RCbauaNbwV/mcAhSgAAUoQAEKTAgB1ZRYZBctkP9JpYgtnzTh/Q9O4IMTzWLQlGsRGSq1h3fL5/jyK3IA5AL2b/oVJj/6JKpaaz4AADCJSURBVIoSPRcy7k/473eQComp2fK/BUsdsHZb0GQy4sT7H6C53dMjkUVUj/3SP9FS72uNw1s3QLV6PeYGcn1p/+lyzxQISIFAuBMSkDBsFAUoQAEKUIAClysgRv9vdY3+1yQhyuf6JgipWTeJUf/NYkKaavxuZygiGw47N6xdiPmeEmLiJUcrTtQ6LzqSkm+83J1fs/Ush/7ouYhLHdaekLh0MXvIfrnW9eFXtiE4HzghN12J0mXzfG6qf/LBB86J4cM0Pq9fs4ZzwxNDoM+AzWIEqHv5y47tmLJkMbITfUM2lkNveQI6YqioWN0z5NL9Uc/v0l/c7XMB73mDDyhAAQpQgAIUoMBEEwhRIzFtlvxvkQh09HVIgQ4Dak4Y0DqUouLVayt2v/D/ECvm0kz1uZ7xWsWvD4OgnqrFLDGAbFbJIjhsffikuQlGQw0M9a2eM8ChEI6zsftffAaTH1+HotiA7JRfRblzCgSiAIM1gXhU2CYKUIACFKDAOBIYGv0vAhUr5l10Mzi24G5k7nsB9eIecvuJCrS7+rbk4RKviTGt2PebTXLKPhCP9Jt8b0iPOYetEbv2igCTWJSZyy4uiRCUiB8t1GGTtM6FZlS44k/KGcvEhdBQjak+0x686J6bp+BWBmvG/ECO4x2KEh35OjUONzsvuS+012LbC7XQzJiPFYvnIlb6ExHf0+3u76n47q1/cBakb5/D4SzOJ/3+8ssvpRdEuT4l1Oqh7+Y4lmHTKUABClCAAhSgwLcUCMKUWC3ypX9zF8Nu6xaBjgZ8IAIdH9a3ewId0M3GTeMkphGkmoLU7Hz5n+gRui2fwCQybqRMIq+kG9kpmPMafsvvC1engP8EbvhaLP7bPfdMAQpQgAIUoMC4FrCasHHDVkhFmNR5y7FuafbI3RHrPS/WcwdqpJXU2hm47dZkTPryDOoOiprLroQAXemjWFWUOPJ2xuhV4/YN2CZn+WiwYv2TyBoldmQs24htrhJUzqaJGthz8pAcNQlnmt5Htbj4kxcxN88TGx70Kfk2Rl3hbsa5QF/Lcfzh1V1wxWxcvVEir/Q+xHyyG3td39OV4nuaNsr3dJwTsPkUoAAFKEABClDg2gk4pEBHE04YPkbKnYvgnfh/7XZ6bbdst3ag6SMTat57D+dSf4o1i9Ku7Q65dQpQ4KoJMFhz1Si5IQpQgAIUoMD1JuDA8S3rsUtKmcHwuWpGsLC1YudLm3GiffQyTZq8ZfjlUmd2wAhbGJOXHB2HsPa5vfK+Lidw1HJoO17cK81sM9oSj+Vr/x7ZU5jVMJoQX/8mAQdajr+FV3dVD9Vb9/qIrvRxEeCM9XqFDylAAQpQgAIUoAAFKEABClBgvAkErRfLeGs020sBClCAAhSggP8F7JZ38Z9vN7gaokbm93MQHXqJgERwJLIK9JipjcBATyc6+wc9nVCqtbhz6V/hIf00KDyv+uOBDX/e9FuYXU2LSp6OnBTNJdsUlZyNeUXToXL0o72zC3ZnBSrReCW0eQvwV3+7DKlh/u2VPyS5z6spoEBUQgZK9DOhslnQYOn32fgX579AXMo0aFSX+Pvz+QSfUIACFKAABShAAQpQgAIUoECgCTCzJtCOCNtDAQpQgAIUGBcCVuzZuAGHpfpnXos2rxQ/vbcIUy+n1rMoOWC78CUmKZUICQqMm8x9xp14ZtsJrx6Jh0otSh95AEWpU3xfH+WZ3W6D6BVUIZeDMMpG+DIFLiFg727Em6+/ghPu2oGudb/V398lts+3KEABClCAAhSgAAUoQAEKUGDsBRisGXtz7pECFKAABSgw7gW6Ddvx7I7RSn9J82k8hHuL0jC+whUd2PLEc6gf5eiotYV44IF7kMpyZqMI8eWxFuhuPITXX9nrme/JuX8lCsXf38Jx9/c31nrcHwUoQAEKUIACFKAABShAgcASYBm0wDoebA0FKEABClAg8AUcrdj2H3vQK7VUuxDP/O+fQ6eyoa7BAmcFMAfaGwyoqGyESjsNSVGhgd8n0cLWfZvxjtkqHilR+sTTeOT2m9H/sQntVmev7P0WnDxSDvP5CKToEhDKymbj4rhO5EaqNMnI15dAG3IWpqZ2z9+fRfr7MzhQVKxD8EQGYN8oQAEKUIACFKAABShAAQpMIAEGaybQwWRXKEABClCAAmMh0Lh3C/7S5gxqLFn9M9ykEvNpJGVAXyLm0zgr5tNod82nIeZwaTh5BEcbB5A4LQ1RgRzdsBrx4tYqSFPVqPPux/LZcVCEauQ5dqbHh6C1tskzsXtvWz2OlB/FeXGjXBcXecn5bMbieHAf17tAEDTJWdCLeZNC+lrR1Cn9bQKanNvxg4zo6x2H/acABShAAQpQgAIUoAAFKDBuBFgGbdwcKjaUAhSgAAUo4H8BR/dxrH92Fy6IpmgKV+DJxVkXNUqeT2ObmE+jXVpraNHNWYL77s5HIFYRO/7SOuxqltobj5VPP4a0i+q32WAqL8PW/cNKv6kzsezhn2CWVj3UUT6igB8FbB1G7HzjFH7w10tFxo0fG8JdU4ACFKAABShAAQpQgAIUoMC3EmCw5ltxcWUKUIACFKDA9S3g6Dbiv5/dhlZoseaZNdAGje7RYTqEHVv3ot1nFTXmLHsYd8/S4hIf9fnEWDwxlj2PbdXtoqrbo1hTkjj6Lm0dKC/biv21PT7raDL1ePAn85CoDqRe+TSRTyhAAQpQgAIUoAAFKEABClCAAhQIYAEGawL44LBpFKAABShAgcAUsKGjG4idqrqM5omMlEMiI2Xv8IwUHZb9bDlmJV7ONi5jN1dhFVt3BzA1FpfTIil7oWzrNgyL2SBTvxxLF2Rf1jauQpO5CQpQgAIUoAAFKEABClCAAhSgAAUmiACDNRPkQLIbFKAABShAgYAWkDNSdoiMlKE8G13p41hVFBvQzf6mxlmM+7B9WwWG8mxm4PFnH8T47tU39ZrvU4ACFKAABShAAQpQgAIUoAAFKHC1BRisudqi3B4FKEABClCAAqMKyPNpiIyUensh1q1bjIkx04sVhn1vYEdFPeasXo9FqZeTmzMqEd+gAAUoQAEKUIACFKAABShAAQpQ4DoUYLDmOjzo7DIFKEABClDAvwIO2OyAKmRize/isNkQpGKgxr/fLe6dAhSgAAUoQAEKUIACFKAABSgwPgUYrBmfx42tpgAFKEABClCAAhSgAAUoQAEKUIACFKAABShAAQpQYIIIKCZIP9gNC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CAAhSgAAUoQAEKUIACFKAABShAAQqMSwEGa8blYWOjKUABClCAAhSgAAUoQAEKUIACFKAABShAAQpQgAIUmCgCDNZMlCPJf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CAAhSgAAUoQAEKUIACFKAABShAAQqMSwEGa8blYWOjKUABClCAAhSgAAUoQAEKUIACFKAABShAAQpQgAIUmCgCDNZMlCPJflCAAhSgAAUoQAEKUIACFKAABShAAQpQgAIUoAAFKDAuBRisGZeHjY2mAAUoQAEKUIACFKAABShAAQpQgAIUoAAFKEABClBgoggwWDNRjiT7QQEKUIACFKAABShAAQpQgAIUoAAFKEABClCAAhSgwLgUYLBmXB42NpoCFKAABShAAQpQgAIUoAAFKEABClCAAhSgAAUoQIGJIsBgzUQ5kuwHBShAAQpQgAIUoAAFKEABClCAAhSgAAUoQAEKUIAC41KAwZpxedjYaApQgAIUoAAFKEABClCAAhSgAAUoQAEKUIACFKAABSaKAIM1E+VIsh8UoAAFKEABClDg/7d3/7F1lecdwJ8WJzikRqE4ndWFTTFCrSwvZWOhMCliYpagFaFVmLSo0YgQsdYpYyPSymBZNUs0pWuEQsaismWoMlJQmJooC4GWLaGTvKmwNBLKaMaICBoLYAlX8+q6GGKpO9f29b1OnB92Sk/f93yuFHzuj3Pe5/k85w+uvjr3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BDWJDk2RRMgQIAAAQIECBAgQIAAAQIECBAgQIAAAQK5CAhrcpmkPggQIECAAAECBAgQIECAAAECBAgQIECAAIEkBYQ1SY5N0QQIECBAgAABAgQIECBAgAABAgQIECBAgEAuAsKaXCapDwIECBAgQIAAAQIECBAgQIAAAQIECBAgQCBJAWFNkmNTNAECBAgQIECAAAECBAgQIECAAAECBAgQIJCLgLAml0nqgwABAgQIECBAgAABAgQIECBAgAABAgQIEEhSQFiT5NgUTYAAAQIECBAgQIAAAQIECBAgQIAAAQIECOQiIKzJZZL6IECAAAECBAgQIECAAAECBAgQIECAAAECBJIUENYkOTZFEyBAgAABAgQIECBAgAABAgQIECBAgAABArkICGtymaQ+CBAgQIAAAQIECBAgQIAAAQIECBAgQIAAgSQFhDVJjk3RBAgQIECAAAECBAgQIECAAAECBAgQIECAQC4CwppcJqkPAgQIECBAgAABAgQIECBAgAABAgQIECBAIEkBYU2SY1M0AQIECBAgQIAAAQIECBAgQIAAAQIECBAgkIuAsCaXSeqDAAECBAgQIECAAAECBAgQIECAAAECBAgQSFJAWJPk2BRNgAABAgQIECBAgAABAgQIECBAgAABAgQI5CIgrMllkvogQIAAAQIECBAgQIAAAQIECBAgQIAAAQIEkhQQ1iQ5NkUTIECAAAECBAgQIECAAAECBAgQIECAAAECuQgIa3KZpD4IECBAgAABAgQIECBAgAABAgQIECBAgACBJAWENUmOTdEECBAgQIAAAQIECBAgQIAAAQIECBAgQIBALgLCmlwmqQ8CBAgQIECAAAECBAgQIECAAAECBAgQIEAgSQFhTZJjUzQBAgQIECBAgAABAgQIECBAgAABAgQIECCQi4CwJpdJ6oMAAQIECBAgQIAAAQIECBAgQIAAAQIECBBIUkBYk+TYFE2AAAECBAgQIECAAAECBAgQIECAAAECBAjkIiCsyWWS+iBAgAABAgQIECBAgAABAgQIECBAgAABAgSSFGhJsmpFEyBAgAABAgQIECBA4AMXGI9jTz8Z333jvVi48LTFLm2Lq5Z3xbW/0RUdi32tOk3HUwIECBAgQIAAAQIE5ijgW8UcwXycAAECBAgQIECAAIGqCLwX39/dH3sHz91v9233xgP3rI6On9G3q+GTx+OtH52KBZd/PK5ZtuTci/8CvZtq3b9AhEohQIAAAQIECBCosMCHflo8Kty/1gkQIECAAAECBAgQIHAWgdHY3Xt77Dwx+XZb58q49sqIsdaIHx4/HCeaQ5y2nvj7bz0Qyy86sBmNnZ+/PXaPFGu2rY09+3ojjbgm1brPMnovEyBAgAABAgQIEPg5C1z0V4mfc72WI0CAAAECBAgQIECAQAkCnfHVb3wtupq+QQ0dez4evGdLvFyrZuRgbPjKr8dzfbdG00fmUecl0ba0drzi39JLY8E8jlDOLqnWXY6WVQkQIECAAAECBAicLnBx3yNOP5rnBAgQIECAAAECBAgQyFTg3feKxpq+QbV33Rzbn1keD63dEAdr4crA1njy2Kq4s2vxGQLDg8fjleP/E8Oj7xfvLYylV3fFp67paDrceAydHIzxlh/F6+9M7f7Om/Ha4GB8dDyifVlHFBf0zHic/5gzPl48GYuTx34Qr77xTtSqiIVL4hMrfi2Wt59Zb2PP8Rg8fiyOvfbW1D5Lo/vTn4pl0/fpmXvdjWPbIkCAAAECBAgQIECgLuBn0OoS/hIgQIAAAQIECBAgQGCGQPPPoHXGtv07Y8Usucbo0Sfi9k39E3u29fTFvgdWTR9lfOhIbH3gvjg49VNq02/UNjpWxZaH748bOooYZvRIrLv9vmj+ZbXGZzvi6/t3xXVTa1/wMRsHiKGjT8eDmx6ZvAqo6fXaZmfPxnjwS2vOuOfO2OsD0bepLw7XgqjTHrfd+2hsWt01p7pPO4SnBAgQIECAAAECBAg0CXy4adsmAQIECBAgQIAAAQIECMxRYPGKz8aajsmdRl482ghchl6IP/y95qCmLTq7OxtHHxyIzeu+Fq8XV87EJYuivfHOaVvtjZ9Dm8sx60cZfD42zAhqijo62urvxomDO2LdXzxdXHfTeIwX+6zdMHtQU/vUgUfuifv3Hr/wuhuHtkWAAAECBAgQIECAwCwCwppZULxEgAABAgQIECBAgACBCxdYFG2XTX165KV4c3Ry+9izj0f9gprutX2x57l9sXP7zjj0TH+s7a4ffSCe/f5QRGtXbD90KA4d2hPrp4Kf6FgbeyZe2z59Rc+cjjm1xLF/+seJW+DUnvYUV8Q8c6ioY9e+2N+/JVbWM5vDj8Q/n6ylRrXHcDz55S3T+6zq3VLsU6vtUDy1bWPUyzu84/E4FhdW9+Rx/ZcAAQIECBAgQIAAgbMJCGvOJuN1AgQIECBAgAABAgQIXJDA4rj2+sYVMwum9llwRWd0dBb/OnriD35/VSyp3++mdVncde/G6SO/9B9vTW9HcQ3Nwnrwc9mljStqLuqY9cN3xuc+0zV975vFy26IP/pi4yfbRiduyhMxfvKF6J9Kmdpu64u+tTdM79O+Yk08vLln6oCH499eHa5Xds666xX4S4AAAQIECBAgQIDA7AL1rwuzv+tVAgQIECBAgAABAgQIEDivQMul9YSl8dFrVj8Qu1ZPPR8fi6HBoRh5t4hjFrREy/hlE1eozH6Pmql9ftI4Vn1rPsccf69+oBOx7StPxD3rPxtdy9uj9mVw2a198VzP5BU1LS2TXw9f/9dv15eLm268ptgej7GxqatuWlqj7apPFK8dnPjMv7/4RvSuWDL9+YmN+nIzX/WMAAECBAgQIECAAIFzCAhrzoHjLQIECBAgQIAAAQIECJxfYDSOHnl5+mOnpreKmGP4eOz/5uOx48DhplcvbnOux+xafWd07O6buJfOiYH+2FT8i2iL7lU3xU2/c0vcfGNX46qf4p1T7zfqO7B5XRxoPLVFgAABAgQIECBAgMAHJCCs+YBgHZYAAQIECBAgQIAAgeoIvD99NcmVcfklU30PDsTvruubvvdL7dW2js5Y2l5chfOT/44TJ0bmDjSPY7Z0rIr+p7bFN//m0dg9UL+Lzki8PHBg4t+O4hqf3m3bY+2K9jnX8877zdHUnHe3AwECBAgQIECAAAECUwLCGqcCAQIECBAgQIAAAQIELkZg8MXYW89Auq+Pq1prBxuP5x97eDqoWbm+L/70jhujffHUV7DxY/Ent9wTjetxLqSA+R+zpX1F9PbtjLtGh+P1116JV146Evv798Zk2YOxc9OG+Niub8XNHTO/Im7c1h+/9dGId0/NHsos+thVF1K4zxAgQIAAAQIECBAgcB6Bmf8nfp4Pe5sAAQIECBAgQIAAAQIEmgXG4juP/fV0KLPqM9fHRFYTw/Gfx+tXztwW99+5Kmbc2WXqFjDNRzr/9nyOWfxE28BAvDUaseRXfjNu6GqPa1bcMPFv9Z13xws7/yw2765FRiPx2ps/LsKaGVXGj1uuiI5li89fmk8QIECAAAECBAgQIHBRAh++qL3tTIAAAQIECBAgQIAAgUoIXBYt9Z83q/c7PhRPP3R3bB2ohzI9sb5n2eS74/8b7wzWPzgWY/XNqb9H9z1x/qtqil9Lm7HkfI45+kr8Vd/W2Lp1a2ze8mwUmU3TozU+efWixvMFk5udxb1s6o/+P/+7OFl/Mv13LJ7fcX88tPdocf3QLI/T657lI14iQIAAAQIECBAgQGCmgCtrZnp4RoAAAQIECBAgQIAAgVkEXo7v/ssL8e7SWqJxKt76wfdid/+BmM5jilc3PvbHsbz+Davl4/HJzojJW8QcjC/2/XJ8ed2NcfmpH8b3/uHR6B9o2vPS+k6Ty07f/+bE3th3ZFX89i8tKu510xGL53PMxVfHLR0R/bXlBvvj3ocWxqa7bo3OJQvi7VdfjP7HD08uWvy3bVHrxHbr8luit3NH7Kz9RtrIgVj/+f+LzV/dEJ/uvCJG3n4lnv7bB2P34VpAdTgu/9U9sfG6yatxzl73xGH9hwABAgQIECBAgACBcwh86KfF4xzve4sAAQIECBAgQIAAAQIVFRiNJ3pvj/76/WjOqtARG7ftiDUrZv6E2PCRnXHHfbvPutf0G90b45nta6Z+Pi3i6BO9sem0RddsK0KR4vjzOebYye/E3eu3zgiWpteubxQ17C9qmP7Bs+Gj0XfHphiovz/b3861sesbvVG/zc256p5td68RIECAAAECBAgQINAQ8DNoDQtbBAgQIECAAAECBAgQaBK4JD5yZdPT5s22tuhc2RMbN2+LPc/tOiOoqX10yXW9sWvbvdHd1rxjbbs7NvZtjp7iipeJx8v/FW83/Z7Yii/8Zaztnnpv6s/Cqb/zOWbrslujf9fXY83K4lKfMx4dcVvvltjTHNTUPrNkRfQ991R8ac3KM/YorsGJnvWbY8/ORlBT+9C56p7lIF4iQIAAAQIECBAgQKBJwJU1TRg2CRAgQIAAAQIECBAg8LMXGI/hoaEYqwUyLa3R3r4kZv7w2ewrDg8OTtzrpqW1LZYsWXzaPvM7ZoyNxtDwyOS9Zi60lmKfwWKf1tbWGC96+EhR/+QPps2n7tn38SoBAgQIECBAgACBqgsIa6p+BuifAAECBAgQIECAAAECBAgQIECAAAECBAgQKFXAz6CV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wpqqnwH6J0CAAAECBAgQIECAAAECBAgQIECAAAECBEoVENaUym9xAgQIECBAgAABAgQIECBAgAABAgQIECBAoOoC/w/AJj7oRqSwXwAAAABJRU5ErkJggg==" id="101" name="Google Shape;101;p1"/>
          <p:cNvSpPr/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33547" y="6336950"/>
            <a:ext cx="11063743" cy="15234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controversial </a:t>
            </a:r>
            <a:r>
              <a:rPr b="1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claims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don’t have a </a:t>
            </a:r>
            <a:r>
              <a:rPr i="1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correct answer. To respond to such claims, one needs to understand the arguments with respect to the claims from different </a:t>
            </a:r>
            <a:r>
              <a:rPr b="1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perspectives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the following claim as example, </a:t>
            </a:r>
            <a:r>
              <a:rPr b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1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Animal should have lawful rights.</a:t>
            </a:r>
            <a:r>
              <a:rPr b="0" lang="en-US" sz="44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exist many</a:t>
            </a:r>
            <a:r>
              <a:rPr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ways to respond to </a:t>
            </a:r>
            <a:r>
              <a:rPr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claim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These responses form a spectrum of </a:t>
            </a:r>
            <a:r>
              <a:rPr b="1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perspectives</a:t>
            </a:r>
            <a:r>
              <a:rPr b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taking a supporting/opposing </a:t>
            </a:r>
            <a:r>
              <a:rPr b="0" i="1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stance 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respect to the claim</a:t>
            </a:r>
            <a:r>
              <a:rPr b="0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Ideally one should 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 automatic way of discovering and identifying such perspectives, along with supporting </a:t>
            </a:r>
            <a:r>
              <a:rPr b="1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evidence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paragraphs.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facilitate research in this direction, we propose the task of </a:t>
            </a:r>
            <a:r>
              <a:rPr b="1" i="1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Substantiated Perspective Discovery</a:t>
            </a:r>
            <a:r>
              <a:rPr b="0" i="1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along with a large-scale, human annotated dataset</a:t>
            </a:r>
            <a:r>
              <a:rPr b="1" i="1" lang="en-US" sz="4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4400" u="none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i="1" lang="en-US" sz="4400" u="none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i="1" lang="en-US" sz="4400" u="non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i="1" lang="en-US" sz="4400" u="none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i="1" lang="en-US" sz="4400" u="none">
                <a:solidFill>
                  <a:srgbClr val="00B8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i="1" lang="en-US" sz="4400" u="none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i="1" lang="en-US" sz="4400" u="none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1" lang="en-US" sz="4400" u="none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i="1" lang="en-US" sz="4400" u="none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i="1" lang="en-US" sz="4400" u="non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b="1" i="1" lang="en-US" sz="4400" u="none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4400" u="none">
                <a:latin typeface="Roboto"/>
                <a:ea typeface="Roboto"/>
                <a:cs typeface="Roboto"/>
                <a:sym typeface="Roboto"/>
              </a:rPr>
              <a:t>.</a:t>
            </a:r>
            <a:endParaRPr sz="4400" u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7426416" y="23569514"/>
            <a:ext cx="113285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000" u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7529125" y="25979919"/>
            <a:ext cx="1122353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considerable gap between the performances of baselines and humans.</a:t>
            </a:r>
            <a:endParaRPr sz="43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35911" y="23577957"/>
            <a:ext cx="30142785" cy="8613255"/>
            <a:chOff x="12331277" y="6586323"/>
            <a:chExt cx="30142785" cy="8613255"/>
          </a:xfrm>
        </p:grpSpPr>
        <p:sp>
          <p:nvSpPr>
            <p:cNvPr id="106" name="Google Shape;106;p1"/>
            <p:cNvSpPr/>
            <p:nvPr/>
          </p:nvSpPr>
          <p:spPr>
            <a:xfrm>
              <a:off x="12393732" y="6629534"/>
              <a:ext cx="5774493" cy="2287638"/>
            </a:xfrm>
            <a:prstGeom prst="homePlate">
              <a:avLst>
                <a:gd fmla="val 45583" name="adj"/>
              </a:avLst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Initial/Seed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Collection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8390853" y="6625332"/>
              <a:ext cx="5979890" cy="2287638"/>
            </a:xfrm>
            <a:prstGeom prst="homePlate">
              <a:avLst>
                <a:gd fmla="val 38220" name="adj"/>
              </a:avLst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Relevance + Stance Verification</a:t>
              </a: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0243484" y="6586323"/>
              <a:ext cx="5979890" cy="2287638"/>
            </a:xfrm>
            <a:prstGeom prst="homePlate">
              <a:avLst>
                <a:gd fmla="val 38220" name="adj"/>
              </a:avLst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Collect Web Perspectives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24619380" y="6619452"/>
              <a:ext cx="5503775" cy="2287638"/>
            </a:xfrm>
            <a:prstGeom prst="homePlate">
              <a:avLst>
                <a:gd fmla="val 38220" name="adj"/>
              </a:avLst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Generate Perspectives</a:t>
              </a: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 rot="-5400000">
              <a:off x="12039164" y="9132961"/>
              <a:ext cx="6358744" cy="5774491"/>
            </a:xfrm>
            <a:prstGeom prst="rightArrowCallout">
              <a:avLst>
                <a:gd fmla="val 9720" name="adj1"/>
                <a:gd fmla="val 13286" name="adj2"/>
                <a:gd fmla="val 12776" name="adj3"/>
                <a:gd fmla="val 80257" name="adj4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12331277" y="10096230"/>
              <a:ext cx="5774491" cy="5103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 collect </a:t>
              </a:r>
              <a:r>
                <a:rPr i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~1k </a:t>
              </a: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claims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, 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~8k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perspectives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and 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~8k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evidence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paragraphs from: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i="1" lang="en-US" sz="35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idebate.com, debatewise.org,</a:t>
              </a:r>
              <a:endParaRPr/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procon.org</a:t>
              </a: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.</a:t>
              </a:r>
              <a:endParaRPr sz="36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 rot="-5400000">
              <a:off x="18209667" y="9038500"/>
              <a:ext cx="6358745" cy="5963405"/>
            </a:xfrm>
            <a:prstGeom prst="rightArrowCallout">
              <a:avLst>
                <a:gd fmla="val 9720" name="adj1"/>
                <a:gd fmla="val 13286" name="adj2"/>
                <a:gd fmla="val 12776" name="adj3"/>
                <a:gd fmla="val 80257" name="adj4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>
              <a:off x="18407316" y="10096241"/>
              <a:ext cx="5963400" cy="50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For every claim, ask mturkers to label each perspective with one of the five labels</a:t>
              </a:r>
              <a:r>
                <a:rPr lang="en-US" sz="3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:</a:t>
              </a:r>
              <a:endParaRPr/>
            </a:p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support, oppose, mildly-support, mildly-oppose,</a:t>
              </a:r>
              <a:endParaRPr/>
            </a:p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595959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not-a-valid-perspective 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 rot="-5400000">
              <a:off x="24190583" y="9380699"/>
              <a:ext cx="6292485" cy="5345267"/>
            </a:xfrm>
            <a:prstGeom prst="rightArrowCallout">
              <a:avLst>
                <a:gd fmla="val 9720" name="adj1"/>
                <a:gd fmla="val 13286" name="adj2"/>
                <a:gd fmla="val 12776" name="adj3"/>
                <a:gd fmla="val 80257" name="adj4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24664184" y="10149391"/>
              <a:ext cx="5345267" cy="505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</a:t>
              </a:r>
              <a:r>
                <a:rPr lang="en-US" sz="3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 ask mturkers to d</a:t>
              </a:r>
              <a:r>
                <a:rPr lang="en-US" sz="3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etermine if two perspectives are equivalent relative to a claim</a:t>
              </a:r>
              <a:endParaRPr sz="3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marR="0" rtl="0" algn="ctr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 ask mturkers to do another round of verification. </a:t>
              </a:r>
              <a:endParaRPr sz="3500"/>
            </a:p>
          </p:txBody>
        </p:sp>
        <p:sp>
          <p:nvSpPr>
            <p:cNvPr id="116" name="Google Shape;116;p1"/>
            <p:cNvSpPr/>
            <p:nvPr/>
          </p:nvSpPr>
          <p:spPr>
            <a:xfrm rot="-5400000">
              <a:off x="30087188" y="9063386"/>
              <a:ext cx="6292485" cy="5979887"/>
            </a:xfrm>
            <a:prstGeom prst="rightArrowCallout">
              <a:avLst>
                <a:gd fmla="val 9720" name="adj1"/>
                <a:gd fmla="val 13286" name="adj2"/>
                <a:gd fmla="val 12776" name="adj3"/>
                <a:gd fmla="val 80257" name="adj4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30243475" y="10149402"/>
              <a:ext cx="5979887" cy="5050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 use Bing search to retrieve similar perspectives.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We ask mturkers to verify their validity and stance, and only keep the invalid perspectives. </a:t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6494172" y="6597519"/>
              <a:ext cx="5979890" cy="2287638"/>
            </a:xfrm>
            <a:prstGeom prst="homePlate">
              <a:avLst>
                <a:gd fmla="val 38220" name="adj"/>
              </a:avLst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Second Round Quality-Check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 rot="-5400000">
              <a:off x="36342920" y="9068426"/>
              <a:ext cx="6282398" cy="5979887"/>
            </a:xfrm>
            <a:prstGeom prst="rightArrowCallout">
              <a:avLst>
                <a:gd fmla="val 9720" name="adj1"/>
                <a:gd fmla="val 13286" name="adj2"/>
                <a:gd fmla="val 12776" name="adj3"/>
                <a:gd fmla="val 80257" name="adj4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36494156" y="10157503"/>
              <a:ext cx="5979887" cy="5042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 expert annotator goes over all annotations and adds missing perspectives shared between two similar claims.</a:t>
              </a:r>
              <a:endParaRPr/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198868" y="22225414"/>
            <a:ext cx="73484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 Dataset Collection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64854" y="6349193"/>
            <a:ext cx="12236291" cy="1177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305253" y="6487830"/>
            <a:ext cx="11223530" cy="70734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11992023" y="18045992"/>
            <a:ext cx="943852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Dataset Statistics</a:t>
            </a:r>
            <a:endParaRPr/>
          </a:p>
        </p:txBody>
      </p:sp>
      <p:grpSp>
        <p:nvGrpSpPr>
          <p:cNvPr id="125" name="Google Shape;125;p1"/>
          <p:cNvGrpSpPr/>
          <p:nvPr/>
        </p:nvGrpSpPr>
        <p:grpSpPr>
          <a:xfrm>
            <a:off x="12098096" y="18848571"/>
            <a:ext cx="12130219" cy="951350"/>
            <a:chOff x="2014587" y="2596052"/>
            <a:chExt cx="3590710" cy="392214"/>
          </a:xfrm>
        </p:grpSpPr>
        <p:sp>
          <p:nvSpPr>
            <p:cNvPr id="126" name="Google Shape;126;p1"/>
            <p:cNvSpPr/>
            <p:nvPr/>
          </p:nvSpPr>
          <p:spPr>
            <a:xfrm>
              <a:off x="2732271" y="2598432"/>
              <a:ext cx="2873026" cy="38983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Helvetica Neue"/>
                <a:buNone/>
              </a:pPr>
              <a:r>
                <a:rPr lang="en-US" sz="4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controversial </a:t>
              </a: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claims</a:t>
              </a:r>
              <a:endPara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014587" y="2596052"/>
              <a:ext cx="717684" cy="390721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Helvetica Neue"/>
                <a:buNone/>
              </a:pPr>
              <a:r>
                <a:rPr lang="en-US" sz="4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907</a:t>
              </a:r>
              <a:endParaRPr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12093145" y="19920335"/>
            <a:ext cx="12135166" cy="2024048"/>
            <a:chOff x="2014587" y="2612441"/>
            <a:chExt cx="4619019" cy="834456"/>
          </a:xfrm>
        </p:grpSpPr>
        <p:sp>
          <p:nvSpPr>
            <p:cNvPr id="129" name="Google Shape;129;p1"/>
            <p:cNvSpPr/>
            <p:nvPr/>
          </p:nvSpPr>
          <p:spPr>
            <a:xfrm>
              <a:off x="2952153" y="2612441"/>
              <a:ext cx="3681453" cy="364862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arguments, or </a:t>
              </a: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perspectives</a:t>
              </a:r>
              <a:endParaRPr b="1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014587" y="2612443"/>
              <a:ext cx="937566" cy="390721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Helvetica Neue"/>
                <a:buNone/>
              </a:pPr>
              <a:r>
                <a:rPr lang="en-US" sz="4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11,164</a:t>
              </a:r>
              <a:endParaRPr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952153" y="3056176"/>
              <a:ext cx="3681453" cy="390721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r>
                <a:rPr b="1"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evidence</a:t>
              </a:r>
              <a:r>
                <a:rPr lang="en-US" sz="4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paragraphs </a:t>
              </a:r>
              <a:endParaRPr b="1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014587" y="3054683"/>
              <a:ext cx="937566" cy="390721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Helvetica Neue"/>
                <a:buNone/>
              </a:pPr>
              <a:r>
                <a:rPr lang="en-US" sz="44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8,092</a:t>
              </a:r>
              <a:endParaRPr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3" name="Google Shape;133;p1"/>
          <p:cNvSpPr txBox="1"/>
          <p:nvPr/>
        </p:nvSpPr>
        <p:spPr>
          <a:xfrm>
            <a:off x="11992023" y="5327504"/>
            <a:ext cx="188216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 Task Definition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37529125" y="27683175"/>
            <a:ext cx="10934071" cy="2573199"/>
          </a:xfrm>
          <a:prstGeom prst="rect">
            <a:avLst/>
          </a:prstGeom>
          <a:solidFill>
            <a:srgbClr val="1ABC9C"/>
          </a:solidFill>
          <a:ln cap="flat" cmpd="sng" w="19050">
            <a:solidFill>
              <a:srgbClr val="3C78D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more details &amp; dataset download</a:t>
            </a:r>
            <a:endParaRPr sz="4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</a:pPr>
            <a:r>
              <a:rPr i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Visit:</a:t>
            </a:r>
            <a:r>
              <a:rPr b="1" i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 sz="44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http://cogcomp.org/perspectrum</a:t>
            </a:r>
            <a:r>
              <a:rPr b="1" i="1" lang="en-US" sz="4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4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147632" y="6199649"/>
            <a:ext cx="11035359" cy="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"/>
          <p:cNvCxnSpPr/>
          <p:nvPr/>
        </p:nvCxnSpPr>
        <p:spPr>
          <a:xfrm flipH="1" rot="10800000">
            <a:off x="11992023" y="6230571"/>
            <a:ext cx="24808866" cy="1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"/>
          <p:cNvCxnSpPr/>
          <p:nvPr/>
        </p:nvCxnSpPr>
        <p:spPr>
          <a:xfrm>
            <a:off x="198366" y="23119977"/>
            <a:ext cx="36331015" cy="112844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"/>
          <p:cNvCxnSpPr/>
          <p:nvPr/>
        </p:nvCxnSpPr>
        <p:spPr>
          <a:xfrm>
            <a:off x="37361988" y="6196601"/>
            <a:ext cx="11101207" cy="34522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"/>
          <p:cNvSpPr/>
          <p:nvPr/>
        </p:nvSpPr>
        <p:spPr>
          <a:xfrm>
            <a:off x="-3" y="32761313"/>
            <a:ext cx="49377600" cy="15708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" name="Google Shape;140;p1"/>
          <p:cNvGraphicFramePr/>
          <p:nvPr/>
        </p:nvGraphicFramePr>
        <p:xfrm>
          <a:off x="37597422" y="18599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{28925567-2259-454B-888E-F66158C72CED}</a:tableStyleId>
              </a:tblPr>
              <a:tblGrid>
                <a:gridCol w="2886600"/>
                <a:gridCol w="2387750"/>
                <a:gridCol w="1865450"/>
                <a:gridCol w="2089300"/>
                <a:gridCol w="1872125"/>
              </a:tblGrid>
              <a:tr h="1210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Always</a:t>
                      </a:r>
                      <a:endParaRPr b="0" sz="3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3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“Positive”</a:t>
                      </a:r>
                      <a:endParaRPr i="1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(IR +) BERT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Hum.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</a:tr>
              <a:tr h="1115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Relevance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40.0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50.8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72.5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888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T2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Stance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Verdana"/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68.0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70.8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90.9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03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T3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Equivalence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36.5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63.7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83.7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3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T4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Evidence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46.8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55.7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60.7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Overall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BC9C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12.8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17.5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40.0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ABC9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"/>
          <p:cNvSpPr/>
          <p:nvPr/>
        </p:nvSpPr>
        <p:spPr>
          <a:xfrm>
            <a:off x="37527791" y="13657292"/>
            <a:ext cx="74799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5. Baseline &amp; Results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37547159" y="14663906"/>
            <a:ext cx="11101207" cy="386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“</a:t>
            </a:r>
            <a:r>
              <a:rPr b="1" i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Positive</a:t>
            </a: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predict “positive” 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Stance classification task</a:t>
            </a:r>
            <a:endParaRPr b="1" sz="4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IR: 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Baseline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+ BERT: 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Perspective Stance Classification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Human: 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Human </a:t>
            </a: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erformance</a:t>
            </a:r>
            <a:endParaRPr/>
          </a:p>
        </p:txBody>
      </p:sp>
      <p:cxnSp>
        <p:nvCxnSpPr>
          <p:cNvPr id="143" name="Google Shape;143;p1"/>
          <p:cNvCxnSpPr/>
          <p:nvPr/>
        </p:nvCxnSpPr>
        <p:spPr>
          <a:xfrm>
            <a:off x="37590588" y="14501117"/>
            <a:ext cx="11101207" cy="34522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"/>
          <p:cNvSpPr txBox="1"/>
          <p:nvPr/>
        </p:nvSpPr>
        <p:spPr>
          <a:xfrm>
            <a:off x="24515659" y="6285201"/>
            <a:ext cx="12285230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input </a:t>
            </a:r>
            <a:r>
              <a:rPr b="1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claim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 system is expected to find relevant arguments, or </a:t>
            </a:r>
            <a:r>
              <a:rPr b="1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perspectives </a:t>
            </a:r>
            <a:r>
              <a:rPr b="0" lang="en-US" sz="4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their stance &amp; evidence. We break down the task into foursubtasks</a:t>
            </a:r>
            <a:endParaRPr b="0" sz="4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T1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 all </a:t>
            </a:r>
            <a:r>
              <a:rPr b="0" lang="en-US" sz="4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relevant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perspectives to the input claim</a:t>
            </a:r>
            <a:endParaRPr b="0" sz="40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T2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Identify the </a:t>
            </a:r>
            <a:r>
              <a:rPr b="0" lang="en-US" sz="4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stance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each perspective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T3: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Identify if two perspectives are </a:t>
            </a:r>
            <a:r>
              <a:rPr b="0" lang="en-US" sz="4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equivalent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the same claim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T4: 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 </a:t>
            </a:r>
            <a:r>
              <a:rPr b="0" lang="en-US" sz="40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evidence</a:t>
            </a:r>
            <a:r>
              <a:rPr b="0" lang="en-US" sz="4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substantiate the perspectives  </a:t>
            </a:r>
            <a:endParaRPr/>
          </a:p>
        </p:txBody>
      </p:sp>
      <p:pic>
        <p:nvPicPr>
          <p:cNvPr descr="A screenshot of a cell phone&#10;&#10;Description automatically generated" id="145" name="Google Shape;14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564597" y="12407525"/>
            <a:ext cx="12236291" cy="10631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/>
          <p:nvPr/>
        </p:nvSpPr>
        <p:spPr>
          <a:xfrm>
            <a:off x="30549491" y="23589153"/>
            <a:ext cx="5979890" cy="2287638"/>
          </a:xfrm>
          <a:prstGeom prst="homePlate">
            <a:avLst>
              <a:gd fmla="val 38220" name="adj"/>
            </a:avLst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Evidence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Verification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 rot="-5400000">
            <a:off x="30398241" y="26060061"/>
            <a:ext cx="6282398" cy="5979887"/>
          </a:xfrm>
          <a:prstGeom prst="rightArrowCallout">
            <a:avLst>
              <a:gd fmla="val 9720" name="adj1"/>
              <a:gd fmla="val 13286" name="adj2"/>
              <a:gd fmla="val 12776" name="adj3"/>
              <a:gd fmla="val 80257" name="adj4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0549481" y="27149128"/>
            <a:ext cx="5979887" cy="5042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claim/perspective pair, we ask mturkers whether each candidate evidence paragraph provides enough support. </a:t>
            </a:r>
            <a:endParaRPr/>
          </a:p>
        </p:txBody>
      </p:sp>
      <p:sp>
        <p:nvSpPr>
          <p:cNvPr id="149" name="Google Shape;149;p1"/>
          <p:cNvSpPr/>
          <p:nvPr/>
        </p:nvSpPr>
        <p:spPr>
          <a:xfrm>
            <a:off x="14556334" y="22063356"/>
            <a:ext cx="9671977" cy="94772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topics, incl. politics, culture, health, etc. 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12093146" y="22059736"/>
            <a:ext cx="2463189" cy="947729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"/>
              <a:buNone/>
            </a:pPr>
            <a:r>
              <a:rPr lang="en-US" sz="4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sz="4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