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877" r:id="rId3"/>
    <p:sldId id="266" r:id="rId4"/>
    <p:sldId id="873" r:id="rId5"/>
    <p:sldId id="527" r:id="rId6"/>
    <p:sldId id="878" r:id="rId7"/>
    <p:sldId id="874" r:id="rId8"/>
    <p:sldId id="278" r:id="rId9"/>
    <p:sldId id="537" r:id="rId10"/>
    <p:sldId id="875" r:id="rId11"/>
    <p:sldId id="541" r:id="rId12"/>
    <p:sldId id="876" r:id="rId13"/>
    <p:sldId id="8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4B62A-BE74-9B4A-B60F-2A9A951B69F1}" v="526" dt="2025-03-31T21:24:20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Zhang" userId="d3eecd4a-981e-4cdc-a4ce-4ae41348e794" providerId="ADAL" clId="{E514B62A-BE74-9B4A-B60F-2A9A951B69F1}"/>
    <pc:docChg chg="undo redo custSel addSld delSld modSld sldOrd">
      <pc:chgData name="Jack Zhang" userId="d3eecd4a-981e-4cdc-a4ce-4ae41348e794" providerId="ADAL" clId="{E514B62A-BE74-9B4A-B60F-2A9A951B69F1}" dt="2025-03-31T21:24:20.352" v="1651"/>
      <pc:docMkLst>
        <pc:docMk/>
      </pc:docMkLst>
      <pc:sldChg chg="addSp delSp modSp mod">
        <pc:chgData name="Jack Zhang" userId="d3eecd4a-981e-4cdc-a4ce-4ae41348e794" providerId="ADAL" clId="{E514B62A-BE74-9B4A-B60F-2A9A951B69F1}" dt="2025-03-26T02:31:33.012" v="801"/>
        <pc:sldMkLst>
          <pc:docMk/>
          <pc:sldMk cId="109857222" sldId="256"/>
        </pc:sldMkLst>
        <pc:spChg chg="mod">
          <ac:chgData name="Jack Zhang" userId="d3eecd4a-981e-4cdc-a4ce-4ae41348e794" providerId="ADAL" clId="{E514B62A-BE74-9B4A-B60F-2A9A951B69F1}" dt="2025-03-26T01:34:50.454" v="509" actId="103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ck Zhang" userId="d3eecd4a-981e-4cdc-a4ce-4ae41348e794" providerId="ADAL" clId="{E514B62A-BE74-9B4A-B60F-2A9A951B69F1}" dt="2025-03-26T01:34:50.454" v="509" actId="103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Jack Zhang" userId="d3eecd4a-981e-4cdc-a4ce-4ae41348e794" providerId="ADAL" clId="{E514B62A-BE74-9B4A-B60F-2A9A951B69F1}" dt="2025-03-26T01:34:50.454" v="509" actId="1035"/>
          <ac:spMkLst>
            <pc:docMk/>
            <pc:sldMk cId="109857222" sldId="256"/>
            <ac:spMk id="7" creationId="{66F8C020-DCDA-5CEC-68BC-F70C5AC06840}"/>
          </ac:spMkLst>
        </pc:spChg>
        <pc:spChg chg="add mod">
          <ac:chgData name="Jack Zhang" userId="d3eecd4a-981e-4cdc-a4ce-4ae41348e794" providerId="ADAL" clId="{E514B62A-BE74-9B4A-B60F-2A9A951B69F1}" dt="2025-03-26T01:35:59.370" v="574" actId="1076"/>
          <ac:spMkLst>
            <pc:docMk/>
            <pc:sldMk cId="109857222" sldId="256"/>
            <ac:spMk id="8" creationId="{0A527DFE-F206-AEC2-13E2-0D6B5A66DBDC}"/>
          </ac:spMkLst>
        </pc:spChg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109857222" sldId="256"/>
            <ac:spMk id="9" creationId="{E55AA288-DB10-73FB-CCFB-A993FECF2AD1}"/>
          </ac:spMkLst>
        </pc:spChg>
        <pc:picChg chg="add mod">
          <ac:chgData name="Jack Zhang" userId="d3eecd4a-981e-4cdc-a4ce-4ae41348e794" providerId="ADAL" clId="{E514B62A-BE74-9B4A-B60F-2A9A951B69F1}" dt="2025-03-26T01:35:41.083" v="569" actId="1036"/>
          <ac:picMkLst>
            <pc:docMk/>
            <pc:sldMk cId="109857222" sldId="256"/>
            <ac:picMk id="1026" creationId="{E51C2042-2D3E-6464-65B7-645DDF8091E5}"/>
          </ac:picMkLst>
        </pc:picChg>
        <pc:picChg chg="add mod">
          <ac:chgData name="Jack Zhang" userId="d3eecd4a-981e-4cdc-a4ce-4ae41348e794" providerId="ADAL" clId="{E514B62A-BE74-9B4A-B60F-2A9A951B69F1}" dt="2025-03-26T01:35:41.083" v="569" actId="1036"/>
          <ac:picMkLst>
            <pc:docMk/>
            <pc:sldMk cId="109857222" sldId="256"/>
            <ac:picMk id="1028" creationId="{522A7F7C-A316-F049-2EAA-1273CF06DEA4}"/>
          </ac:picMkLst>
        </pc:picChg>
      </pc:sldChg>
      <pc:sldChg chg="addSp delSp modSp mod modTransition modAnim">
        <pc:chgData name="Jack Zhang" userId="d3eecd4a-981e-4cdc-a4ce-4ae41348e794" providerId="ADAL" clId="{E514B62A-BE74-9B4A-B60F-2A9A951B69F1}" dt="2025-03-31T20:05:43.860" v="828" actId="1076"/>
        <pc:sldMkLst>
          <pc:docMk/>
          <pc:sldMk cId="1945684871" sldId="266"/>
        </pc:sldMkLst>
        <pc:spChg chg="mod">
          <ac:chgData name="Jack Zhang" userId="d3eecd4a-981e-4cdc-a4ce-4ae41348e794" providerId="ADAL" clId="{E514B62A-BE74-9B4A-B60F-2A9A951B69F1}" dt="2025-03-26T01:31:51.108" v="469" actId="1076"/>
          <ac:spMkLst>
            <pc:docMk/>
            <pc:sldMk cId="1945684871" sldId="266"/>
            <ac:spMk id="3" creationId="{85B6313B-AFA8-6C72-9843-586B0BF66D2D}"/>
          </ac:spMkLst>
        </pc:spChg>
        <pc:spChg chg="add mod">
          <ac:chgData name="Jack Zhang" userId="d3eecd4a-981e-4cdc-a4ce-4ae41348e794" providerId="ADAL" clId="{E514B62A-BE74-9B4A-B60F-2A9A951B69F1}" dt="2025-03-26T01:32:16.492" v="476" actId="1076"/>
          <ac:spMkLst>
            <pc:docMk/>
            <pc:sldMk cId="1945684871" sldId="266"/>
            <ac:spMk id="17" creationId="{BF945E8D-EB5B-09E5-7924-4DF5E08C04A9}"/>
          </ac:spMkLst>
        </pc:spChg>
        <pc:spChg chg="add mod">
          <ac:chgData name="Jack Zhang" userId="d3eecd4a-981e-4cdc-a4ce-4ae41348e794" providerId="ADAL" clId="{E514B62A-BE74-9B4A-B60F-2A9A951B69F1}" dt="2025-03-26T01:32:16.492" v="476" actId="1076"/>
          <ac:spMkLst>
            <pc:docMk/>
            <pc:sldMk cId="1945684871" sldId="266"/>
            <ac:spMk id="18" creationId="{A990CEE6-8CFE-B90C-C3DC-CEF0EE28EEB4}"/>
          </ac:spMkLst>
        </pc:spChg>
        <pc:spChg chg="add mod">
          <ac:chgData name="Jack Zhang" userId="d3eecd4a-981e-4cdc-a4ce-4ae41348e794" providerId="ADAL" clId="{E514B62A-BE74-9B4A-B60F-2A9A951B69F1}" dt="2025-03-26T01:32:16.492" v="476" actId="1076"/>
          <ac:spMkLst>
            <pc:docMk/>
            <pc:sldMk cId="1945684871" sldId="266"/>
            <ac:spMk id="20" creationId="{D5BC3BB5-8544-DC2F-4EF6-A418BEBDC26D}"/>
          </ac:spMkLst>
        </pc:spChg>
        <pc:spChg chg="add mod">
          <ac:chgData name="Jack Zhang" userId="d3eecd4a-981e-4cdc-a4ce-4ae41348e794" providerId="ADAL" clId="{E514B62A-BE74-9B4A-B60F-2A9A951B69F1}" dt="2025-03-26T01:32:16.492" v="476" actId="1076"/>
          <ac:spMkLst>
            <pc:docMk/>
            <pc:sldMk cId="1945684871" sldId="266"/>
            <ac:spMk id="21" creationId="{345C9FB4-72B8-A41D-FA29-7F772C9D091F}"/>
          </ac:spMkLst>
        </pc:spChg>
        <pc:spChg chg="add mod">
          <ac:chgData name="Jack Zhang" userId="d3eecd4a-981e-4cdc-a4ce-4ae41348e794" providerId="ADAL" clId="{E514B62A-BE74-9B4A-B60F-2A9A951B69F1}" dt="2025-03-26T01:32:16.492" v="476" actId="1076"/>
          <ac:spMkLst>
            <pc:docMk/>
            <pc:sldMk cId="1945684871" sldId="266"/>
            <ac:spMk id="27" creationId="{EDE0B9D3-8C2F-A3EA-C519-B334C078853E}"/>
          </ac:spMkLst>
        </pc:spChg>
        <pc:spChg chg="add mod">
          <ac:chgData name="Jack Zhang" userId="d3eecd4a-981e-4cdc-a4ce-4ae41348e794" providerId="ADAL" clId="{E514B62A-BE74-9B4A-B60F-2A9A951B69F1}" dt="2025-03-26T01:32:16.492" v="476" actId="1076"/>
          <ac:spMkLst>
            <pc:docMk/>
            <pc:sldMk cId="1945684871" sldId="266"/>
            <ac:spMk id="28" creationId="{99C77204-8F18-90BB-AD5B-7304E2A00FF6}"/>
          </ac:spMkLst>
        </pc:spChg>
        <pc:spChg chg="add mod">
          <ac:chgData name="Jack Zhang" userId="d3eecd4a-981e-4cdc-a4ce-4ae41348e794" providerId="ADAL" clId="{E514B62A-BE74-9B4A-B60F-2A9A951B69F1}" dt="2025-03-26T01:32:16.492" v="476" actId="1076"/>
          <ac:spMkLst>
            <pc:docMk/>
            <pc:sldMk cId="1945684871" sldId="266"/>
            <ac:spMk id="29" creationId="{67CEAF65-C43F-3EED-04C9-5ED4B2B0FD39}"/>
          </ac:spMkLst>
        </pc:spChg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1945684871" sldId="266"/>
            <ac:spMk id="30" creationId="{84F13B45-4AF2-C053-1271-C4F1714D1660}"/>
          </ac:spMkLst>
        </pc:spChg>
        <pc:picChg chg="add del mod">
          <ac:chgData name="Jack Zhang" userId="d3eecd4a-981e-4cdc-a4ce-4ae41348e794" providerId="ADAL" clId="{E514B62A-BE74-9B4A-B60F-2A9A951B69F1}" dt="2025-03-31T20:04:59.614" v="816" actId="478"/>
          <ac:picMkLst>
            <pc:docMk/>
            <pc:sldMk cId="1945684871" sldId="266"/>
            <ac:picMk id="4" creationId="{0F57DE05-FF17-D22C-EEFD-23B5B5998B6A}"/>
          </ac:picMkLst>
        </pc:picChg>
        <pc:picChg chg="add mod">
          <ac:chgData name="Jack Zhang" userId="d3eecd4a-981e-4cdc-a4ce-4ae41348e794" providerId="ADAL" clId="{E514B62A-BE74-9B4A-B60F-2A9A951B69F1}" dt="2025-03-31T20:05:04.982" v="818" actId="1076"/>
          <ac:picMkLst>
            <pc:docMk/>
            <pc:sldMk cId="1945684871" sldId="266"/>
            <ac:picMk id="5" creationId="{96666C7D-F6CA-A980-C1E2-29A9A0B9D4DF}"/>
          </ac:picMkLst>
        </pc:picChg>
        <pc:picChg chg="add mod">
          <ac:chgData name="Jack Zhang" userId="d3eecd4a-981e-4cdc-a4ce-4ae41348e794" providerId="ADAL" clId="{E514B62A-BE74-9B4A-B60F-2A9A951B69F1}" dt="2025-03-31T20:05:04.982" v="818" actId="1076"/>
          <ac:picMkLst>
            <pc:docMk/>
            <pc:sldMk cId="1945684871" sldId="266"/>
            <ac:picMk id="6" creationId="{E80B1BA3-BA18-6423-6701-444E768628CB}"/>
          </ac:picMkLst>
        </pc:picChg>
        <pc:picChg chg="add mod">
          <ac:chgData name="Jack Zhang" userId="d3eecd4a-981e-4cdc-a4ce-4ae41348e794" providerId="ADAL" clId="{E514B62A-BE74-9B4A-B60F-2A9A951B69F1}" dt="2025-03-31T20:05:28.804" v="822" actId="14100"/>
          <ac:picMkLst>
            <pc:docMk/>
            <pc:sldMk cId="1945684871" sldId="266"/>
            <ac:picMk id="7" creationId="{399693DF-4E25-ECB4-69B2-89A9E152F39B}"/>
          </ac:picMkLst>
        </pc:picChg>
        <pc:picChg chg="add mod">
          <ac:chgData name="Jack Zhang" userId="d3eecd4a-981e-4cdc-a4ce-4ae41348e794" providerId="ADAL" clId="{E514B62A-BE74-9B4A-B60F-2A9A951B69F1}" dt="2025-03-31T20:05:43.860" v="828" actId="1076"/>
          <ac:picMkLst>
            <pc:docMk/>
            <pc:sldMk cId="1945684871" sldId="266"/>
            <ac:picMk id="8" creationId="{6D7F6F8D-8126-D1BB-888F-7B1CC35A475B}"/>
          </ac:picMkLst>
        </pc:picChg>
        <pc:picChg chg="del">
          <ac:chgData name="Jack Zhang" userId="d3eecd4a-981e-4cdc-a4ce-4ae41348e794" providerId="ADAL" clId="{E514B62A-BE74-9B4A-B60F-2A9A951B69F1}" dt="2025-03-31T20:05:34.975" v="823" actId="478"/>
          <ac:picMkLst>
            <pc:docMk/>
            <pc:sldMk cId="1945684871" sldId="266"/>
            <ac:picMk id="22" creationId="{D784636A-2FC2-E84A-2EDA-CD0B33325063}"/>
          </ac:picMkLst>
        </pc:picChg>
        <pc:picChg chg="add del mod">
          <ac:chgData name="Jack Zhang" userId="d3eecd4a-981e-4cdc-a4ce-4ae41348e794" providerId="ADAL" clId="{E514B62A-BE74-9B4A-B60F-2A9A951B69F1}" dt="2025-03-31T20:05:23.851" v="819" actId="478"/>
          <ac:picMkLst>
            <pc:docMk/>
            <pc:sldMk cId="1945684871" sldId="266"/>
            <ac:picMk id="23" creationId="{886ABB8A-8129-7848-A746-3EC06BB9F449}"/>
          </ac:picMkLst>
        </pc:picChg>
        <pc:picChg chg="add mod">
          <ac:chgData name="Jack Zhang" userId="d3eecd4a-981e-4cdc-a4ce-4ae41348e794" providerId="ADAL" clId="{E514B62A-BE74-9B4A-B60F-2A9A951B69F1}" dt="2025-03-26T01:32:16.492" v="476" actId="1076"/>
          <ac:picMkLst>
            <pc:docMk/>
            <pc:sldMk cId="1945684871" sldId="266"/>
            <ac:picMk id="24" creationId="{DFF2B9DF-10EF-660D-07F4-11CBDFB7FCF9}"/>
          </ac:picMkLst>
        </pc:picChg>
        <pc:picChg chg="add del mod">
          <ac:chgData name="Jack Zhang" userId="d3eecd4a-981e-4cdc-a4ce-4ae41348e794" providerId="ADAL" clId="{E514B62A-BE74-9B4A-B60F-2A9A951B69F1}" dt="2025-03-31T20:04:59.614" v="816" actId="478"/>
          <ac:picMkLst>
            <pc:docMk/>
            <pc:sldMk cId="1945684871" sldId="266"/>
            <ac:picMk id="25" creationId="{903595FF-0B6D-D550-F7C1-FBFBD002B539}"/>
          </ac:picMkLst>
        </pc:picChg>
      </pc:sldChg>
      <pc:sldChg chg="addSp modSp add mod modAnim">
        <pc:chgData name="Jack Zhang" userId="d3eecd4a-981e-4cdc-a4ce-4ae41348e794" providerId="ADAL" clId="{E514B62A-BE74-9B4A-B60F-2A9A951B69F1}" dt="2025-03-31T20:25:36.063" v="1112" actId="1076"/>
        <pc:sldMkLst>
          <pc:docMk/>
          <pc:sldMk cId="3622695591" sldId="278"/>
        </pc:sldMkLst>
        <pc:spChg chg="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2" creationId="{2EE0A2A8-B655-8AAE-6731-486213FEDAD3}"/>
          </ac:spMkLst>
        </pc:spChg>
        <pc:spChg chg="add mod">
          <ac:chgData name="Jack Zhang" userId="d3eecd4a-981e-4cdc-a4ce-4ae41348e794" providerId="ADAL" clId="{E514B62A-BE74-9B4A-B60F-2A9A951B69F1}" dt="2025-03-31T20:25:23.475" v="1106" actId="20577"/>
          <ac:spMkLst>
            <pc:docMk/>
            <pc:sldMk cId="3622695591" sldId="278"/>
            <ac:spMk id="3" creationId="{B18D99F2-11D0-9E83-8EA5-104FF158BB71}"/>
          </ac:spMkLst>
        </pc:spChg>
        <pc:spChg chg="add mod">
          <ac:chgData name="Jack Zhang" userId="d3eecd4a-981e-4cdc-a4ce-4ae41348e794" providerId="ADAL" clId="{E514B62A-BE74-9B4A-B60F-2A9A951B69F1}" dt="2025-03-25T21:36:30.387" v="330" actId="1076"/>
          <ac:spMkLst>
            <pc:docMk/>
            <pc:sldMk cId="3622695591" sldId="278"/>
            <ac:spMk id="5" creationId="{3E2C13AD-040B-677C-11EC-94DF64EF7BB7}"/>
          </ac:spMkLst>
        </pc:spChg>
        <pc:spChg chg="add 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6" creationId="{0112D10D-D3DA-A502-8A0B-5BF8D7E15E48}"/>
          </ac:spMkLst>
        </pc:spChg>
        <pc:spChg chg="add mod">
          <ac:chgData name="Jack Zhang" userId="d3eecd4a-981e-4cdc-a4ce-4ae41348e794" providerId="ADAL" clId="{E514B62A-BE74-9B4A-B60F-2A9A951B69F1}" dt="2025-03-25T21:36:45.514" v="332" actId="1076"/>
          <ac:spMkLst>
            <pc:docMk/>
            <pc:sldMk cId="3622695591" sldId="278"/>
            <ac:spMk id="8" creationId="{291E58E1-6FE9-4DC6-8220-A7BF737D1C84}"/>
          </ac:spMkLst>
        </pc:spChg>
        <pc:spChg chg="add mod">
          <ac:chgData name="Jack Zhang" userId="d3eecd4a-981e-4cdc-a4ce-4ae41348e794" providerId="ADAL" clId="{E514B62A-BE74-9B4A-B60F-2A9A951B69F1}" dt="2025-03-25T21:36:45.514" v="332" actId="1076"/>
          <ac:spMkLst>
            <pc:docMk/>
            <pc:sldMk cId="3622695591" sldId="278"/>
            <ac:spMk id="9" creationId="{8B782492-C085-7C97-B067-ABE8600C3BC0}"/>
          </ac:spMkLst>
        </pc:spChg>
        <pc:spChg chg="add mod">
          <ac:chgData name="Jack Zhang" userId="d3eecd4a-981e-4cdc-a4ce-4ae41348e794" providerId="ADAL" clId="{E514B62A-BE74-9B4A-B60F-2A9A951B69F1}" dt="2025-03-25T21:36:54.622" v="334" actId="1076"/>
          <ac:spMkLst>
            <pc:docMk/>
            <pc:sldMk cId="3622695591" sldId="278"/>
            <ac:spMk id="10" creationId="{700AC422-138D-984F-F863-321F29C6ADCB}"/>
          </ac:spMkLst>
        </pc:spChg>
        <pc:spChg chg="add 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11" creationId="{B2BB2D2A-7FEA-9505-183F-E5F831DCF389}"/>
          </ac:spMkLst>
        </pc:spChg>
        <pc:spChg chg="add 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12" creationId="{0108EC85-7811-0374-0738-93FABBC776FC}"/>
          </ac:spMkLst>
        </pc:spChg>
        <pc:spChg chg="add mod">
          <ac:chgData name="Jack Zhang" userId="d3eecd4a-981e-4cdc-a4ce-4ae41348e794" providerId="ADAL" clId="{E514B62A-BE74-9B4A-B60F-2A9A951B69F1}" dt="2025-03-25T21:37:12.135" v="336" actId="1076"/>
          <ac:spMkLst>
            <pc:docMk/>
            <pc:sldMk cId="3622695591" sldId="278"/>
            <ac:spMk id="13" creationId="{FC4C785F-0D63-6B56-6B3C-CFDE8E584404}"/>
          </ac:spMkLst>
        </pc:spChg>
        <pc:spChg chg="add mod">
          <ac:chgData name="Jack Zhang" userId="d3eecd4a-981e-4cdc-a4ce-4ae41348e794" providerId="ADAL" clId="{E514B62A-BE74-9B4A-B60F-2A9A951B69F1}" dt="2025-03-31T20:25:36.063" v="1112" actId="1076"/>
          <ac:spMkLst>
            <pc:docMk/>
            <pc:sldMk cId="3622695591" sldId="278"/>
            <ac:spMk id="15" creationId="{C4D966FA-8ED4-3687-DFE4-81482A7EB1E4}"/>
          </ac:spMkLst>
        </pc:spChg>
        <pc:spChg chg="add mod">
          <ac:chgData name="Jack Zhang" userId="d3eecd4a-981e-4cdc-a4ce-4ae41348e794" providerId="ADAL" clId="{E514B62A-BE74-9B4A-B60F-2A9A951B69F1}" dt="2025-03-31T20:25:31.285" v="1111" actId="1035"/>
          <ac:spMkLst>
            <pc:docMk/>
            <pc:sldMk cId="3622695591" sldId="278"/>
            <ac:spMk id="17" creationId="{271CB146-C3C3-973C-2008-707BC9C99FE4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19" creationId="{064BB3F3-0B69-E697-35D2-08842DF1E5DE}"/>
          </ac:spMkLst>
        </pc:spChg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3622695591" sldId="278"/>
            <ac:spMk id="21" creationId="{4F945BF1-122E-1D54-EE50-C24E0DDED3A8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27" creationId="{8F115E62-E34D-54E7-7B33-8F0288794BE1}"/>
          </ac:spMkLst>
        </pc:spChg>
        <pc:spChg chg="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37" creationId="{ECAD5CB1-FF90-F9DA-ECDB-F12AA0D45B96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42" creationId="{2DE0A2A0-6E74-AFA4-F187-6B34812291CE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49" creationId="{604C249D-0301-31C1-BE4F-8D3A2326E119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58" creationId="{6D99DDEF-4366-150B-C14A-6BB7D2E9E9E7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68" creationId="{3F5A29D9-7844-9F94-070B-9A464EAD13AD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69" creationId="{86A82361-C633-2576-877C-0D67A7462BFC}"/>
          </ac:spMkLst>
        </pc:spChg>
        <pc:spChg chg="mod">
          <ac:chgData name="Jack Zhang" userId="d3eecd4a-981e-4cdc-a4ce-4ae41348e794" providerId="ADAL" clId="{E514B62A-BE74-9B4A-B60F-2A9A951B69F1}" dt="2025-03-25T21:33:37.638" v="320" actId="1038"/>
          <ac:spMkLst>
            <pc:docMk/>
            <pc:sldMk cId="3622695591" sldId="278"/>
            <ac:spMk id="73" creationId="{F6259BF1-6C1B-1060-E323-2CDF6990051D}"/>
          </ac:spMkLst>
        </pc:spChg>
        <pc:spChg chg="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77" creationId="{90BBA407-A79D-95F5-D420-675646DFC9D7}"/>
          </ac:spMkLst>
        </pc:spChg>
        <pc:spChg chg="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78" creationId="{A41F321D-CE96-B5D8-1266-6DF597FED1A5}"/>
          </ac:spMkLst>
        </pc:spChg>
        <pc:spChg chg="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79" creationId="{907436EE-E6CA-6EBE-AE3A-3F302D6B42B2}"/>
          </ac:spMkLst>
        </pc:spChg>
        <pc:spChg chg="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80" creationId="{34069333-CAE0-4F58-D40A-F6F819F72E3A}"/>
          </ac:spMkLst>
        </pc:spChg>
        <pc:spChg chg="mod">
          <ac:chgData name="Jack Zhang" userId="d3eecd4a-981e-4cdc-a4ce-4ae41348e794" providerId="ADAL" clId="{E514B62A-BE74-9B4A-B60F-2A9A951B69F1}" dt="2025-03-25T21:42:24.399" v="391" actId="1037"/>
          <ac:spMkLst>
            <pc:docMk/>
            <pc:sldMk cId="3622695591" sldId="278"/>
            <ac:spMk id="81" creationId="{F4259B3D-CEF3-20AD-C476-F2916DF8BDF7}"/>
          </ac:spMkLst>
        </pc:spChg>
        <pc:spChg chg="mod">
          <ac:chgData name="Jack Zhang" userId="d3eecd4a-981e-4cdc-a4ce-4ae41348e794" providerId="ADAL" clId="{E514B62A-BE74-9B4A-B60F-2A9A951B69F1}" dt="2025-03-25T21:42:17.960" v="377" actId="1076"/>
          <ac:spMkLst>
            <pc:docMk/>
            <pc:sldMk cId="3622695591" sldId="278"/>
            <ac:spMk id="85" creationId="{CD760065-8F7E-117F-D7EC-263E0F794C8C}"/>
          </ac:spMkLst>
        </pc:spChg>
      </pc:sldChg>
      <pc:sldChg chg="addSp modSp mod modAnim">
        <pc:chgData name="Jack Zhang" userId="d3eecd4a-981e-4cdc-a4ce-4ae41348e794" providerId="ADAL" clId="{E514B62A-BE74-9B4A-B60F-2A9A951B69F1}" dt="2025-03-31T20:15:56.438" v="859" actId="20577"/>
        <pc:sldMkLst>
          <pc:docMk/>
          <pc:sldMk cId="563961824" sldId="527"/>
        </pc:sldMkLst>
        <pc:spChg chg="mod">
          <ac:chgData name="Jack Zhang" userId="d3eecd4a-981e-4cdc-a4ce-4ae41348e794" providerId="ADAL" clId="{E514B62A-BE74-9B4A-B60F-2A9A951B69F1}" dt="2025-03-31T20:15:56.438" v="859" actId="20577"/>
          <ac:spMkLst>
            <pc:docMk/>
            <pc:sldMk cId="563961824" sldId="527"/>
            <ac:spMk id="2" creationId="{F86952C0-BEB3-F5D9-C0A1-50EB50FEFC96}"/>
          </ac:spMkLst>
        </pc:spChg>
        <pc:spChg chg="add mod">
          <ac:chgData name="Jack Zhang" userId="d3eecd4a-981e-4cdc-a4ce-4ae41348e794" providerId="ADAL" clId="{E514B62A-BE74-9B4A-B60F-2A9A951B69F1}" dt="2025-03-26T01:37:56.294" v="588" actId="20577"/>
          <ac:spMkLst>
            <pc:docMk/>
            <pc:sldMk cId="563961824" sldId="527"/>
            <ac:spMk id="5" creationId="{F5687EEE-76E1-3BE4-1BD3-A097B4B01CF5}"/>
          </ac:spMkLst>
        </pc:spChg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563961824" sldId="527"/>
            <ac:spMk id="8" creationId="{B811D231-A410-097F-8EB8-70D7DEF432A6}"/>
          </ac:spMkLst>
        </pc:spChg>
        <pc:spChg chg="mod">
          <ac:chgData name="Jack Zhang" userId="d3eecd4a-981e-4cdc-a4ce-4ae41348e794" providerId="ADAL" clId="{E514B62A-BE74-9B4A-B60F-2A9A951B69F1}" dt="2025-03-26T01:37:36.377" v="579" actId="21"/>
          <ac:spMkLst>
            <pc:docMk/>
            <pc:sldMk cId="563961824" sldId="527"/>
            <ac:spMk id="12" creationId="{8F7AA455-FD97-D46F-213B-4FE0EDB645E1}"/>
          </ac:spMkLst>
        </pc:spChg>
        <pc:picChg chg="mod">
          <ac:chgData name="Jack Zhang" userId="d3eecd4a-981e-4cdc-a4ce-4ae41348e794" providerId="ADAL" clId="{E514B62A-BE74-9B4A-B60F-2A9A951B69F1}" dt="2025-03-26T01:37:40.059" v="582" actId="1076"/>
          <ac:picMkLst>
            <pc:docMk/>
            <pc:sldMk cId="563961824" sldId="527"/>
            <ac:picMk id="4" creationId="{B1B0D30D-964F-46C2-AD5D-3DAF1D908022}"/>
          </ac:picMkLst>
        </pc:picChg>
      </pc:sldChg>
      <pc:sldChg chg="add">
        <pc:chgData name="Jack Zhang" userId="d3eecd4a-981e-4cdc-a4ce-4ae41348e794" providerId="ADAL" clId="{E514B62A-BE74-9B4A-B60F-2A9A951B69F1}" dt="2025-03-31T21:24:20.352" v="1651"/>
        <pc:sldMkLst>
          <pc:docMk/>
          <pc:sldMk cId="3229622015" sldId="537"/>
        </pc:sldMkLst>
      </pc:sldChg>
      <pc:sldChg chg="addSp delSp modSp add mod modShow">
        <pc:chgData name="Jack Zhang" userId="d3eecd4a-981e-4cdc-a4ce-4ae41348e794" providerId="ADAL" clId="{E514B62A-BE74-9B4A-B60F-2A9A951B69F1}" dt="2025-03-31T20:36:30.873" v="1153" actId="1076"/>
        <pc:sldMkLst>
          <pc:docMk/>
          <pc:sldMk cId="3498378196" sldId="541"/>
        </pc:sldMkLst>
        <pc:spChg chg="mod">
          <ac:chgData name="Jack Zhang" userId="d3eecd4a-981e-4cdc-a4ce-4ae41348e794" providerId="ADAL" clId="{E514B62A-BE74-9B4A-B60F-2A9A951B69F1}" dt="2025-03-31T20:36:03.366" v="1145" actId="1076"/>
          <ac:spMkLst>
            <pc:docMk/>
            <pc:sldMk cId="3498378196" sldId="541"/>
            <ac:spMk id="2" creationId="{37BDE55C-3586-09AE-0C86-1C963D68070A}"/>
          </ac:spMkLst>
        </pc:spChg>
        <pc:spChg chg="del mod">
          <ac:chgData name="Jack Zhang" userId="d3eecd4a-981e-4cdc-a4ce-4ae41348e794" providerId="ADAL" clId="{E514B62A-BE74-9B4A-B60F-2A9A951B69F1}" dt="2025-03-31T20:36:09.074" v="1146" actId="478"/>
          <ac:spMkLst>
            <pc:docMk/>
            <pc:sldMk cId="3498378196" sldId="541"/>
            <ac:spMk id="5" creationId="{B27BDE29-284F-FB56-860A-2956B8D3C429}"/>
          </ac:spMkLst>
        </pc:spChg>
        <pc:spChg chg="add del mod">
          <ac:chgData name="Jack Zhang" userId="d3eecd4a-981e-4cdc-a4ce-4ae41348e794" providerId="ADAL" clId="{E514B62A-BE74-9B4A-B60F-2A9A951B69F1}" dt="2025-03-31T20:36:27.240" v="1151"/>
          <ac:spMkLst>
            <pc:docMk/>
            <pc:sldMk cId="3498378196" sldId="541"/>
            <ac:spMk id="6" creationId="{E57CEF0A-CB6C-AFD3-069B-5F9DCA7D6708}"/>
          </ac:spMkLst>
        </pc:spChg>
        <pc:spChg chg="del">
          <ac:chgData name="Jack Zhang" userId="d3eecd4a-981e-4cdc-a4ce-4ae41348e794" providerId="ADAL" clId="{E514B62A-BE74-9B4A-B60F-2A9A951B69F1}" dt="2025-03-31T20:36:14.933" v="1148" actId="478"/>
          <ac:spMkLst>
            <pc:docMk/>
            <pc:sldMk cId="3498378196" sldId="541"/>
            <ac:spMk id="8" creationId="{7D74EA55-A346-00B3-105A-F0C9B8CFE8C2}"/>
          </ac:spMkLst>
        </pc:spChg>
        <pc:spChg chg="del">
          <ac:chgData name="Jack Zhang" userId="d3eecd4a-981e-4cdc-a4ce-4ae41348e794" providerId="ADAL" clId="{E514B62A-BE74-9B4A-B60F-2A9A951B69F1}" dt="2025-03-31T20:36:16.057" v="1149" actId="478"/>
          <ac:spMkLst>
            <pc:docMk/>
            <pc:sldMk cId="3498378196" sldId="541"/>
            <ac:spMk id="9" creationId="{911A8A25-C7DB-9F55-ECB3-382CB92D96EE}"/>
          </ac:spMkLst>
        </pc:spChg>
        <pc:spChg chg="del">
          <ac:chgData name="Jack Zhang" userId="d3eecd4a-981e-4cdc-a4ce-4ae41348e794" providerId="ADAL" clId="{E514B62A-BE74-9B4A-B60F-2A9A951B69F1}" dt="2025-03-31T20:36:17.228" v="1150" actId="478"/>
          <ac:spMkLst>
            <pc:docMk/>
            <pc:sldMk cId="3498378196" sldId="541"/>
            <ac:spMk id="10" creationId="{AE947D5E-537C-A7F3-CBD8-A09996B98EC3}"/>
          </ac:spMkLst>
        </pc:spChg>
        <pc:spChg chg="add del mod">
          <ac:chgData name="Jack Zhang" userId="d3eecd4a-981e-4cdc-a4ce-4ae41348e794" providerId="ADAL" clId="{E514B62A-BE74-9B4A-B60F-2A9A951B69F1}" dt="2025-03-31T20:36:09.074" v="1146" actId="478"/>
          <ac:spMkLst>
            <pc:docMk/>
            <pc:sldMk cId="3498378196" sldId="541"/>
            <ac:spMk id="12" creationId="{9A9227FD-C366-99D1-D079-B613B28C2E90}"/>
          </ac:spMkLst>
        </pc:spChg>
        <pc:spChg chg="add del mod">
          <ac:chgData name="Jack Zhang" userId="d3eecd4a-981e-4cdc-a4ce-4ae41348e794" providerId="ADAL" clId="{E514B62A-BE74-9B4A-B60F-2A9A951B69F1}" dt="2025-03-31T20:36:09.074" v="1146" actId="478"/>
          <ac:spMkLst>
            <pc:docMk/>
            <pc:sldMk cId="3498378196" sldId="541"/>
            <ac:spMk id="13" creationId="{D70A5D70-500D-C35E-4735-B9F97A8816BF}"/>
          </ac:spMkLst>
        </pc:spChg>
        <pc:spChg chg="add del mod">
          <ac:chgData name="Jack Zhang" userId="d3eecd4a-981e-4cdc-a4ce-4ae41348e794" providerId="ADAL" clId="{E514B62A-BE74-9B4A-B60F-2A9A951B69F1}" dt="2025-03-31T20:36:09.074" v="1146" actId="478"/>
          <ac:spMkLst>
            <pc:docMk/>
            <pc:sldMk cId="3498378196" sldId="541"/>
            <ac:spMk id="14" creationId="{71AB20FF-2DA5-C8DD-20B1-C2F26D7F4D43}"/>
          </ac:spMkLst>
        </pc:spChg>
        <pc:spChg chg="add del mod">
          <ac:chgData name="Jack Zhang" userId="d3eecd4a-981e-4cdc-a4ce-4ae41348e794" providerId="ADAL" clId="{E514B62A-BE74-9B4A-B60F-2A9A951B69F1}" dt="2025-03-31T20:36:09.074" v="1146" actId="478"/>
          <ac:spMkLst>
            <pc:docMk/>
            <pc:sldMk cId="3498378196" sldId="541"/>
            <ac:spMk id="15" creationId="{B4232AB5-854C-3B13-60AE-0757E3621F21}"/>
          </ac:spMkLst>
        </pc:spChg>
        <pc:spChg chg="add del mod">
          <ac:chgData name="Jack Zhang" userId="d3eecd4a-981e-4cdc-a4ce-4ae41348e794" providerId="ADAL" clId="{E514B62A-BE74-9B4A-B60F-2A9A951B69F1}" dt="2025-03-31T20:36:09.074" v="1146" actId="478"/>
          <ac:spMkLst>
            <pc:docMk/>
            <pc:sldMk cId="3498378196" sldId="541"/>
            <ac:spMk id="16" creationId="{30FDBD90-310F-CE9C-B8FF-EB511F4A446F}"/>
          </ac:spMkLst>
        </pc:spChg>
        <pc:spChg chg="add del mod">
          <ac:chgData name="Jack Zhang" userId="d3eecd4a-981e-4cdc-a4ce-4ae41348e794" providerId="ADAL" clId="{E514B62A-BE74-9B4A-B60F-2A9A951B69F1}" dt="2025-03-31T20:36:09.074" v="1146" actId="478"/>
          <ac:spMkLst>
            <pc:docMk/>
            <pc:sldMk cId="3498378196" sldId="541"/>
            <ac:spMk id="17" creationId="{94AB5346-9DD6-98D0-9475-2665F969B7ED}"/>
          </ac:spMkLst>
        </pc:spChg>
        <pc:picChg chg="del mod">
          <ac:chgData name="Jack Zhang" userId="d3eecd4a-981e-4cdc-a4ce-4ae41348e794" providerId="ADAL" clId="{E514B62A-BE74-9B4A-B60F-2A9A951B69F1}" dt="2025-03-31T20:36:10.495" v="1147" actId="478"/>
          <ac:picMkLst>
            <pc:docMk/>
            <pc:sldMk cId="3498378196" sldId="541"/>
            <ac:picMk id="4" creationId="{284D5BF2-86C2-3D0D-950A-49D48CAF689A}"/>
          </ac:picMkLst>
        </pc:picChg>
        <pc:picChg chg="add mod">
          <ac:chgData name="Jack Zhang" userId="d3eecd4a-981e-4cdc-a4ce-4ae41348e794" providerId="ADAL" clId="{E514B62A-BE74-9B4A-B60F-2A9A951B69F1}" dt="2025-03-31T20:36:30.873" v="1153" actId="1076"/>
          <ac:picMkLst>
            <pc:docMk/>
            <pc:sldMk cId="3498378196" sldId="541"/>
            <ac:picMk id="11" creationId="{B9394112-34A3-2544-75B7-CC0BDB2A769F}"/>
          </ac:picMkLst>
        </pc:picChg>
      </pc:sldChg>
      <pc:sldChg chg="addSp delSp modSp mod modTransition">
        <pc:chgData name="Jack Zhang" userId="d3eecd4a-981e-4cdc-a4ce-4ae41348e794" providerId="ADAL" clId="{E514B62A-BE74-9B4A-B60F-2A9A951B69F1}" dt="2025-03-31T20:04:28.531" v="815"/>
        <pc:sldMkLst>
          <pc:docMk/>
          <pc:sldMk cId="3978131224" sldId="873"/>
        </pc:sldMkLst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3978131224" sldId="873"/>
            <ac:spMk id="3" creationId="{D69412DF-3122-49DA-2FAA-C9E9DF1D94F7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7" creationId="{2AEB7D38-6BEA-3EE0-80A0-2E521D7E6E41}"/>
          </ac:spMkLst>
        </pc:spChg>
        <pc:spChg chg="mod">
          <ac:chgData name="Jack Zhang" userId="d3eecd4a-981e-4cdc-a4ce-4ae41348e794" providerId="ADAL" clId="{E514B62A-BE74-9B4A-B60F-2A9A951B69F1}" dt="2025-03-26T01:36:47.877" v="575" actId="108"/>
          <ac:spMkLst>
            <pc:docMk/>
            <pc:sldMk cId="3978131224" sldId="873"/>
            <ac:spMk id="8" creationId="{88F03102-0C06-9C27-5878-7B9274C3FAA8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17" creationId="{42603DC5-353B-6D32-AE17-4E35CA8FD4B6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20" creationId="{36ACF4E4-E5B5-D6B3-FD2A-0B36F84F4644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22" creationId="{52B87B79-0685-F191-D603-3E1FB861EAA8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24" creationId="{AA2576D0-0FC2-627A-9A6C-2DC0F20CE154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25" creationId="{6AD291B3-ED9C-BE2E-4619-291D8B59558B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32" creationId="{64389B79-6891-C853-4647-21EC8FA92F01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33" creationId="{9D3370FD-1101-C708-77BD-B1C49B2761D9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35" creationId="{02170EAC-D898-151F-9479-083701812917}"/>
          </ac:spMkLst>
        </pc:spChg>
        <pc:spChg chg="add mod">
          <ac:chgData name="Jack Zhang" userId="d3eecd4a-981e-4cdc-a4ce-4ae41348e794" providerId="ADAL" clId="{E514B62A-BE74-9B4A-B60F-2A9A951B69F1}" dt="2025-03-31T20:03:45.972" v="806" actId="1076"/>
          <ac:spMkLst>
            <pc:docMk/>
            <pc:sldMk cId="3978131224" sldId="873"/>
            <ac:spMk id="37" creationId="{56D9DEB5-7664-8424-F745-8D15DCAAB267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53" creationId="{23F8CB9D-7137-FCD0-EF94-79F824BD3160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56" creationId="{A258DEAF-3D46-F6C5-FE53-DC3FC5F39C0B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61" creationId="{189B8E75-C92F-C064-9289-A8B12020C0A4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62" creationId="{7E944E98-C344-6B9E-D63F-427219391BCB}"/>
          </ac:spMkLst>
        </pc:spChg>
        <pc:spChg chg="mod">
          <ac:chgData name="Jack Zhang" userId="d3eecd4a-981e-4cdc-a4ce-4ae41348e794" providerId="ADAL" clId="{E514B62A-BE74-9B4A-B60F-2A9A951B69F1}" dt="2025-03-31T20:04:09.377" v="812" actId="1038"/>
          <ac:spMkLst>
            <pc:docMk/>
            <pc:sldMk cId="3978131224" sldId="873"/>
            <ac:spMk id="67" creationId="{A8A37D44-FE1C-B257-0253-08F1964A3A00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69" creationId="{52FE3B0B-633B-C090-EA22-66EEAF4D4DC7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72" creationId="{5A65CA44-5C09-3692-5220-3920459C4898}"/>
          </ac:spMkLst>
        </pc:spChg>
        <pc:spChg chg="add mod">
          <ac:chgData name="Jack Zhang" userId="d3eecd4a-981e-4cdc-a4ce-4ae41348e794" providerId="ADAL" clId="{E514B62A-BE74-9B4A-B60F-2A9A951B69F1}" dt="2025-03-31T20:03:59.487" v="809" actId="113"/>
          <ac:spMkLst>
            <pc:docMk/>
            <pc:sldMk cId="3978131224" sldId="873"/>
            <ac:spMk id="73" creationId="{A63A99C0-CE71-7D77-33CC-8A68CD7B9B60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74" creationId="{230B3C03-B34A-646B-CD1F-BD2B2173C3A3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76" creationId="{D82E77F3-F812-EEF6-DEF1-DB6F98218FE4}"/>
          </ac:spMkLst>
        </pc:spChg>
        <pc:spChg chg="add mod">
          <ac:chgData name="Jack Zhang" userId="d3eecd4a-981e-4cdc-a4ce-4ae41348e794" providerId="ADAL" clId="{E514B62A-BE74-9B4A-B60F-2A9A951B69F1}" dt="2025-03-31T20:03:57.583" v="808" actId="1076"/>
          <ac:spMkLst>
            <pc:docMk/>
            <pc:sldMk cId="3978131224" sldId="873"/>
            <ac:spMk id="80" creationId="{A8021D45-BF82-FA6E-9DF1-52794A478307}"/>
          </ac:spMkLst>
        </pc:spChg>
        <pc:picChg chg="del">
          <ac:chgData name="Jack Zhang" userId="d3eecd4a-981e-4cdc-a4ce-4ae41348e794" providerId="ADAL" clId="{E514B62A-BE74-9B4A-B60F-2A9A951B69F1}" dt="2025-03-31T20:03:35.658" v="803" actId="478"/>
          <ac:picMkLst>
            <pc:docMk/>
            <pc:sldMk cId="3978131224" sldId="873"/>
            <ac:picMk id="4" creationId="{770294DE-83BF-1828-85C2-DBE858FD0B6B}"/>
          </ac:picMkLst>
        </pc:picChg>
        <pc:picChg chg="mod">
          <ac:chgData name="Jack Zhang" userId="d3eecd4a-981e-4cdc-a4ce-4ae41348e794" providerId="ADAL" clId="{E514B62A-BE74-9B4A-B60F-2A9A951B69F1}" dt="2025-03-31T20:04:09.377" v="812" actId="1038"/>
          <ac:picMkLst>
            <pc:docMk/>
            <pc:sldMk cId="3978131224" sldId="873"/>
            <ac:picMk id="66" creationId="{4C0BC607-00A1-9EE7-C69B-7BDBA38E8B5E}"/>
          </ac:picMkLst>
        </pc:picChg>
      </pc:sldChg>
      <pc:sldChg chg="addSp modSp mod modAnim">
        <pc:chgData name="Jack Zhang" userId="d3eecd4a-981e-4cdc-a4ce-4ae41348e794" providerId="ADAL" clId="{E514B62A-BE74-9B4A-B60F-2A9A951B69F1}" dt="2025-03-26T02:31:33.012" v="801"/>
        <pc:sldMkLst>
          <pc:docMk/>
          <pc:sldMk cId="3393865790" sldId="874"/>
        </pc:sldMkLst>
        <pc:spChg chg="add mod">
          <ac:chgData name="Jack Zhang" userId="d3eecd4a-981e-4cdc-a4ce-4ae41348e794" providerId="ADAL" clId="{E514B62A-BE74-9B4A-B60F-2A9A951B69F1}" dt="2025-03-26T01:40:10.204" v="721" actId="1076"/>
          <ac:spMkLst>
            <pc:docMk/>
            <pc:sldMk cId="3393865790" sldId="874"/>
            <ac:spMk id="3" creationId="{3EB700E0-2DA4-8984-EF46-094A81BF74B0}"/>
          </ac:spMkLst>
        </pc:spChg>
        <pc:spChg chg="add mod">
          <ac:chgData name="Jack Zhang" userId="d3eecd4a-981e-4cdc-a4ce-4ae41348e794" providerId="ADAL" clId="{E514B62A-BE74-9B4A-B60F-2A9A951B69F1}" dt="2025-03-26T01:40:12.787" v="722" actId="1076"/>
          <ac:spMkLst>
            <pc:docMk/>
            <pc:sldMk cId="3393865790" sldId="874"/>
            <ac:spMk id="5" creationId="{3C60639C-C074-C49B-5978-28F267A11202}"/>
          </ac:spMkLst>
        </pc:spChg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3393865790" sldId="874"/>
            <ac:spMk id="8" creationId="{0CE7FDED-D3C1-1DC5-9862-78A23EEF8B20}"/>
          </ac:spMkLst>
        </pc:spChg>
        <pc:picChg chg="mod">
          <ac:chgData name="Jack Zhang" userId="d3eecd4a-981e-4cdc-a4ce-4ae41348e794" providerId="ADAL" clId="{E514B62A-BE74-9B4A-B60F-2A9A951B69F1}" dt="2025-03-26T01:40:10.204" v="721" actId="1076"/>
          <ac:picMkLst>
            <pc:docMk/>
            <pc:sldMk cId="3393865790" sldId="874"/>
            <ac:picMk id="6" creationId="{C445C021-E486-18AE-15AA-9ECE5EE826C2}"/>
          </ac:picMkLst>
        </pc:picChg>
        <pc:picChg chg="mod">
          <ac:chgData name="Jack Zhang" userId="d3eecd4a-981e-4cdc-a4ce-4ae41348e794" providerId="ADAL" clId="{E514B62A-BE74-9B4A-B60F-2A9A951B69F1}" dt="2025-03-26T01:40:12.787" v="722" actId="1076"/>
          <ac:picMkLst>
            <pc:docMk/>
            <pc:sldMk cId="3393865790" sldId="874"/>
            <ac:picMk id="7" creationId="{C52FB667-AF28-C93A-B072-7203F9DB44C7}"/>
          </ac:picMkLst>
        </pc:picChg>
      </pc:sldChg>
      <pc:sldChg chg="addSp delSp modSp mod modAnim">
        <pc:chgData name="Jack Zhang" userId="d3eecd4a-981e-4cdc-a4ce-4ae41348e794" providerId="ADAL" clId="{E514B62A-BE74-9B4A-B60F-2A9A951B69F1}" dt="2025-03-31T21:13:52.869" v="1650"/>
        <pc:sldMkLst>
          <pc:docMk/>
          <pc:sldMk cId="1751591484" sldId="875"/>
        </pc:sldMkLst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1751591484" sldId="875"/>
            <ac:spMk id="3" creationId="{40BB94A0-0DFF-318E-A26C-8E5330E4C1F8}"/>
          </ac:spMkLst>
        </pc:spChg>
        <pc:spChg chg="add mod">
          <ac:chgData name="Jack Zhang" userId="d3eecd4a-981e-4cdc-a4ce-4ae41348e794" providerId="ADAL" clId="{E514B62A-BE74-9B4A-B60F-2A9A951B69F1}" dt="2025-03-31T20:27:23.604" v="1122" actId="14100"/>
          <ac:spMkLst>
            <pc:docMk/>
            <pc:sldMk cId="1751591484" sldId="875"/>
            <ac:spMk id="5" creationId="{72CB71D1-3569-7C8B-81BE-BD3924FE97BB}"/>
          </ac:spMkLst>
        </pc:spChg>
        <pc:spChg chg="add del mod">
          <ac:chgData name="Jack Zhang" userId="d3eecd4a-981e-4cdc-a4ce-4ae41348e794" providerId="ADAL" clId="{E514B62A-BE74-9B4A-B60F-2A9A951B69F1}" dt="2025-03-31T20:26:59.997" v="1118" actId="478"/>
          <ac:spMkLst>
            <pc:docMk/>
            <pc:sldMk cId="1751591484" sldId="875"/>
            <ac:spMk id="6" creationId="{A8914BFB-53C4-692A-5524-A8A923A1C384}"/>
          </ac:spMkLst>
        </pc:spChg>
        <pc:spChg chg="add mod">
          <ac:chgData name="Jack Zhang" userId="d3eecd4a-981e-4cdc-a4ce-4ae41348e794" providerId="ADAL" clId="{E514B62A-BE74-9B4A-B60F-2A9A951B69F1}" dt="2025-03-31T20:27:40.510" v="1125" actId="14100"/>
          <ac:spMkLst>
            <pc:docMk/>
            <pc:sldMk cId="1751591484" sldId="875"/>
            <ac:spMk id="7" creationId="{7FAE67C3-EB07-05EC-CB82-9701B231AA9E}"/>
          </ac:spMkLst>
        </pc:spChg>
        <pc:spChg chg="add mod">
          <ac:chgData name="Jack Zhang" userId="d3eecd4a-981e-4cdc-a4ce-4ae41348e794" providerId="ADAL" clId="{E514B62A-BE74-9B4A-B60F-2A9A951B69F1}" dt="2025-03-31T20:27:50.201" v="1128" actId="14100"/>
          <ac:spMkLst>
            <pc:docMk/>
            <pc:sldMk cId="1751591484" sldId="875"/>
            <ac:spMk id="8" creationId="{7518816F-0DE2-15C3-F38F-F599DF1B99DC}"/>
          </ac:spMkLst>
        </pc:spChg>
        <pc:spChg chg="add mod">
          <ac:chgData name="Jack Zhang" userId="d3eecd4a-981e-4cdc-a4ce-4ae41348e794" providerId="ADAL" clId="{E514B62A-BE74-9B4A-B60F-2A9A951B69F1}" dt="2025-03-31T20:28:18.814" v="1131" actId="14100"/>
          <ac:spMkLst>
            <pc:docMk/>
            <pc:sldMk cId="1751591484" sldId="875"/>
            <ac:spMk id="9" creationId="{562F308E-4879-5E75-5544-AEE16C9036B5}"/>
          </ac:spMkLst>
        </pc:spChg>
        <pc:spChg chg="add mod">
          <ac:chgData name="Jack Zhang" userId="d3eecd4a-981e-4cdc-a4ce-4ae41348e794" providerId="ADAL" clId="{E514B62A-BE74-9B4A-B60F-2A9A951B69F1}" dt="2025-03-31T20:30:20.559" v="1140" actId="14100"/>
          <ac:spMkLst>
            <pc:docMk/>
            <pc:sldMk cId="1751591484" sldId="875"/>
            <ac:spMk id="10" creationId="{296A0C88-99B6-E5C0-38EE-943BD9245306}"/>
          </ac:spMkLst>
        </pc:spChg>
      </pc:sldChg>
      <pc:sldChg chg="addSp delSp modSp new mod ord">
        <pc:chgData name="Jack Zhang" userId="d3eecd4a-981e-4cdc-a4ce-4ae41348e794" providerId="ADAL" clId="{E514B62A-BE74-9B4A-B60F-2A9A951B69F1}" dt="2025-03-31T20:42:42.871" v="1648" actId="20577"/>
        <pc:sldMkLst>
          <pc:docMk/>
          <pc:sldMk cId="1881620824" sldId="876"/>
        </pc:sldMkLst>
        <pc:spChg chg="mod">
          <ac:chgData name="Jack Zhang" userId="d3eecd4a-981e-4cdc-a4ce-4ae41348e794" providerId="ADAL" clId="{E514B62A-BE74-9B4A-B60F-2A9A951B69F1}" dt="2025-03-31T20:37:06.473" v="1168" actId="120"/>
          <ac:spMkLst>
            <pc:docMk/>
            <pc:sldMk cId="1881620824" sldId="876"/>
            <ac:spMk id="2" creationId="{86229FB1-0C12-6006-C51E-A5BBFA5A89F4}"/>
          </ac:spMkLst>
        </pc:spChg>
        <pc:spChg chg="mod">
          <ac:chgData name="Jack Zhang" userId="d3eecd4a-981e-4cdc-a4ce-4ae41348e794" providerId="ADAL" clId="{E514B62A-BE74-9B4A-B60F-2A9A951B69F1}" dt="2025-03-31T20:42:42.871" v="1648" actId="20577"/>
          <ac:spMkLst>
            <pc:docMk/>
            <pc:sldMk cId="1881620824" sldId="876"/>
            <ac:spMk id="3" creationId="{18AEAD82-3C0C-B7DD-DD13-ECC5D12A7DAE}"/>
          </ac:spMkLst>
        </pc:spChg>
        <pc:spChg chg="add mod">
          <ac:chgData name="Jack Zhang" userId="d3eecd4a-981e-4cdc-a4ce-4ae41348e794" providerId="ADAL" clId="{E514B62A-BE74-9B4A-B60F-2A9A951B69F1}" dt="2025-03-31T20:40:53.647" v="1553" actId="1076"/>
          <ac:spMkLst>
            <pc:docMk/>
            <pc:sldMk cId="1881620824" sldId="876"/>
            <ac:spMk id="5" creationId="{E24F7DA8-153A-B176-15B7-32F4AC1BB478}"/>
          </ac:spMkLst>
        </pc:spChg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1881620824" sldId="876"/>
            <ac:spMk id="6" creationId="{7BBBB7F2-6A55-32BF-72EE-AD3B88208097}"/>
          </ac:spMkLst>
        </pc:spChg>
        <pc:picChg chg="add mod">
          <ac:chgData name="Jack Zhang" userId="d3eecd4a-981e-4cdc-a4ce-4ae41348e794" providerId="ADAL" clId="{E514B62A-BE74-9B4A-B60F-2A9A951B69F1}" dt="2025-03-31T20:40:53.647" v="1553" actId="1076"/>
          <ac:picMkLst>
            <pc:docMk/>
            <pc:sldMk cId="1881620824" sldId="876"/>
            <ac:picMk id="4" creationId="{873C2AC9-A80E-BD57-7109-DC62D7C00A4B}"/>
          </ac:picMkLst>
        </pc:picChg>
      </pc:sldChg>
      <pc:sldChg chg="add del">
        <pc:chgData name="Jack Zhang" userId="d3eecd4a-981e-4cdc-a4ce-4ae41348e794" providerId="ADAL" clId="{E514B62A-BE74-9B4A-B60F-2A9A951B69F1}" dt="2025-03-25T21:36:08" v="328" actId="2696"/>
        <pc:sldMkLst>
          <pc:docMk/>
          <pc:sldMk cId="2701017167" sldId="876"/>
        </pc:sldMkLst>
      </pc:sldChg>
      <pc:sldChg chg="addSp delSp modSp add mod addAnim delAnim modAnim">
        <pc:chgData name="Jack Zhang" userId="d3eecd4a-981e-4cdc-a4ce-4ae41348e794" providerId="ADAL" clId="{E514B62A-BE74-9B4A-B60F-2A9A951B69F1}" dt="2025-03-31T20:11:52.597" v="852"/>
        <pc:sldMkLst>
          <pc:docMk/>
          <pc:sldMk cId="3307334056" sldId="877"/>
        </pc:sldMkLst>
        <pc:spChg chg="del mod">
          <ac:chgData name="Jack Zhang" userId="d3eecd4a-981e-4cdc-a4ce-4ae41348e794" providerId="ADAL" clId="{E514B62A-BE74-9B4A-B60F-2A9A951B69F1}" dt="2025-03-31T20:09:18.154" v="833" actId="478"/>
          <ac:spMkLst>
            <pc:docMk/>
            <pc:sldMk cId="3307334056" sldId="877"/>
            <ac:spMk id="4" creationId="{EC2B8954-DD8E-329C-0645-B144A7741096}"/>
          </ac:spMkLst>
        </pc:spChg>
        <pc:spChg chg="del mod">
          <ac:chgData name="Jack Zhang" userId="d3eecd4a-981e-4cdc-a4ce-4ae41348e794" providerId="ADAL" clId="{E514B62A-BE74-9B4A-B60F-2A9A951B69F1}" dt="2025-03-31T20:09:18.154" v="833" actId="478"/>
          <ac:spMkLst>
            <pc:docMk/>
            <pc:sldMk cId="3307334056" sldId="877"/>
            <ac:spMk id="5" creationId="{7C5BC7FB-ECED-C7B7-AFA1-B55C2FFCBA3D}"/>
          </ac:spMkLst>
        </pc:spChg>
        <pc:spChg chg="del mod">
          <ac:chgData name="Jack Zhang" userId="d3eecd4a-981e-4cdc-a4ce-4ae41348e794" providerId="ADAL" clId="{E514B62A-BE74-9B4A-B60F-2A9A951B69F1}" dt="2025-03-31T20:09:18.154" v="833" actId="478"/>
          <ac:spMkLst>
            <pc:docMk/>
            <pc:sldMk cId="3307334056" sldId="877"/>
            <ac:spMk id="6" creationId="{7F949942-8BEA-1A8D-721A-FCD33FF2C058}"/>
          </ac:spMkLst>
        </pc:spChg>
        <pc:spChg chg="add del mod">
          <ac:chgData name="Jack Zhang" userId="d3eecd4a-981e-4cdc-a4ce-4ae41348e794" providerId="ADAL" clId="{E514B62A-BE74-9B4A-B60F-2A9A951B69F1}" dt="2025-03-31T20:11:11.593" v="848" actId="478"/>
          <ac:spMkLst>
            <pc:docMk/>
            <pc:sldMk cId="3307334056" sldId="877"/>
            <ac:spMk id="13" creationId="{A4649997-FA55-5B7C-2CD5-4EF3BE360FDE}"/>
          </ac:spMkLst>
        </pc:spChg>
        <pc:spChg chg="add del mod">
          <ac:chgData name="Jack Zhang" userId="d3eecd4a-981e-4cdc-a4ce-4ae41348e794" providerId="ADAL" clId="{E514B62A-BE74-9B4A-B60F-2A9A951B69F1}" dt="2025-03-31T20:11:11.593" v="848" actId="478"/>
          <ac:spMkLst>
            <pc:docMk/>
            <pc:sldMk cId="3307334056" sldId="877"/>
            <ac:spMk id="14" creationId="{5689BEA8-91F1-AC36-38EB-D2E314FD681B}"/>
          </ac:spMkLst>
        </pc:spChg>
        <pc:spChg chg="add del mod">
          <ac:chgData name="Jack Zhang" userId="d3eecd4a-981e-4cdc-a4ce-4ae41348e794" providerId="ADAL" clId="{E514B62A-BE74-9B4A-B60F-2A9A951B69F1}" dt="2025-03-31T20:11:11.593" v="848" actId="478"/>
          <ac:spMkLst>
            <pc:docMk/>
            <pc:sldMk cId="3307334056" sldId="877"/>
            <ac:spMk id="15" creationId="{67C4DE5F-82CD-B4E1-3761-34CE161F83FB}"/>
          </ac:spMkLst>
        </pc:spChg>
        <pc:spChg chg="add del mod">
          <ac:chgData name="Jack Zhang" userId="d3eecd4a-981e-4cdc-a4ce-4ae41348e794" providerId="ADAL" clId="{E514B62A-BE74-9B4A-B60F-2A9A951B69F1}" dt="2025-03-31T20:11:11.593" v="848" actId="478"/>
          <ac:spMkLst>
            <pc:docMk/>
            <pc:sldMk cId="3307334056" sldId="877"/>
            <ac:spMk id="16" creationId="{276F175F-BB78-5EA2-5E49-FA4C310EC16E}"/>
          </ac:spMkLst>
        </pc:spChg>
        <pc:spChg chg="add mod">
          <ac:chgData name="Jack Zhang" userId="d3eecd4a-981e-4cdc-a4ce-4ae41348e794" providerId="ADAL" clId="{E514B62A-BE74-9B4A-B60F-2A9A951B69F1}" dt="2025-03-26T02:31:33.012" v="801"/>
          <ac:spMkLst>
            <pc:docMk/>
            <pc:sldMk cId="3307334056" sldId="877"/>
            <ac:spMk id="17" creationId="{2BA7557E-C2A1-F3B6-CCF2-09408FB17137}"/>
          </ac:spMkLst>
        </pc:spChg>
        <pc:spChg chg="add del mod">
          <ac:chgData name="Jack Zhang" userId="d3eecd4a-981e-4cdc-a4ce-4ae41348e794" providerId="ADAL" clId="{E514B62A-BE74-9B4A-B60F-2A9A951B69F1}" dt="2025-03-31T20:11:11.593" v="848" actId="478"/>
          <ac:spMkLst>
            <pc:docMk/>
            <pc:sldMk cId="3307334056" sldId="877"/>
            <ac:spMk id="18" creationId="{4F453A28-61E5-D06A-16A7-5A7BD68BA1C0}"/>
          </ac:spMkLst>
        </pc:spChg>
        <pc:spChg chg="add del mod">
          <ac:chgData name="Jack Zhang" userId="d3eecd4a-981e-4cdc-a4ce-4ae41348e794" providerId="ADAL" clId="{E514B62A-BE74-9B4A-B60F-2A9A951B69F1}" dt="2025-03-31T20:11:11.593" v="848" actId="478"/>
          <ac:spMkLst>
            <pc:docMk/>
            <pc:sldMk cId="3307334056" sldId="877"/>
            <ac:spMk id="19" creationId="{E81EAB3F-958B-ADE1-6AFB-35A59611748E}"/>
          </ac:spMkLst>
        </pc:spChg>
        <pc:spChg chg="add del mod">
          <ac:chgData name="Jack Zhang" userId="d3eecd4a-981e-4cdc-a4ce-4ae41348e794" providerId="ADAL" clId="{E514B62A-BE74-9B4A-B60F-2A9A951B69F1}" dt="2025-03-31T20:11:11.593" v="848" actId="478"/>
          <ac:spMkLst>
            <pc:docMk/>
            <pc:sldMk cId="3307334056" sldId="877"/>
            <ac:spMk id="20" creationId="{DA845086-1603-1CBC-C6D7-52E6743B7BF1}"/>
          </ac:spMkLst>
        </pc:spChg>
        <pc:spChg chg="add mod">
          <ac:chgData name="Jack Zhang" userId="d3eecd4a-981e-4cdc-a4ce-4ae41348e794" providerId="ADAL" clId="{E514B62A-BE74-9B4A-B60F-2A9A951B69F1}" dt="2025-03-31T20:10:31.390" v="840"/>
          <ac:spMkLst>
            <pc:docMk/>
            <pc:sldMk cId="3307334056" sldId="877"/>
            <ac:spMk id="26" creationId="{D3E7112F-4325-9D6C-AB91-BA62A76F2190}"/>
          </ac:spMkLst>
        </pc:spChg>
        <pc:spChg chg="add mod">
          <ac:chgData name="Jack Zhang" userId="d3eecd4a-981e-4cdc-a4ce-4ae41348e794" providerId="ADAL" clId="{E514B62A-BE74-9B4A-B60F-2A9A951B69F1}" dt="2025-03-31T20:10:31.390" v="840"/>
          <ac:spMkLst>
            <pc:docMk/>
            <pc:sldMk cId="3307334056" sldId="877"/>
            <ac:spMk id="27" creationId="{D8C01523-558A-5BBC-39E5-579AA48006E6}"/>
          </ac:spMkLst>
        </pc:spChg>
        <pc:spChg chg="add mod">
          <ac:chgData name="Jack Zhang" userId="d3eecd4a-981e-4cdc-a4ce-4ae41348e794" providerId="ADAL" clId="{E514B62A-BE74-9B4A-B60F-2A9A951B69F1}" dt="2025-03-31T20:10:31.390" v="840"/>
          <ac:spMkLst>
            <pc:docMk/>
            <pc:sldMk cId="3307334056" sldId="877"/>
            <ac:spMk id="28" creationId="{DBA25BA9-A356-0D45-958A-AE8CBAD5092D}"/>
          </ac:spMkLst>
        </pc:spChg>
        <pc:spChg chg="add mod">
          <ac:chgData name="Jack Zhang" userId="d3eecd4a-981e-4cdc-a4ce-4ae41348e794" providerId="ADAL" clId="{E514B62A-BE74-9B4A-B60F-2A9A951B69F1}" dt="2025-03-31T20:10:31.390" v="840"/>
          <ac:spMkLst>
            <pc:docMk/>
            <pc:sldMk cId="3307334056" sldId="877"/>
            <ac:spMk id="29" creationId="{AF6F2C34-2530-D439-C6CA-A52148744576}"/>
          </ac:spMkLst>
        </pc:spChg>
        <pc:spChg chg="add mod">
          <ac:chgData name="Jack Zhang" userId="d3eecd4a-981e-4cdc-a4ce-4ae41348e794" providerId="ADAL" clId="{E514B62A-BE74-9B4A-B60F-2A9A951B69F1}" dt="2025-03-31T20:10:31.390" v="840"/>
          <ac:spMkLst>
            <pc:docMk/>
            <pc:sldMk cId="3307334056" sldId="877"/>
            <ac:spMk id="32" creationId="{B61605A0-C27E-AA2D-9C7B-816291149FF2}"/>
          </ac:spMkLst>
        </pc:spChg>
        <pc:spChg chg="add mod">
          <ac:chgData name="Jack Zhang" userId="d3eecd4a-981e-4cdc-a4ce-4ae41348e794" providerId="ADAL" clId="{E514B62A-BE74-9B4A-B60F-2A9A951B69F1}" dt="2025-03-31T20:10:31.390" v="840"/>
          <ac:spMkLst>
            <pc:docMk/>
            <pc:sldMk cId="3307334056" sldId="877"/>
            <ac:spMk id="33" creationId="{60574E62-8A3D-DC02-7D37-BEEED65AE631}"/>
          </ac:spMkLst>
        </pc:spChg>
        <pc:spChg chg="add mod">
          <ac:chgData name="Jack Zhang" userId="d3eecd4a-981e-4cdc-a4ce-4ae41348e794" providerId="ADAL" clId="{E514B62A-BE74-9B4A-B60F-2A9A951B69F1}" dt="2025-03-31T20:10:31.390" v="840"/>
          <ac:spMkLst>
            <pc:docMk/>
            <pc:sldMk cId="3307334056" sldId="877"/>
            <ac:spMk id="34" creationId="{876BEE36-B2A8-9817-BBE5-1EF419A33D39}"/>
          </ac:spMkLst>
        </pc:spChg>
        <pc:spChg chg="add mod">
          <ac:chgData name="Jack Zhang" userId="d3eecd4a-981e-4cdc-a4ce-4ae41348e794" providerId="ADAL" clId="{E514B62A-BE74-9B4A-B60F-2A9A951B69F1}" dt="2025-03-31T20:11:15.864" v="850" actId="1076"/>
          <ac:spMkLst>
            <pc:docMk/>
            <pc:sldMk cId="3307334056" sldId="877"/>
            <ac:spMk id="39" creationId="{491F10BF-EDD9-1C82-641D-958B3E3761C3}"/>
          </ac:spMkLst>
        </pc:spChg>
        <pc:spChg chg="add mod">
          <ac:chgData name="Jack Zhang" userId="d3eecd4a-981e-4cdc-a4ce-4ae41348e794" providerId="ADAL" clId="{E514B62A-BE74-9B4A-B60F-2A9A951B69F1}" dt="2025-03-31T20:11:15.864" v="850" actId="1076"/>
          <ac:spMkLst>
            <pc:docMk/>
            <pc:sldMk cId="3307334056" sldId="877"/>
            <ac:spMk id="40" creationId="{E3563F11-41A9-F63A-BD33-FC195C1BBFCD}"/>
          </ac:spMkLst>
        </pc:spChg>
        <pc:spChg chg="add mod">
          <ac:chgData name="Jack Zhang" userId="d3eecd4a-981e-4cdc-a4ce-4ae41348e794" providerId="ADAL" clId="{E514B62A-BE74-9B4A-B60F-2A9A951B69F1}" dt="2025-03-31T20:11:15.864" v="850" actId="1076"/>
          <ac:spMkLst>
            <pc:docMk/>
            <pc:sldMk cId="3307334056" sldId="877"/>
            <ac:spMk id="41" creationId="{85FE3CE1-515D-2DE2-6C37-21413B543D5E}"/>
          </ac:spMkLst>
        </pc:spChg>
        <pc:spChg chg="add mod">
          <ac:chgData name="Jack Zhang" userId="d3eecd4a-981e-4cdc-a4ce-4ae41348e794" providerId="ADAL" clId="{E514B62A-BE74-9B4A-B60F-2A9A951B69F1}" dt="2025-03-31T20:11:15.864" v="850" actId="1076"/>
          <ac:spMkLst>
            <pc:docMk/>
            <pc:sldMk cId="3307334056" sldId="877"/>
            <ac:spMk id="42" creationId="{E5746C49-13FB-EFA4-B3F4-FFCDCDA9E0C8}"/>
          </ac:spMkLst>
        </pc:spChg>
        <pc:spChg chg="add mod">
          <ac:chgData name="Jack Zhang" userId="d3eecd4a-981e-4cdc-a4ce-4ae41348e794" providerId="ADAL" clId="{E514B62A-BE74-9B4A-B60F-2A9A951B69F1}" dt="2025-03-31T20:11:15.864" v="850" actId="1076"/>
          <ac:spMkLst>
            <pc:docMk/>
            <pc:sldMk cId="3307334056" sldId="877"/>
            <ac:spMk id="45" creationId="{3F8E551C-7BCA-8A8B-F108-940B048D1231}"/>
          </ac:spMkLst>
        </pc:spChg>
        <pc:spChg chg="add mod">
          <ac:chgData name="Jack Zhang" userId="d3eecd4a-981e-4cdc-a4ce-4ae41348e794" providerId="ADAL" clId="{E514B62A-BE74-9B4A-B60F-2A9A951B69F1}" dt="2025-03-31T20:11:15.864" v="850" actId="1076"/>
          <ac:spMkLst>
            <pc:docMk/>
            <pc:sldMk cId="3307334056" sldId="877"/>
            <ac:spMk id="46" creationId="{D9FB5191-0A70-DB06-DADC-3CC89E4A0417}"/>
          </ac:spMkLst>
        </pc:spChg>
        <pc:spChg chg="add mod">
          <ac:chgData name="Jack Zhang" userId="d3eecd4a-981e-4cdc-a4ce-4ae41348e794" providerId="ADAL" clId="{E514B62A-BE74-9B4A-B60F-2A9A951B69F1}" dt="2025-03-31T20:11:15.864" v="850" actId="1076"/>
          <ac:spMkLst>
            <pc:docMk/>
            <pc:sldMk cId="3307334056" sldId="877"/>
            <ac:spMk id="47" creationId="{A2D50795-327C-4856-2295-300BDDBC9D77}"/>
          </ac:spMkLst>
        </pc:spChg>
        <pc:picChg chg="add del mod">
          <ac:chgData name="Jack Zhang" userId="d3eecd4a-981e-4cdc-a4ce-4ae41348e794" providerId="ADAL" clId="{E514B62A-BE74-9B4A-B60F-2A9A951B69F1}" dt="2025-03-31T20:09:18.154" v="833" actId="478"/>
          <ac:picMkLst>
            <pc:docMk/>
            <pc:sldMk cId="3307334056" sldId="877"/>
            <ac:picMk id="3" creationId="{3A1100F5-9522-C659-8B84-1AED56ADEA57}"/>
          </ac:picMkLst>
        </pc:picChg>
        <pc:picChg chg="del mod">
          <ac:chgData name="Jack Zhang" userId="d3eecd4a-981e-4cdc-a4ce-4ae41348e794" providerId="ADAL" clId="{E514B62A-BE74-9B4A-B60F-2A9A951B69F1}" dt="2025-03-31T20:09:02.879" v="830" actId="478"/>
          <ac:picMkLst>
            <pc:docMk/>
            <pc:sldMk cId="3307334056" sldId="877"/>
            <ac:picMk id="7" creationId="{55449601-00D4-C1B3-905E-8A7C30CC4376}"/>
          </ac:picMkLst>
        </pc:picChg>
        <pc:picChg chg="del mod">
          <ac:chgData name="Jack Zhang" userId="d3eecd4a-981e-4cdc-a4ce-4ae41348e794" providerId="ADAL" clId="{E514B62A-BE74-9B4A-B60F-2A9A951B69F1}" dt="2025-03-31T20:09:02.879" v="830" actId="478"/>
          <ac:picMkLst>
            <pc:docMk/>
            <pc:sldMk cId="3307334056" sldId="877"/>
            <ac:picMk id="8" creationId="{DBC8794F-0CD4-38F7-7E3E-2C4182E5CF2B}"/>
          </ac:picMkLst>
        </pc:picChg>
        <pc:picChg chg="del mod">
          <ac:chgData name="Jack Zhang" userId="d3eecd4a-981e-4cdc-a4ce-4ae41348e794" providerId="ADAL" clId="{E514B62A-BE74-9B4A-B60F-2A9A951B69F1}" dt="2025-03-31T20:09:18.154" v="833" actId="478"/>
          <ac:picMkLst>
            <pc:docMk/>
            <pc:sldMk cId="3307334056" sldId="877"/>
            <ac:picMk id="9" creationId="{DDE22497-6B86-12C0-D26F-06FE7FDB22CF}"/>
          </ac:picMkLst>
        </pc:picChg>
        <pc:picChg chg="add del mod">
          <ac:chgData name="Jack Zhang" userId="d3eecd4a-981e-4cdc-a4ce-4ae41348e794" providerId="ADAL" clId="{E514B62A-BE74-9B4A-B60F-2A9A951B69F1}" dt="2025-03-31T20:11:11.593" v="848" actId="478"/>
          <ac:picMkLst>
            <pc:docMk/>
            <pc:sldMk cId="3307334056" sldId="877"/>
            <ac:picMk id="10" creationId="{A02E2F86-4816-9A98-7094-9C4B3AB57ADA}"/>
          </ac:picMkLst>
        </pc:picChg>
        <pc:picChg chg="add del mod">
          <ac:chgData name="Jack Zhang" userId="d3eecd4a-981e-4cdc-a4ce-4ae41348e794" providerId="ADAL" clId="{E514B62A-BE74-9B4A-B60F-2A9A951B69F1}" dt="2025-03-31T20:09:18.154" v="833" actId="478"/>
          <ac:picMkLst>
            <pc:docMk/>
            <pc:sldMk cId="3307334056" sldId="877"/>
            <ac:picMk id="11" creationId="{250760A0-6BA5-9001-52F5-3E7DD4C8F2DF}"/>
          </ac:picMkLst>
        </pc:picChg>
        <pc:picChg chg="add del mod">
          <ac:chgData name="Jack Zhang" userId="d3eecd4a-981e-4cdc-a4ce-4ae41348e794" providerId="ADAL" clId="{E514B62A-BE74-9B4A-B60F-2A9A951B69F1}" dt="2025-03-31T20:11:11.593" v="848" actId="478"/>
          <ac:picMkLst>
            <pc:docMk/>
            <pc:sldMk cId="3307334056" sldId="877"/>
            <ac:picMk id="21" creationId="{C7C4C802-D11B-BD53-EEB3-5F0259ACE0CF}"/>
          </ac:picMkLst>
        </pc:picChg>
        <pc:picChg chg="add mod">
          <ac:chgData name="Jack Zhang" userId="d3eecd4a-981e-4cdc-a4ce-4ae41348e794" providerId="ADAL" clId="{E514B62A-BE74-9B4A-B60F-2A9A951B69F1}" dt="2025-03-31T20:10:37.478" v="843" actId="478"/>
          <ac:picMkLst>
            <pc:docMk/>
            <pc:sldMk cId="3307334056" sldId="877"/>
            <ac:picMk id="22" creationId="{019F0089-1433-6DC6-E224-89028DFBC848}"/>
          </ac:picMkLst>
        </pc:picChg>
        <pc:picChg chg="add del mod">
          <ac:chgData name="Jack Zhang" userId="d3eecd4a-981e-4cdc-a4ce-4ae41348e794" providerId="ADAL" clId="{E514B62A-BE74-9B4A-B60F-2A9A951B69F1}" dt="2025-03-31T20:11:11.593" v="848" actId="478"/>
          <ac:picMkLst>
            <pc:docMk/>
            <pc:sldMk cId="3307334056" sldId="877"/>
            <ac:picMk id="23" creationId="{3EEDD506-515B-088E-F0B9-59F2A2F28350}"/>
          </ac:picMkLst>
        </pc:picChg>
        <pc:picChg chg="add del mod">
          <ac:chgData name="Jack Zhang" userId="d3eecd4a-981e-4cdc-a4ce-4ae41348e794" providerId="ADAL" clId="{E514B62A-BE74-9B4A-B60F-2A9A951B69F1}" dt="2025-03-31T20:10:53.859" v="846" actId="1076"/>
          <ac:picMkLst>
            <pc:docMk/>
            <pc:sldMk cId="3307334056" sldId="877"/>
            <ac:picMk id="24" creationId="{46A76D4F-26BA-C863-2D27-98A722993D28}"/>
          </ac:picMkLst>
        </pc:picChg>
        <pc:picChg chg="add del mod">
          <ac:chgData name="Jack Zhang" userId="d3eecd4a-981e-4cdc-a4ce-4ae41348e794" providerId="ADAL" clId="{E514B62A-BE74-9B4A-B60F-2A9A951B69F1}" dt="2025-03-31T20:10:53.859" v="846" actId="1076"/>
          <ac:picMkLst>
            <pc:docMk/>
            <pc:sldMk cId="3307334056" sldId="877"/>
            <ac:picMk id="25" creationId="{51CA0811-97A7-928B-AEC8-DE716DD9089A}"/>
          </ac:picMkLst>
        </pc:picChg>
        <pc:picChg chg="add mod">
          <ac:chgData name="Jack Zhang" userId="d3eecd4a-981e-4cdc-a4ce-4ae41348e794" providerId="ADAL" clId="{E514B62A-BE74-9B4A-B60F-2A9A951B69F1}" dt="2025-03-31T20:10:31.390" v="840"/>
          <ac:picMkLst>
            <pc:docMk/>
            <pc:sldMk cId="3307334056" sldId="877"/>
            <ac:picMk id="35" creationId="{F04E3721-7BF1-924A-3B2E-9A7B97AE4461}"/>
          </ac:picMkLst>
        </pc:picChg>
        <pc:picChg chg="add mod">
          <ac:chgData name="Jack Zhang" userId="d3eecd4a-981e-4cdc-a4ce-4ae41348e794" providerId="ADAL" clId="{E514B62A-BE74-9B4A-B60F-2A9A951B69F1}" dt="2025-03-31T20:10:31.390" v="840"/>
          <ac:picMkLst>
            <pc:docMk/>
            <pc:sldMk cId="3307334056" sldId="877"/>
            <ac:picMk id="36" creationId="{26E509D3-30E7-1BC1-3134-340EA6AFD0DC}"/>
          </ac:picMkLst>
        </pc:picChg>
        <pc:picChg chg="add mod">
          <ac:chgData name="Jack Zhang" userId="d3eecd4a-981e-4cdc-a4ce-4ae41348e794" providerId="ADAL" clId="{E514B62A-BE74-9B4A-B60F-2A9A951B69F1}" dt="2025-03-31T20:10:31.390" v="840"/>
          <ac:picMkLst>
            <pc:docMk/>
            <pc:sldMk cId="3307334056" sldId="877"/>
            <ac:picMk id="37" creationId="{192ACB99-4650-396B-D5D8-AF60B526D713}"/>
          </ac:picMkLst>
        </pc:picChg>
        <pc:picChg chg="add mod">
          <ac:chgData name="Jack Zhang" userId="d3eecd4a-981e-4cdc-a4ce-4ae41348e794" providerId="ADAL" clId="{E514B62A-BE74-9B4A-B60F-2A9A951B69F1}" dt="2025-03-31T20:11:15.864" v="850" actId="1076"/>
          <ac:picMkLst>
            <pc:docMk/>
            <pc:sldMk cId="3307334056" sldId="877"/>
            <ac:picMk id="43" creationId="{477F6D63-D84E-C0C3-FD58-CC8A01A98D44}"/>
          </ac:picMkLst>
        </pc:picChg>
        <pc:picChg chg="add mod">
          <ac:chgData name="Jack Zhang" userId="d3eecd4a-981e-4cdc-a4ce-4ae41348e794" providerId="ADAL" clId="{E514B62A-BE74-9B4A-B60F-2A9A951B69F1}" dt="2025-03-31T20:11:15.864" v="850" actId="1076"/>
          <ac:picMkLst>
            <pc:docMk/>
            <pc:sldMk cId="3307334056" sldId="877"/>
            <ac:picMk id="48" creationId="{D9285520-DF77-D724-21DA-CAE83AD68861}"/>
          </ac:picMkLst>
        </pc:picChg>
        <pc:picChg chg="add mod">
          <ac:chgData name="Jack Zhang" userId="d3eecd4a-981e-4cdc-a4ce-4ae41348e794" providerId="ADAL" clId="{E514B62A-BE74-9B4A-B60F-2A9A951B69F1}" dt="2025-03-31T20:11:15.864" v="850" actId="1076"/>
          <ac:picMkLst>
            <pc:docMk/>
            <pc:sldMk cId="3307334056" sldId="877"/>
            <ac:picMk id="51" creationId="{33B3602A-A0B4-FD18-0EE5-28C98906C5DE}"/>
          </ac:picMkLst>
        </pc:picChg>
      </pc:sldChg>
      <pc:sldChg chg="addSp delSp modSp new mod modTransition modAnim">
        <pc:chgData name="Jack Zhang" userId="d3eecd4a-981e-4cdc-a4ce-4ae41348e794" providerId="ADAL" clId="{E514B62A-BE74-9B4A-B60F-2A9A951B69F1}" dt="2025-03-31T20:23:46.348" v="1030"/>
        <pc:sldMkLst>
          <pc:docMk/>
          <pc:sldMk cId="649407007" sldId="878"/>
        </pc:sldMkLst>
        <pc:spChg chg="mod">
          <ac:chgData name="Jack Zhang" userId="d3eecd4a-981e-4cdc-a4ce-4ae41348e794" providerId="ADAL" clId="{E514B62A-BE74-9B4A-B60F-2A9A951B69F1}" dt="2025-03-31T20:15:59.048" v="860" actId="20577"/>
          <ac:spMkLst>
            <pc:docMk/>
            <pc:sldMk cId="649407007" sldId="878"/>
            <ac:spMk id="2" creationId="{6F9EC033-ECEE-0B76-9653-F91ADC222FB7}"/>
          </ac:spMkLst>
        </pc:spChg>
        <pc:spChg chg="del">
          <ac:chgData name="Jack Zhang" userId="d3eecd4a-981e-4cdc-a4ce-4ae41348e794" providerId="ADAL" clId="{E514B62A-BE74-9B4A-B60F-2A9A951B69F1}" dt="2025-03-31T20:19:12.643" v="889" actId="478"/>
          <ac:spMkLst>
            <pc:docMk/>
            <pc:sldMk cId="649407007" sldId="878"/>
            <ac:spMk id="3" creationId="{90805A37-A09C-00AE-B371-856203170359}"/>
          </ac:spMkLst>
        </pc:spChg>
        <pc:spChg chg="add mod">
          <ac:chgData name="Jack Zhang" userId="d3eecd4a-981e-4cdc-a4ce-4ae41348e794" providerId="ADAL" clId="{E514B62A-BE74-9B4A-B60F-2A9A951B69F1}" dt="2025-03-31T20:19:44.552" v="901" actId="1076"/>
          <ac:spMkLst>
            <pc:docMk/>
            <pc:sldMk cId="649407007" sldId="878"/>
            <ac:spMk id="14" creationId="{4E8952D9-6880-7FCC-D8E9-6B85733D2DEA}"/>
          </ac:spMkLst>
        </pc:spChg>
        <pc:spChg chg="add mod">
          <ac:chgData name="Jack Zhang" userId="d3eecd4a-981e-4cdc-a4ce-4ae41348e794" providerId="ADAL" clId="{E514B62A-BE74-9B4A-B60F-2A9A951B69F1}" dt="2025-03-31T20:21:06.498" v="1009" actId="1076"/>
          <ac:spMkLst>
            <pc:docMk/>
            <pc:sldMk cId="649407007" sldId="878"/>
            <ac:spMk id="15" creationId="{71B06F98-6D00-CDCA-9264-6EF1A783A70F}"/>
          </ac:spMkLst>
        </pc:spChg>
        <pc:spChg chg="add mod">
          <ac:chgData name="Jack Zhang" userId="d3eecd4a-981e-4cdc-a4ce-4ae41348e794" providerId="ADAL" clId="{E514B62A-BE74-9B4A-B60F-2A9A951B69F1}" dt="2025-03-31T20:22:35.356" v="1027" actId="14100"/>
          <ac:spMkLst>
            <pc:docMk/>
            <pc:sldMk cId="649407007" sldId="878"/>
            <ac:spMk id="16" creationId="{B1D2ABDC-4592-1F84-5122-6C26DB4A021E}"/>
          </ac:spMkLst>
        </pc:spChg>
        <pc:spChg chg="add mod">
          <ac:chgData name="Jack Zhang" userId="d3eecd4a-981e-4cdc-a4ce-4ae41348e794" providerId="ADAL" clId="{E514B62A-BE74-9B4A-B60F-2A9A951B69F1}" dt="2025-03-31T20:22:20.983" v="1024" actId="1035"/>
          <ac:spMkLst>
            <pc:docMk/>
            <pc:sldMk cId="649407007" sldId="878"/>
            <ac:spMk id="17" creationId="{926600F4-8480-F42F-1670-3EFD12F61796}"/>
          </ac:spMkLst>
        </pc:spChg>
        <pc:picChg chg="add mod">
          <ac:chgData name="Jack Zhang" userId="d3eecd4a-981e-4cdc-a4ce-4ae41348e794" providerId="ADAL" clId="{E514B62A-BE74-9B4A-B60F-2A9A951B69F1}" dt="2025-03-31T20:18:39.927" v="882" actId="14100"/>
          <ac:picMkLst>
            <pc:docMk/>
            <pc:sldMk cId="649407007" sldId="878"/>
            <ac:picMk id="5" creationId="{5CA20A07-2E84-0BDE-7DD4-D2346C7F9E6C}"/>
          </ac:picMkLst>
        </pc:picChg>
        <pc:picChg chg="add mod modCrop">
          <ac:chgData name="Jack Zhang" userId="d3eecd4a-981e-4cdc-a4ce-4ae41348e794" providerId="ADAL" clId="{E514B62A-BE74-9B4A-B60F-2A9A951B69F1}" dt="2025-03-31T20:19:44.552" v="901" actId="1076"/>
          <ac:picMkLst>
            <pc:docMk/>
            <pc:sldMk cId="649407007" sldId="878"/>
            <ac:picMk id="11" creationId="{19BDFE99-E4FC-8D1B-F2F8-25311DC25017}"/>
          </ac:picMkLst>
        </pc:picChg>
        <pc:cxnChg chg="add mod">
          <ac:chgData name="Jack Zhang" userId="d3eecd4a-981e-4cdc-a4ce-4ae41348e794" providerId="ADAL" clId="{E514B62A-BE74-9B4A-B60F-2A9A951B69F1}" dt="2025-03-31T20:18:39.927" v="882" actId="14100"/>
          <ac:cxnSpMkLst>
            <pc:docMk/>
            <pc:sldMk cId="649407007" sldId="878"/>
            <ac:cxnSpMk id="6" creationId="{CA8F3FFB-AB6E-B2FE-B803-F913BD1EF42C}"/>
          </ac:cxnSpMkLst>
        </pc:cxnChg>
        <pc:cxnChg chg="add mod">
          <ac:chgData name="Jack Zhang" userId="d3eecd4a-981e-4cdc-a4ce-4ae41348e794" providerId="ADAL" clId="{E514B62A-BE74-9B4A-B60F-2A9A951B69F1}" dt="2025-03-31T20:18:39.927" v="882" actId="14100"/>
          <ac:cxnSpMkLst>
            <pc:docMk/>
            <pc:sldMk cId="649407007" sldId="878"/>
            <ac:cxnSpMk id="8" creationId="{1B967031-DC0B-81C0-E7AC-17CBC079DCA0}"/>
          </ac:cxnSpMkLst>
        </pc:cxnChg>
      </pc:sldChg>
      <pc:sldChg chg="add del">
        <pc:chgData name="Jack Zhang" userId="d3eecd4a-981e-4cdc-a4ce-4ae41348e794" providerId="ADAL" clId="{E514B62A-BE74-9B4A-B60F-2A9A951B69F1}" dt="2025-03-31T20:07:18.220" v="829" actId="2696"/>
        <pc:sldMkLst>
          <pc:docMk/>
          <pc:sldMk cId="2672081337" sldId="878"/>
        </pc:sldMkLst>
      </pc:sldChg>
      <pc:sldChg chg="add">
        <pc:chgData name="Jack Zhang" userId="d3eecd4a-981e-4cdc-a4ce-4ae41348e794" providerId="ADAL" clId="{E514B62A-BE74-9B4A-B60F-2A9A951B69F1}" dt="2025-03-31T20:35:56.603" v="1142"/>
        <pc:sldMkLst>
          <pc:docMk/>
          <pc:sldMk cId="1581674755" sldId="879"/>
        </pc:sldMkLst>
      </pc:sldChg>
      <pc:sldChg chg="new del">
        <pc:chgData name="Jack Zhang" userId="d3eecd4a-981e-4cdc-a4ce-4ae41348e794" providerId="ADAL" clId="{E514B62A-BE74-9B4A-B60F-2A9A951B69F1}" dt="2025-03-31T20:36:44.287" v="1155" actId="2696"/>
        <pc:sldMkLst>
          <pc:docMk/>
          <pc:sldMk cId="872590717" sldId="880"/>
        </pc:sldMkLst>
      </pc:sldChg>
    </pc:docChg>
  </pc:docChgLst>
  <pc:docChgLst>
    <pc:chgData name="Jack Zhang" userId="S::jzhan237@jh.edu::d3eecd4a-981e-4cdc-a4ce-4ae41348e794" providerId="AD" clId="Web-{6222A0C3-5392-4C0B-6F23-194607D1F478}"/>
    <pc:docChg chg="addSld">
      <pc:chgData name="Jack Zhang" userId="S::jzhan237@jh.edu::d3eecd4a-981e-4cdc-a4ce-4ae41348e794" providerId="AD" clId="Web-{6222A0C3-5392-4C0B-6F23-194607D1F478}" dt="2025-03-25T21:06:21.757" v="5"/>
      <pc:docMkLst>
        <pc:docMk/>
      </pc:docMkLst>
      <pc:sldChg chg="add">
        <pc:chgData name="Jack Zhang" userId="S::jzhan237@jh.edu::d3eecd4a-981e-4cdc-a4ce-4ae41348e794" providerId="AD" clId="Web-{6222A0C3-5392-4C0B-6F23-194607D1F478}" dt="2025-03-25T21:06:21.726" v="0"/>
        <pc:sldMkLst>
          <pc:docMk/>
          <pc:sldMk cId="1945684871" sldId="266"/>
        </pc:sldMkLst>
      </pc:sldChg>
      <pc:sldChg chg="add">
        <pc:chgData name="Jack Zhang" userId="S::jzhan237@jh.edu::d3eecd4a-981e-4cdc-a4ce-4ae41348e794" providerId="AD" clId="Web-{6222A0C3-5392-4C0B-6F23-194607D1F478}" dt="2025-03-25T21:06:21.741" v="2"/>
        <pc:sldMkLst>
          <pc:docMk/>
          <pc:sldMk cId="563961824" sldId="527"/>
        </pc:sldMkLst>
      </pc:sldChg>
      <pc:sldChg chg="add">
        <pc:chgData name="Jack Zhang" userId="S::jzhan237@jh.edu::d3eecd4a-981e-4cdc-a4ce-4ae41348e794" providerId="AD" clId="Web-{6222A0C3-5392-4C0B-6F23-194607D1F478}" dt="2025-03-25T21:06:21.726" v="1"/>
        <pc:sldMkLst>
          <pc:docMk/>
          <pc:sldMk cId="3978131224" sldId="873"/>
        </pc:sldMkLst>
      </pc:sldChg>
      <pc:sldChg chg="add">
        <pc:chgData name="Jack Zhang" userId="S::jzhan237@jh.edu::d3eecd4a-981e-4cdc-a4ce-4ae41348e794" providerId="AD" clId="Web-{6222A0C3-5392-4C0B-6F23-194607D1F478}" dt="2025-03-25T21:06:21.741" v="3"/>
        <pc:sldMkLst>
          <pc:docMk/>
          <pc:sldMk cId="3393865790" sldId="874"/>
        </pc:sldMkLst>
      </pc:sldChg>
      <pc:sldChg chg="add">
        <pc:chgData name="Jack Zhang" userId="S::jzhan237@jh.edu::d3eecd4a-981e-4cdc-a4ce-4ae41348e794" providerId="AD" clId="Web-{6222A0C3-5392-4C0B-6F23-194607D1F478}" dt="2025-03-25T21:06:21.757" v="5"/>
        <pc:sldMkLst>
          <pc:docMk/>
          <pc:sldMk cId="1751591484" sldId="875"/>
        </pc:sldMkLst>
      </pc:sldChg>
      <pc:sldChg chg="add">
        <pc:chgData name="Jack Zhang" userId="S::jzhan237@jh.edu::d3eecd4a-981e-4cdc-a4ce-4ae41348e794" providerId="AD" clId="Web-{6222A0C3-5392-4C0B-6F23-194607D1F478}" dt="2025-03-25T21:06:21.757" v="4"/>
        <pc:sldMkLst>
          <pc:docMk/>
          <pc:sldMk cId="2701017167" sldId="8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BB819-E68A-4863-82C0-FDBED2C44E3A}" type="datetimeFigureOut"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D48FE-5DF1-42F1-AAE7-ED3BB68F7E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9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Beyond safety spec: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Calibri"/>
              </a:rPr>
              <a:t>Context-aware (culture aware, </a:t>
            </a:r>
            <a:r>
              <a:rPr lang="en-US" err="1">
                <a:cs typeface="Calibri"/>
              </a:rPr>
              <a:t>cutomer</a:t>
            </a:r>
            <a:r>
              <a:rPr lang="en-US">
                <a:cs typeface="Calibri"/>
              </a:rPr>
              <a:t> aware)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8ADA3-B5BF-4209-BC32-A8A9F97C9A4D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0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249A9-5419-204F-A467-338601098D5F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4CA71-04BB-6F42-BF4A-C8376F09A277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A4080-DD50-F942-AA12-A9490EDFBA3E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83D16-5CF4-C045-AB53-1E5078C4B76F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2200-0631-5148-A18A-298BA7FC8023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7961-9C1C-284F-B7CD-152D4B085E5C}" type="datetime1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A120-899F-CB46-9641-F4A6E053153E}" type="datetime1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8228A-D213-F54B-A18F-F9A2142AB7D7}" type="datetime1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55B4-5589-5845-B509-BE3E028220E2}" type="datetime1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A12F9-C6AF-B44C-B9D4-73AF8DA3E9F1}" type="datetime1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4B2E-AA04-1143-A0CF-3DC724D2FAED}" type="datetime1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A86AF-AD1C-644B-8E4F-A5FB7B2C7F0E}" type="datetime1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12.sv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5252" y="391283"/>
            <a:ext cx="10701495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Controllable Safety Alignment</a:t>
            </a:r>
            <a:r>
              <a:rPr lang="en-US" sz="4800" i="1" dirty="0"/>
              <a:t>: </a:t>
            </a:r>
            <a:br>
              <a:rPr lang="en-US" dirty="0"/>
            </a:br>
            <a:r>
              <a:rPr lang="en-US" sz="3200" dirty="0"/>
              <a:t>Inference-Time Adaptation to Diverse Safety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4959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Jingyu (Jack) Zhang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Ahmed Elgohary, Ahmed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Magooda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Khashabi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*, Benjamin Van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Durme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</a:p>
        </p:txBody>
      </p:sp>
      <p:pic>
        <p:nvPicPr>
          <p:cNvPr id="1026" name="Picture 2" descr="Center for Language and Speech Processing">
            <a:extLst>
              <a:ext uri="{FF2B5EF4-FFF2-40B4-BE49-F238E27FC236}">
                <a16:creationId xmlns:a16="http://schemas.microsoft.com/office/drawing/2014/main" id="{E51C2042-2D3E-6464-65B7-645DDF809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04" y="4039427"/>
            <a:ext cx="38100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Logo, symbol, meaning, history, PNG, brand">
            <a:extLst>
              <a:ext uri="{FF2B5EF4-FFF2-40B4-BE49-F238E27FC236}">
                <a16:creationId xmlns:a16="http://schemas.microsoft.com/office/drawing/2014/main" id="{522A7F7C-A316-F049-2EAA-1273CF06DE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8" b="14458"/>
          <a:stretch/>
        </p:blipFill>
        <p:spPr bwMode="auto">
          <a:xfrm>
            <a:off x="1641231" y="4039426"/>
            <a:ext cx="3906758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8C020-DCDA-5CEC-68BC-F70C5AC06840}"/>
              </a:ext>
            </a:extLst>
          </p:cNvPr>
          <p:cNvSpPr txBox="1"/>
          <p:nvPr/>
        </p:nvSpPr>
        <p:spPr>
          <a:xfrm>
            <a:off x="1524000" y="1585083"/>
            <a:ext cx="864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⚙️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27DFE-F206-AEC2-13E2-0D6B5A66DBDC}"/>
              </a:ext>
            </a:extLst>
          </p:cNvPr>
          <p:cNvSpPr txBox="1"/>
          <p:nvPr/>
        </p:nvSpPr>
        <p:spPr>
          <a:xfrm>
            <a:off x="2678893" y="5857462"/>
            <a:ext cx="65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Warning: this presentation contain explicit content.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AA288-DB10-73FB-CCFB-A993FECF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687B-372C-F73E-79B2-0CD60A13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647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Our </a:t>
            </a:r>
            <a:r>
              <a:rPr lang="en-US" b="1" err="1">
                <a:ea typeface="Calibri Light"/>
                <a:cs typeface="Calibri Light"/>
              </a:rPr>
              <a:t>CoSAlign</a:t>
            </a:r>
            <a:r>
              <a:rPr lang="en-US" b="1">
                <a:ea typeface="Calibri Light"/>
                <a:cs typeface="Calibri Light"/>
              </a:rPr>
              <a:t> </a:t>
            </a:r>
            <a:r>
              <a:rPr lang="en-US">
                <a:ea typeface="Calibri Light"/>
                <a:cs typeface="Calibri Light"/>
              </a:rPr>
              <a:t>model is both safe + helpful</a:t>
            </a:r>
            <a:endParaRPr lang="en-US"/>
          </a:p>
        </p:txBody>
      </p:sp>
      <p:pic>
        <p:nvPicPr>
          <p:cNvPr id="4" name="Content Placeholder 3" descr="A text on a page&#10;&#10;AI-generated content may be incorrect.">
            <a:extLst>
              <a:ext uri="{FF2B5EF4-FFF2-40B4-BE49-F238E27FC236}">
                <a16:creationId xmlns:a16="http://schemas.microsoft.com/office/drawing/2014/main" id="{70AA15DF-A6FC-FF76-FD07-7E68734E7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523" y="1164166"/>
            <a:ext cx="9914454" cy="547846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BB94A0-0DFF-318E-A26C-8E5330E4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CB71D1-3569-7C8B-81BE-BD3924FE97BB}"/>
              </a:ext>
            </a:extLst>
          </p:cNvPr>
          <p:cNvSpPr/>
          <p:nvPr/>
        </p:nvSpPr>
        <p:spPr>
          <a:xfrm>
            <a:off x="1043523" y="4777272"/>
            <a:ext cx="9914454" cy="821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E67C3-EB07-05EC-CB82-9701B231AA9E}"/>
              </a:ext>
            </a:extLst>
          </p:cNvPr>
          <p:cNvSpPr/>
          <p:nvPr/>
        </p:nvSpPr>
        <p:spPr>
          <a:xfrm>
            <a:off x="962658" y="3023119"/>
            <a:ext cx="9914454" cy="1705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18816F-0DE2-15C3-F38F-F599DF1B99DC}"/>
              </a:ext>
            </a:extLst>
          </p:cNvPr>
          <p:cNvSpPr/>
          <p:nvPr/>
        </p:nvSpPr>
        <p:spPr>
          <a:xfrm>
            <a:off x="1043523" y="2447918"/>
            <a:ext cx="9914454" cy="575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2F308E-4879-5E75-5544-AEE16C9036B5}"/>
              </a:ext>
            </a:extLst>
          </p:cNvPr>
          <p:cNvSpPr/>
          <p:nvPr/>
        </p:nvSpPr>
        <p:spPr>
          <a:xfrm>
            <a:off x="1043523" y="6082327"/>
            <a:ext cx="9914454" cy="2740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A0C88-99B6-E5C0-38EE-943BD9245306}"/>
              </a:ext>
            </a:extLst>
          </p:cNvPr>
          <p:cNvSpPr/>
          <p:nvPr/>
        </p:nvSpPr>
        <p:spPr>
          <a:xfrm>
            <a:off x="1138773" y="6355863"/>
            <a:ext cx="9914454" cy="393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9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E55C-3586-09AE-0C86-1C963D68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365126"/>
            <a:ext cx="11290041" cy="1325563"/>
          </a:xfrm>
        </p:spPr>
        <p:txBody>
          <a:bodyPr/>
          <a:lstStyle/>
          <a:p>
            <a:r>
              <a:rPr lang="en-US" dirty="0" err="1"/>
              <a:t>CoSAlign</a:t>
            </a:r>
            <a:r>
              <a:rPr lang="en-US" dirty="0"/>
              <a:t> outperforms strong Cascade baselines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394112-34A3-2544-75B7-CC0BDB2A7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90" y="1590725"/>
            <a:ext cx="7910285" cy="4902149"/>
          </a:xfrm>
        </p:spPr>
      </p:pic>
    </p:spTree>
    <p:extLst>
      <p:ext uri="{BB962C8B-B14F-4D97-AF65-F5344CB8AC3E}">
        <p14:creationId xmlns:p14="http://schemas.microsoft.com/office/powerpoint/2010/main" val="349837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9FB1-0C12-6006-C51E-A5BBFA5A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AD82-3C0C-B7DD-DD13-ECC5D12A7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6" y="1825625"/>
            <a:ext cx="6689558" cy="4351338"/>
          </a:xfrm>
        </p:spPr>
        <p:txBody>
          <a:bodyPr/>
          <a:lstStyle/>
          <a:p>
            <a:r>
              <a:rPr lang="en-US" dirty="0"/>
              <a:t>We proposed the Controllable Safety Alignment framework, including </a:t>
            </a:r>
          </a:p>
          <a:p>
            <a:pPr lvl="1"/>
            <a:r>
              <a:rPr lang="en-US" dirty="0"/>
              <a:t>The </a:t>
            </a:r>
            <a:r>
              <a:rPr lang="en-US" b="1" dirty="0" err="1"/>
              <a:t>CoSAlign</a:t>
            </a:r>
            <a:r>
              <a:rPr lang="en-US" dirty="0"/>
              <a:t>⚙️ training method</a:t>
            </a:r>
          </a:p>
          <a:p>
            <a:pPr lvl="1"/>
            <a:r>
              <a:rPr lang="en-US" dirty="0"/>
              <a:t>The human-author benchmark </a:t>
            </a:r>
            <a:r>
              <a:rPr lang="en-US" b="1" dirty="0" err="1"/>
              <a:t>CoSApien</a:t>
            </a:r>
            <a:r>
              <a:rPr lang="en-US" dirty="0"/>
              <a:t>👥</a:t>
            </a:r>
          </a:p>
          <a:p>
            <a:pPr lvl="1"/>
            <a:r>
              <a:rPr lang="en-US" dirty="0"/>
              <a:t>And the </a:t>
            </a:r>
            <a:r>
              <a:rPr lang="en-US" b="1" dirty="0" err="1"/>
              <a:t>CoSA</a:t>
            </a:r>
            <a:r>
              <a:rPr lang="en-US" b="1" dirty="0"/>
              <a:t>-Score</a:t>
            </a:r>
            <a:r>
              <a:rPr lang="en-US" dirty="0"/>
              <a:t>🤝 evaluation protocol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address the </a:t>
            </a:r>
            <a:r>
              <a:rPr lang="en-US" b="1" i="1" dirty="0"/>
              <a:t>overlooked plurality </a:t>
            </a:r>
            <a:r>
              <a:rPr lang="en-US" dirty="0"/>
              <a:t>of LLM safety alignment and call for future works that improve LLM controllability from different angles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C2AC9-A80E-BD57-7109-DC62D7C0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431" y="1391652"/>
            <a:ext cx="4074695" cy="40746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B7F2-6A55-32BF-72EE-AD3B8820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F7DA8-153A-B176-15B7-32F4AC1BB478}"/>
              </a:ext>
            </a:extLst>
          </p:cNvPr>
          <p:cNvSpPr txBox="1"/>
          <p:nvPr/>
        </p:nvSpPr>
        <p:spPr>
          <a:xfrm>
            <a:off x="7603958" y="5281681"/>
            <a:ext cx="387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out our paper for more details!</a:t>
            </a:r>
          </a:p>
        </p:txBody>
      </p:sp>
    </p:spTree>
    <p:extLst>
      <p:ext uri="{BB962C8B-B14F-4D97-AF65-F5344CB8AC3E}">
        <p14:creationId xmlns:p14="http://schemas.microsoft.com/office/powerpoint/2010/main" val="188162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9F39694-EA18-3D65-C1DE-2A3C3325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214D-C52C-D6E7-762D-8FE63C69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8" y="365126"/>
            <a:ext cx="11290041" cy="1325563"/>
          </a:xfrm>
        </p:spPr>
        <p:txBody>
          <a:bodyPr/>
          <a:lstStyle/>
          <a:p>
            <a:r>
              <a:rPr lang="en-US" dirty="0" err="1"/>
              <a:t>CoSAlign</a:t>
            </a:r>
            <a:r>
              <a:rPr lang="en-US" dirty="0"/>
              <a:t> outperforms strong Cascade baselines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B0991C-BD94-1A24-0923-3D466C5D5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4731" y="1523695"/>
            <a:ext cx="8495784" cy="5160737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7D82D7-8716-ED30-E837-E3411B309EF9}"/>
              </a:ext>
            </a:extLst>
          </p:cNvPr>
          <p:cNvSpPr/>
          <p:nvPr/>
        </p:nvSpPr>
        <p:spPr>
          <a:xfrm>
            <a:off x="5247861" y="2967864"/>
            <a:ext cx="530087" cy="260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87F694-F6B1-8DCA-E8BD-3E97D44D7E59}"/>
              </a:ext>
            </a:extLst>
          </p:cNvPr>
          <p:cNvSpPr txBox="1"/>
          <p:nvPr/>
        </p:nvSpPr>
        <p:spPr>
          <a:xfrm>
            <a:off x="10070718" y="2931883"/>
            <a:ext cx="198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base </a:t>
            </a:r>
            <a:r>
              <a:rPr lang="en-US" b="1" dirty="0" err="1">
                <a:solidFill>
                  <a:srgbClr val="FF0000"/>
                </a:solidFill>
              </a:rPr>
              <a:t>model+ICA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EDCA1-5689-71C4-44DC-943F117FB516}"/>
              </a:ext>
            </a:extLst>
          </p:cNvPr>
          <p:cNvSpPr txBox="1"/>
          <p:nvPr/>
        </p:nvSpPr>
        <p:spPr>
          <a:xfrm>
            <a:off x="10165617" y="4718840"/>
            <a:ext cx="1984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best cascade 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7229D-06C5-7E38-CFC6-00AF122D00BE}"/>
              </a:ext>
            </a:extLst>
          </p:cNvPr>
          <p:cNvSpPr txBox="1"/>
          <p:nvPr/>
        </p:nvSpPr>
        <p:spPr>
          <a:xfrm>
            <a:off x="10165616" y="6196100"/>
            <a:ext cx="198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CoSAlign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39C054-B3D3-4972-425E-B4731E5A7313}"/>
              </a:ext>
            </a:extLst>
          </p:cNvPr>
          <p:cNvSpPr/>
          <p:nvPr/>
        </p:nvSpPr>
        <p:spPr>
          <a:xfrm>
            <a:off x="7745995" y="2967863"/>
            <a:ext cx="530087" cy="260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8CF66B8-791A-03F0-D380-787D5503EFB5}"/>
              </a:ext>
            </a:extLst>
          </p:cNvPr>
          <p:cNvSpPr/>
          <p:nvPr/>
        </p:nvSpPr>
        <p:spPr>
          <a:xfrm>
            <a:off x="5247861" y="4911740"/>
            <a:ext cx="530087" cy="260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23ABE12-9CA1-1190-A9F8-075426C6FC13}"/>
              </a:ext>
            </a:extLst>
          </p:cNvPr>
          <p:cNvSpPr/>
          <p:nvPr/>
        </p:nvSpPr>
        <p:spPr>
          <a:xfrm>
            <a:off x="7745994" y="4911739"/>
            <a:ext cx="530087" cy="260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1C32860-BDFC-AE81-81AA-D9562070DD53}"/>
              </a:ext>
            </a:extLst>
          </p:cNvPr>
          <p:cNvSpPr/>
          <p:nvPr/>
        </p:nvSpPr>
        <p:spPr>
          <a:xfrm>
            <a:off x="5247861" y="6253581"/>
            <a:ext cx="530087" cy="260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4CAC6E6-BEF7-80D4-0916-534E473E30B9}"/>
              </a:ext>
            </a:extLst>
          </p:cNvPr>
          <p:cNvSpPr/>
          <p:nvPr/>
        </p:nvSpPr>
        <p:spPr>
          <a:xfrm>
            <a:off x="7745993" y="6250501"/>
            <a:ext cx="530087" cy="26052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2061D2-CCAF-A498-45D0-B9CF5166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C9CE7-77EB-AFEB-D0EB-D6609054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F752-1C27-162E-0957-B95B0187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 Display"/>
                <a:ea typeface="+mj-lt"/>
                <a:cs typeface="+mj-lt"/>
              </a:rPr>
              <a:t>Current safety alignment is </a:t>
            </a:r>
            <a:r>
              <a:rPr lang="en-US" i="1" dirty="0">
                <a:latin typeface="Aptos Display"/>
                <a:ea typeface="+mj-lt"/>
                <a:cs typeface="+mj-lt"/>
              </a:rPr>
              <a:t>one-size-fits-all</a:t>
            </a:r>
            <a:endParaRPr lang="en-US" dirty="0">
              <a:latin typeface="Aptos Display"/>
              <a:ea typeface="+mj-lt"/>
              <a:cs typeface="+mj-lt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BA7557E-C2A1-F3B6-CCF2-09408FB1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1F10BF-EDD9-1C82-641D-958B3E3761C3}"/>
              </a:ext>
            </a:extLst>
          </p:cNvPr>
          <p:cNvSpPr txBox="1"/>
          <p:nvPr/>
        </p:nvSpPr>
        <p:spPr>
          <a:xfrm>
            <a:off x="9394369" y="3354473"/>
            <a:ext cx="230212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Users with different safety needs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563F11-41A9-F63A-BD33-FC195C1BBFCD}"/>
              </a:ext>
            </a:extLst>
          </p:cNvPr>
          <p:cNvSpPr txBox="1"/>
          <p:nvPr/>
        </p:nvSpPr>
        <p:spPr>
          <a:xfrm>
            <a:off x="7131441" y="2430045"/>
            <a:ext cx="15338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Video game</a:t>
            </a:r>
          </a:p>
          <a:p>
            <a:r>
              <a:rPr lang="en-US" b="1"/>
              <a:t>developer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FE3CE1-515D-2DE2-6C37-21413B543D5E}"/>
              </a:ext>
            </a:extLst>
          </p:cNvPr>
          <p:cNvSpPr txBox="1"/>
          <p:nvPr/>
        </p:nvSpPr>
        <p:spPr>
          <a:xfrm>
            <a:off x="7128716" y="3336163"/>
            <a:ext cx="1962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National defense personnel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746C49-13FB-EFA4-B3F4-FFCDCDA9E0C8}"/>
              </a:ext>
            </a:extLst>
          </p:cNvPr>
          <p:cNvSpPr txBox="1"/>
          <p:nvPr/>
        </p:nvSpPr>
        <p:spPr>
          <a:xfrm>
            <a:off x="7131443" y="4238145"/>
            <a:ext cx="2113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Harassment training manager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477F6D63-D84E-C0C3-FD58-CC8A01A98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335" r="6335"/>
          <a:stretch/>
        </p:blipFill>
        <p:spPr>
          <a:xfrm>
            <a:off x="6187118" y="2296437"/>
            <a:ext cx="751335" cy="86033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A0AAB97-BE30-579C-2E3D-ED8B532B77FA}"/>
              </a:ext>
            </a:extLst>
          </p:cNvPr>
          <p:cNvCxnSpPr>
            <a:cxnSpLocks/>
          </p:cNvCxnSpPr>
          <p:nvPr/>
        </p:nvCxnSpPr>
        <p:spPr>
          <a:xfrm>
            <a:off x="2842693" y="3513317"/>
            <a:ext cx="28538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8E551C-7BCA-8A8B-F108-940B048D1231}"/>
              </a:ext>
            </a:extLst>
          </p:cNvPr>
          <p:cNvSpPr txBox="1"/>
          <p:nvPr/>
        </p:nvSpPr>
        <p:spPr>
          <a:xfrm>
            <a:off x="470754" y="2866986"/>
            <a:ext cx="23719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>
                <a:ea typeface="Calibri"/>
                <a:cs typeface="Calibri"/>
              </a:rPr>
              <a:t>One-size-fits-all</a:t>
            </a:r>
            <a:r>
              <a:rPr lang="en-US" dirty="0">
                <a:ea typeface="Calibri"/>
                <a:cs typeface="Calibri"/>
              </a:rPr>
              <a:t> </a:t>
            </a: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LLM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FB5191-0A70-DB06-DADC-3CC89E4A0417}"/>
              </a:ext>
            </a:extLst>
          </p:cNvPr>
          <p:cNvSpPr txBox="1"/>
          <p:nvPr/>
        </p:nvSpPr>
        <p:spPr>
          <a:xfrm>
            <a:off x="4040279" y="2737163"/>
            <a:ext cx="7791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D50795-327C-4856-2295-300BDDBC9D77}"/>
              </a:ext>
            </a:extLst>
          </p:cNvPr>
          <p:cNvSpPr txBox="1"/>
          <p:nvPr/>
        </p:nvSpPr>
        <p:spPr>
          <a:xfrm>
            <a:off x="2962775" y="3659328"/>
            <a:ext cx="28499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ptos"/>
                <a:ea typeface="Calibri"/>
                <a:cs typeface="Calibri"/>
              </a:rPr>
              <a:t>Expensive and impractical to re-align for each user!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D9285520-DF77-D724-21DA-CAE83AD68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8654" y="3445049"/>
            <a:ext cx="742712" cy="742712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CB2DE66-0BA6-2865-C999-3CC035ED7A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734364" y="3911990"/>
            <a:ext cx="418369" cy="347849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09C82FB9-0098-2A66-103B-978613D7EC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9234" y="3258346"/>
            <a:ext cx="751335" cy="75133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33B3602A-A0B4-FD18-0EE5-28C98906C5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87118" y="4161172"/>
            <a:ext cx="751335" cy="7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3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6" grpId="0"/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642A-58C5-8AC6-9710-C0C7D6625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 Display"/>
                <a:ea typeface="+mj-lt"/>
                <a:cs typeface="+mj-lt"/>
              </a:rPr>
              <a:t>Current safety alignment is </a:t>
            </a:r>
            <a:r>
              <a:rPr lang="en-US" i="1">
                <a:latin typeface="Aptos Display"/>
                <a:ea typeface="+mj-lt"/>
                <a:cs typeface="+mj-lt"/>
              </a:rPr>
              <a:t>one-size-fits-all</a:t>
            </a:r>
            <a:endParaRPr lang="en-US">
              <a:latin typeface="Aptos Display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313B-AFA8-6C72-9843-586B0BF6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28" y="1678013"/>
            <a:ext cx="10515600" cy="2253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ptos"/>
              </a:rPr>
              <a:t>Not ideal because...</a:t>
            </a:r>
          </a:p>
          <a:p>
            <a:r>
              <a:rPr lang="en-US" sz="2400" dirty="0">
                <a:ea typeface="+mn-lt"/>
                <a:cs typeface="+mn-lt"/>
              </a:rPr>
              <a:t>Users might have </a:t>
            </a:r>
            <a:r>
              <a:rPr lang="en-US" sz="2400" b="1" dirty="0">
                <a:ea typeface="+mn-lt"/>
                <a:cs typeface="+mn-lt"/>
              </a:rPr>
              <a:t>specialized safety requirements</a:t>
            </a:r>
            <a:r>
              <a:rPr lang="en-US" sz="2400" dirty="0">
                <a:ea typeface="+mn-lt"/>
                <a:cs typeface="+mn-lt"/>
              </a:rPr>
              <a:t>, where a standard model is too restrictive</a:t>
            </a:r>
          </a:p>
          <a:p>
            <a:r>
              <a:rPr lang="en-US" sz="2400" dirty="0">
                <a:ea typeface="+mn-lt"/>
                <a:cs typeface="+mn-lt"/>
              </a:rPr>
              <a:t>What is considered "safe" is changing with culture and regions</a:t>
            </a:r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45E8D-EB5B-09E5-7924-4DF5E08C04A9}"/>
              </a:ext>
            </a:extLst>
          </p:cNvPr>
          <p:cNvSpPr txBox="1"/>
          <p:nvPr/>
        </p:nvSpPr>
        <p:spPr>
          <a:xfrm>
            <a:off x="9170434" y="4744734"/>
            <a:ext cx="2302123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Users with different safety needs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90CEE6-8CFE-B90C-C3DC-CEF0EE28EEB4}"/>
              </a:ext>
            </a:extLst>
          </p:cNvPr>
          <p:cNvSpPr txBox="1"/>
          <p:nvPr/>
        </p:nvSpPr>
        <p:spPr>
          <a:xfrm>
            <a:off x="6907506" y="3820306"/>
            <a:ext cx="15338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Video game</a:t>
            </a:r>
          </a:p>
          <a:p>
            <a:r>
              <a:rPr lang="en-US" b="1"/>
              <a:t>developer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BC3BB5-8544-DC2F-4EF6-A418BEBDC26D}"/>
              </a:ext>
            </a:extLst>
          </p:cNvPr>
          <p:cNvSpPr txBox="1"/>
          <p:nvPr/>
        </p:nvSpPr>
        <p:spPr>
          <a:xfrm>
            <a:off x="6904781" y="4726424"/>
            <a:ext cx="1962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National defense personnel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C9FB4-72B8-A41D-FA29-7F772C9D091F}"/>
              </a:ext>
            </a:extLst>
          </p:cNvPr>
          <p:cNvSpPr txBox="1"/>
          <p:nvPr/>
        </p:nvSpPr>
        <p:spPr>
          <a:xfrm>
            <a:off x="6907508" y="5628406"/>
            <a:ext cx="21133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Harassment training manager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DFF2B9DF-10EF-660D-07F4-11CBDFB7FC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335" r="6335"/>
          <a:stretch/>
        </p:blipFill>
        <p:spPr>
          <a:xfrm>
            <a:off x="5963183" y="3686698"/>
            <a:ext cx="751335" cy="86033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4E9994-9662-43A9-83B9-04D431F0C0CF}"/>
              </a:ext>
            </a:extLst>
          </p:cNvPr>
          <p:cNvCxnSpPr>
            <a:cxnSpLocks/>
          </p:cNvCxnSpPr>
          <p:nvPr/>
        </p:nvCxnSpPr>
        <p:spPr>
          <a:xfrm>
            <a:off x="2618758" y="4903578"/>
            <a:ext cx="28538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E0B9D3-8C2F-A3EA-C519-B334C078853E}"/>
              </a:ext>
            </a:extLst>
          </p:cNvPr>
          <p:cNvSpPr txBox="1"/>
          <p:nvPr/>
        </p:nvSpPr>
        <p:spPr>
          <a:xfrm>
            <a:off x="246819" y="4257247"/>
            <a:ext cx="23719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>
                <a:ea typeface="Calibri"/>
                <a:cs typeface="Calibri"/>
              </a:rPr>
              <a:t>One-size-fits-all</a:t>
            </a:r>
            <a:r>
              <a:rPr lang="en-US" dirty="0">
                <a:ea typeface="Calibri"/>
                <a:cs typeface="Calibri"/>
              </a:rPr>
              <a:t> </a:t>
            </a: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LLM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C77204-8F18-90BB-AD5B-7304E2A00FF6}"/>
              </a:ext>
            </a:extLst>
          </p:cNvPr>
          <p:cNvSpPr txBox="1"/>
          <p:nvPr/>
        </p:nvSpPr>
        <p:spPr>
          <a:xfrm>
            <a:off x="3816344" y="4127424"/>
            <a:ext cx="77918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EAF65-C43F-3EED-04C9-5ED4B2B0FD39}"/>
              </a:ext>
            </a:extLst>
          </p:cNvPr>
          <p:cNvSpPr txBox="1"/>
          <p:nvPr/>
        </p:nvSpPr>
        <p:spPr>
          <a:xfrm>
            <a:off x="2738840" y="5049589"/>
            <a:ext cx="28499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ptos"/>
                <a:ea typeface="Calibri"/>
                <a:cs typeface="Calibri"/>
              </a:rPr>
              <a:t>Expensive and impractical to re-align for each user!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84F13B45-4AF2-C053-1271-C4F1714D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666C7D-F6CA-A980-C1E2-29A9A0B9D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719" y="4835310"/>
            <a:ext cx="742712" cy="74271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0B1BA3-BA18-6423-6701-444E768628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510429" y="5302251"/>
            <a:ext cx="418369" cy="34784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9693DF-4E25-ECB4-69B2-89A9E152F3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95299" y="4648607"/>
            <a:ext cx="751335" cy="75133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7F6F8D-8126-D1BB-888F-7B1CC35A47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63183" y="5551433"/>
            <a:ext cx="751335" cy="75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4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2E09-0F0F-85D3-0742-8D7C9E58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 Display"/>
              </a:rPr>
              <a:t>We propose </a:t>
            </a:r>
            <a:r>
              <a:rPr lang="en-US" b="1" i="1">
                <a:latin typeface="Aptos Display"/>
              </a:rPr>
              <a:t>Controllable Safety Alignment</a:t>
            </a:r>
            <a:endParaRPr lang="en-US" b="1" i="1">
              <a:latin typeface="Aptos Display"/>
              <a:ea typeface="Calibri Light"/>
              <a:cs typeface="Calibri Ligh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F03102-0C06-9C27-5878-7B9274C3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5086409"/>
            <a:ext cx="11648093" cy="14258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Controllable Safety Alignment </a:t>
            </a:r>
            <a:r>
              <a:rPr lang="en-US" sz="2400" b="1" dirty="0"/>
              <a:t>give users the control of "what's safe"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000000"/>
                </a:solidFill>
                <a:ea typeface="Calibri"/>
                <a:cs typeface="Calibri"/>
              </a:rPr>
              <a:t>Train </a:t>
            </a:r>
            <a:r>
              <a:rPr lang="en-US" sz="2000" dirty="0">
                <a:solidFill>
                  <a:srgbClr val="FF0000"/>
                </a:solidFill>
                <a:ea typeface="Calibri"/>
                <a:cs typeface="Calibri"/>
              </a:rPr>
              <a:t>a single model that can follow "safety configs"</a:t>
            </a:r>
            <a:r>
              <a:rPr lang="en-US" sz="2000" dirty="0">
                <a:ea typeface="Calibri"/>
                <a:cs typeface="Calibri"/>
              </a:rPr>
              <a:t> -- </a:t>
            </a:r>
            <a:r>
              <a:rPr lang="en-US" sz="2000" dirty="0">
                <a:ea typeface="+mn-lt"/>
                <a:cs typeface="+mn-lt"/>
              </a:rPr>
              <a:t>a system prompt specifies what is considered safe &amp; what is not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At inference, each user provide their own safety configs to the model, without having to re-align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9412DF-3122-49DA-2FAA-C9E9DF1D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085382F-7416-39BF-A524-02BA5877A4DC}"/>
              </a:ext>
            </a:extLst>
          </p:cNvPr>
          <p:cNvSpPr/>
          <p:nvPr/>
        </p:nvSpPr>
        <p:spPr>
          <a:xfrm>
            <a:off x="7697340" y="3509986"/>
            <a:ext cx="596634" cy="596634"/>
          </a:xfrm>
          <a:prstGeom prst="roundRect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2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83D384C5-FB2D-93FA-4BC7-E3A1A20D0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50309" y="3900486"/>
            <a:ext cx="418369" cy="347849"/>
          </a:xfrm>
          <a:prstGeom prst="rect">
            <a:avLst/>
          </a:prstGeom>
        </p:spPr>
      </p:pic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BA6D1C1-B332-CA4E-E208-53FBC55806F4}"/>
              </a:ext>
            </a:extLst>
          </p:cNvPr>
          <p:cNvSpPr/>
          <p:nvPr/>
        </p:nvSpPr>
        <p:spPr>
          <a:xfrm>
            <a:off x="7689062" y="2745064"/>
            <a:ext cx="596634" cy="596634"/>
          </a:xfrm>
          <a:prstGeom prst="roundRect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2"/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8470AF5A-4560-D9E4-61EB-A18E0AA7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42031" y="3135564"/>
            <a:ext cx="418369" cy="347849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A162B9-D22A-DA9A-C47A-930C23AFEBDE}"/>
              </a:ext>
            </a:extLst>
          </p:cNvPr>
          <p:cNvCxnSpPr>
            <a:cxnSpLocks/>
          </p:cNvCxnSpPr>
          <p:nvPr/>
        </p:nvCxnSpPr>
        <p:spPr>
          <a:xfrm flipH="1">
            <a:off x="6389565" y="2302312"/>
            <a:ext cx="1125106" cy="476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DAF66A-21DE-6952-B80E-8FB35153D12B}"/>
              </a:ext>
            </a:extLst>
          </p:cNvPr>
          <p:cNvCxnSpPr>
            <a:cxnSpLocks/>
          </p:cNvCxnSpPr>
          <p:nvPr/>
        </p:nvCxnSpPr>
        <p:spPr>
          <a:xfrm flipH="1">
            <a:off x="6406786" y="3014092"/>
            <a:ext cx="1216949" cy="1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5852DD-F9D8-56EA-1608-BE31FE3887C9}"/>
              </a:ext>
            </a:extLst>
          </p:cNvPr>
          <p:cNvCxnSpPr>
            <a:cxnSpLocks/>
          </p:cNvCxnSpPr>
          <p:nvPr/>
        </p:nvCxnSpPr>
        <p:spPr>
          <a:xfrm flipH="1" flipV="1">
            <a:off x="6406784" y="3251539"/>
            <a:ext cx="1135692" cy="528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8D4DD5-B814-A02A-1A7B-AF5358EE3AB8}"/>
              </a:ext>
            </a:extLst>
          </p:cNvPr>
          <p:cNvCxnSpPr>
            <a:cxnSpLocks/>
          </p:cNvCxnSpPr>
          <p:nvPr/>
        </p:nvCxnSpPr>
        <p:spPr>
          <a:xfrm flipV="1">
            <a:off x="6481409" y="2381091"/>
            <a:ext cx="1090439" cy="455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C70A3A1-EE9E-1887-AF40-6AEED61DA894}"/>
              </a:ext>
            </a:extLst>
          </p:cNvPr>
          <p:cNvCxnSpPr>
            <a:cxnSpLocks/>
          </p:cNvCxnSpPr>
          <p:nvPr/>
        </p:nvCxnSpPr>
        <p:spPr>
          <a:xfrm flipV="1">
            <a:off x="6424003" y="3104810"/>
            <a:ext cx="1199731" cy="1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614BA0-D48C-B528-7FDB-3DE9A9BD3516}"/>
              </a:ext>
            </a:extLst>
          </p:cNvPr>
          <p:cNvCxnSpPr>
            <a:cxnSpLocks/>
          </p:cNvCxnSpPr>
          <p:nvPr/>
        </p:nvCxnSpPr>
        <p:spPr>
          <a:xfrm>
            <a:off x="6395303" y="3353653"/>
            <a:ext cx="1135849" cy="53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3F8CB9D-7137-FCD0-EF94-79F824BD3160}"/>
              </a:ext>
            </a:extLst>
          </p:cNvPr>
          <p:cNvSpPr txBox="1"/>
          <p:nvPr/>
        </p:nvSpPr>
        <p:spPr>
          <a:xfrm rot="20295632">
            <a:off x="6275553" y="2567940"/>
            <a:ext cx="1490893" cy="267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5772" tIns="37886" rIns="75772" bIns="378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43" b="1" i="1" dirty="0">
                <a:solidFill>
                  <a:srgbClr val="156082"/>
                </a:solidFill>
              </a:rPr>
              <a:t>custom interface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16182E-3169-B81D-540E-F9A719CE5405}"/>
              </a:ext>
            </a:extLst>
          </p:cNvPr>
          <p:cNvSpPr txBox="1"/>
          <p:nvPr/>
        </p:nvSpPr>
        <p:spPr>
          <a:xfrm>
            <a:off x="6916265" y="3065243"/>
            <a:ext cx="287137" cy="39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89" dirty="0"/>
              <a:t>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FFB058-8818-663E-B183-3E1DC4AFD0EA}"/>
              </a:ext>
            </a:extLst>
          </p:cNvPr>
          <p:cNvSpPr txBox="1"/>
          <p:nvPr/>
        </p:nvSpPr>
        <p:spPr>
          <a:xfrm rot="20220000">
            <a:off x="6179691" y="2306306"/>
            <a:ext cx="1490893" cy="2677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5772" tIns="37886" rIns="75772" bIns="378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43" b="1" i="1" dirty="0">
                <a:solidFill>
                  <a:schemeClr val="accent1"/>
                </a:solidFill>
              </a:rPr>
              <a:t>safety config</a:t>
            </a:r>
          </a:p>
        </p:txBody>
      </p:sp>
      <p:sp>
        <p:nvSpPr>
          <p:cNvPr id="56" name="Arrow: Right 5">
            <a:extLst>
              <a:ext uri="{FF2B5EF4-FFF2-40B4-BE49-F238E27FC236}">
                <a16:creationId xmlns:a16="http://schemas.microsoft.com/office/drawing/2014/main" id="{A258DEAF-3D46-F6C5-FE53-DC3FC5F39C0B}"/>
              </a:ext>
            </a:extLst>
          </p:cNvPr>
          <p:cNvSpPr/>
          <p:nvPr/>
        </p:nvSpPr>
        <p:spPr>
          <a:xfrm>
            <a:off x="4285789" y="2927126"/>
            <a:ext cx="1136587" cy="19517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2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BAF2D9-C666-02B4-8E47-8D6CA183483C}"/>
              </a:ext>
            </a:extLst>
          </p:cNvPr>
          <p:cNvSpPr txBox="1"/>
          <p:nvPr/>
        </p:nvSpPr>
        <p:spPr>
          <a:xfrm>
            <a:off x="9865655" y="2415468"/>
            <a:ext cx="1064419" cy="1351541"/>
          </a:xfrm>
          <a:prstGeom prst="rect">
            <a:avLst/>
          </a:prstGeom>
          <a:noFill/>
        </p:spPr>
        <p:txBody>
          <a:bodyPr rot="0" spcFirstLastPara="0" vert="horz" wrap="square" lIns="75772" tIns="37886" rIns="75772" bIns="37886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57" b="1" dirty="0"/>
              <a:t>Users with </a:t>
            </a:r>
            <a:br>
              <a:rPr lang="en-US" sz="1657" b="1" dirty="0"/>
            </a:br>
            <a:r>
              <a:rPr lang="en-US" sz="1657" b="1" dirty="0"/>
              <a:t>different safety needs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5E485E-2CEB-1A1E-284F-2F5AAF4CD1FA}"/>
              </a:ext>
            </a:extLst>
          </p:cNvPr>
          <p:cNvSpPr txBox="1"/>
          <p:nvPr/>
        </p:nvSpPr>
        <p:spPr>
          <a:xfrm>
            <a:off x="8433347" y="2033685"/>
            <a:ext cx="1271035" cy="535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5772" tIns="37886" rIns="75772" bIns="378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92" dirty="0"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Video game</a:t>
            </a:r>
          </a:p>
          <a:p>
            <a:r>
              <a:rPr lang="en-US" sz="1492" dirty="0">
                <a:latin typeface="Baskerville" panose="02020502070401020303" pitchFamily="18" charset="0"/>
                <a:ea typeface="Baskerville" panose="02020502070401020303" pitchFamily="18" charset="0"/>
                <a:cs typeface="Verdana" panose="020B0604030504040204" pitchFamily="34" charset="0"/>
              </a:rPr>
              <a:t>developer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764B7A-8655-A3E5-0C69-1055F28A0D28}"/>
              </a:ext>
            </a:extLst>
          </p:cNvPr>
          <p:cNvSpPr txBox="1"/>
          <p:nvPr/>
        </p:nvSpPr>
        <p:spPr>
          <a:xfrm>
            <a:off x="8431089" y="2763287"/>
            <a:ext cx="1626455" cy="535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5772" tIns="37886" rIns="75772" bIns="378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92" dirty="0">
                <a:latin typeface="Baskerville" panose="02020502070401020303" pitchFamily="18" charset="0"/>
                <a:ea typeface="Baskerville" panose="02020502070401020303" pitchFamily="18" charset="0"/>
              </a:rPr>
              <a:t>National defense personnel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C74BA0-7727-B0CC-0052-C03CBF66AC61}"/>
              </a:ext>
            </a:extLst>
          </p:cNvPr>
          <p:cNvSpPr txBox="1"/>
          <p:nvPr/>
        </p:nvSpPr>
        <p:spPr>
          <a:xfrm>
            <a:off x="8431089" y="3527001"/>
            <a:ext cx="1659100" cy="535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5772" tIns="37886" rIns="75772" bIns="378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92" dirty="0">
                <a:latin typeface="Baskerville" panose="02020502070401020303" pitchFamily="18" charset="0"/>
                <a:ea typeface="Baskerville" panose="02020502070401020303" pitchFamily="18" charset="0"/>
                <a:cs typeface="Fira Code" pitchFamily="49" charset="0"/>
              </a:rPr>
              <a:t>Harassment training manager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9B8E75-C92F-C064-9289-A8B12020C0A4}"/>
              </a:ext>
            </a:extLst>
          </p:cNvPr>
          <p:cNvSpPr txBox="1"/>
          <p:nvPr/>
        </p:nvSpPr>
        <p:spPr>
          <a:xfrm>
            <a:off x="4686036" y="3036012"/>
            <a:ext cx="287137" cy="39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89" dirty="0"/>
              <a:t>①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E944E98-C344-6B9E-D63F-427219391BCB}"/>
              </a:ext>
            </a:extLst>
          </p:cNvPr>
          <p:cNvSpPr/>
          <p:nvPr/>
        </p:nvSpPr>
        <p:spPr>
          <a:xfrm>
            <a:off x="7694177" y="2012061"/>
            <a:ext cx="596634" cy="596634"/>
          </a:xfrm>
          <a:prstGeom prst="roundRect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2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44DFDC12-3072-B117-5AA9-EF85237B2E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6335" r="6335"/>
          <a:stretch/>
        </p:blipFill>
        <p:spPr>
          <a:xfrm>
            <a:off x="7756218" y="2038107"/>
            <a:ext cx="470217" cy="538434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ECAD7441-D5A3-6B9D-52BC-A138B1E93F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50647" y="2801157"/>
            <a:ext cx="495113" cy="495113"/>
          </a:xfrm>
          <a:prstGeom prst="rect">
            <a:avLst/>
          </a:prstGeom>
        </p:spPr>
      </p:pic>
      <p:pic>
        <p:nvPicPr>
          <p:cNvPr id="65" name="Graphic 64">
            <a:extLst>
              <a:ext uri="{FF2B5EF4-FFF2-40B4-BE49-F238E27FC236}">
                <a16:creationId xmlns:a16="http://schemas.microsoft.com/office/drawing/2014/main" id="{D135EC65-60D8-6589-8850-A2787E529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22535" y="3524437"/>
            <a:ext cx="563162" cy="563162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4C0BC607-00A1-9EE7-C69B-7BDBA38E8B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7804" y="2640248"/>
            <a:ext cx="742712" cy="74271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8A37D44-FE1C-B257-0253-08F1964A3A00}"/>
              </a:ext>
            </a:extLst>
          </p:cNvPr>
          <p:cNvSpPr txBox="1"/>
          <p:nvPr/>
        </p:nvSpPr>
        <p:spPr>
          <a:xfrm>
            <a:off x="3508819" y="3417418"/>
            <a:ext cx="560679" cy="321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92" b="1" dirty="0"/>
              <a:t>LLM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3E762435-0B7E-2A22-6746-9B865C5906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98996" y="2622767"/>
            <a:ext cx="742712" cy="742712"/>
          </a:xfrm>
          <a:prstGeom prst="rect">
            <a:avLst/>
          </a:prstGeom>
        </p:spPr>
      </p:pic>
      <p:sp>
        <p:nvSpPr>
          <p:cNvPr id="69" name="Arrow: Right 5">
            <a:extLst>
              <a:ext uri="{FF2B5EF4-FFF2-40B4-BE49-F238E27FC236}">
                <a16:creationId xmlns:a16="http://schemas.microsoft.com/office/drawing/2014/main" id="{52FE3B0B-633B-C090-EA22-66EEAF4D4DC7}"/>
              </a:ext>
            </a:extLst>
          </p:cNvPr>
          <p:cNvSpPr/>
          <p:nvPr/>
        </p:nvSpPr>
        <p:spPr>
          <a:xfrm rot="10800000">
            <a:off x="2159133" y="2933749"/>
            <a:ext cx="1136587" cy="19517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92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E135B6-9F21-D280-2253-04ED0FE731CF}"/>
              </a:ext>
            </a:extLst>
          </p:cNvPr>
          <p:cNvSpPr/>
          <p:nvPr/>
        </p:nvSpPr>
        <p:spPr>
          <a:xfrm>
            <a:off x="3355442" y="1887970"/>
            <a:ext cx="7624177" cy="2408766"/>
          </a:xfrm>
          <a:prstGeom prst="rect">
            <a:avLst/>
          </a:prstGeom>
          <a:noFill/>
          <a:ln w="38100">
            <a:solidFill>
              <a:srgbClr val="04A2E0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92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B88F240-811F-9184-D7E9-8B97C6C38DDD}"/>
              </a:ext>
            </a:extLst>
          </p:cNvPr>
          <p:cNvSpPr txBox="1"/>
          <p:nvPr/>
        </p:nvSpPr>
        <p:spPr>
          <a:xfrm>
            <a:off x="4749793" y="4297580"/>
            <a:ext cx="4719816" cy="3984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89" b="1" i="1" dirty="0">
                <a:solidFill>
                  <a:srgbClr val="04A2E0"/>
                </a:solidFill>
              </a:rPr>
              <a:t>Controllable Safety Alignment (</a:t>
            </a:r>
            <a:r>
              <a:rPr lang="en-US" sz="1989" b="1" i="1" dirty="0" err="1">
                <a:solidFill>
                  <a:srgbClr val="04A2E0"/>
                </a:solidFill>
              </a:rPr>
              <a:t>CoSA</a:t>
            </a:r>
            <a:r>
              <a:rPr lang="en-US" sz="1989" b="1" i="1" dirty="0">
                <a:solidFill>
                  <a:srgbClr val="04A2E0"/>
                </a:solidFill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65CA44-5C09-3692-5220-3920459C4898}"/>
              </a:ext>
            </a:extLst>
          </p:cNvPr>
          <p:cNvSpPr txBox="1"/>
          <p:nvPr/>
        </p:nvSpPr>
        <p:spPr>
          <a:xfrm>
            <a:off x="4178811" y="2705288"/>
            <a:ext cx="1315394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CoSAlign</a:t>
            </a:r>
            <a:endParaRPr lang="en-US" sz="116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A99C0-CE71-7D77-33CC-8A68CD7B9B60}"/>
              </a:ext>
            </a:extLst>
          </p:cNvPr>
          <p:cNvSpPr txBox="1"/>
          <p:nvPr/>
        </p:nvSpPr>
        <p:spPr>
          <a:xfrm>
            <a:off x="2044048" y="2576833"/>
            <a:ext cx="1437878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0" dirty="0">
                <a:latin typeface="Courier New" panose="02070309020205020404" pitchFamily="49" charset="0"/>
                <a:cs typeface="Courier New" panose="02070309020205020404" pitchFamily="49" charset="0"/>
              </a:rPr>
              <a:t>Safety alignment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30B3C03-B34A-646B-CD1F-BD2B2173C3A3}"/>
              </a:ext>
            </a:extLst>
          </p:cNvPr>
          <p:cNvSpPr/>
          <p:nvPr/>
        </p:nvSpPr>
        <p:spPr>
          <a:xfrm>
            <a:off x="5736752" y="2798167"/>
            <a:ext cx="596634" cy="596634"/>
          </a:xfrm>
          <a:prstGeom prst="roundRect">
            <a:avLst/>
          </a:prstGeom>
          <a:ln w="38100">
            <a:solidFill>
              <a:srgbClr val="E6E6E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92">
              <a:solidFill>
                <a:schemeClr val="accent1"/>
              </a:solidFill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26ABAE6-E6C8-CCCB-11F1-13B0B9D5AF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21394" y="2479221"/>
            <a:ext cx="649700" cy="6497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82E77F3-F812-EEF6-DEF1-DB6F98218FE4}"/>
              </a:ext>
            </a:extLst>
          </p:cNvPr>
          <p:cNvSpPr txBox="1"/>
          <p:nvPr/>
        </p:nvSpPr>
        <p:spPr>
          <a:xfrm>
            <a:off x="4644338" y="3465727"/>
            <a:ext cx="2472940" cy="551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92" b="1" dirty="0"/>
              <a:t>LLM w/ </a:t>
            </a:r>
            <a:br>
              <a:rPr lang="en-US" sz="1492" b="1" dirty="0"/>
            </a:br>
            <a:r>
              <a:rPr lang="en-US" sz="1492" b="1" dirty="0"/>
              <a:t>Controllable Safety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AAA8B76-9A05-A0EB-83E4-DCDD9BDC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864706" y="3089708"/>
            <a:ext cx="418369" cy="347849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CEBC5C70-FB49-E150-FF9D-C478FAC77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6130162" y="3168189"/>
            <a:ext cx="418369" cy="34784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D599E599-E5D9-3812-A130-DEB565B9C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147145" y="2402561"/>
            <a:ext cx="418369" cy="34784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A8021D45-BF82-FA6E-9DF1-52794A478307}"/>
              </a:ext>
            </a:extLst>
          </p:cNvPr>
          <p:cNvSpPr txBox="1"/>
          <p:nvPr/>
        </p:nvSpPr>
        <p:spPr>
          <a:xfrm>
            <a:off x="584382" y="3429000"/>
            <a:ext cx="23719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i="1" dirty="0">
                <a:ea typeface="Calibri"/>
                <a:cs typeface="Calibri"/>
              </a:rPr>
              <a:t>One-size-fits-all</a:t>
            </a:r>
            <a:r>
              <a:rPr lang="en-US" sz="1400" dirty="0">
                <a:ea typeface="Calibri"/>
                <a:cs typeface="Calibri"/>
              </a:rPr>
              <a:t> </a:t>
            </a:r>
            <a:br>
              <a:rPr lang="en-US" sz="1400" dirty="0">
                <a:ea typeface="Calibri"/>
                <a:cs typeface="Calibri"/>
              </a:rPr>
            </a:br>
            <a:r>
              <a:rPr lang="en-US" sz="1400" dirty="0">
                <a:ea typeface="Calibri"/>
                <a:cs typeface="Calibri"/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97813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52C0-BEB3-F5D9-C0A1-50EB50FE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safety configs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0D30D-964F-46C2-AD5D-3DAF1D90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67" y="1600554"/>
            <a:ext cx="7772400" cy="489232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23D67C-8484-4A94-54E6-FD41DED7B4D7}"/>
              </a:ext>
            </a:extLst>
          </p:cNvPr>
          <p:cNvCxnSpPr/>
          <p:nvPr/>
        </p:nvCxnSpPr>
        <p:spPr>
          <a:xfrm>
            <a:off x="883227" y="3626427"/>
            <a:ext cx="6619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4F65EC-C6AE-ECD7-2216-F8B3D727CDE0}"/>
              </a:ext>
            </a:extLst>
          </p:cNvPr>
          <p:cNvCxnSpPr>
            <a:cxnSpLocks/>
          </p:cNvCxnSpPr>
          <p:nvPr/>
        </p:nvCxnSpPr>
        <p:spPr>
          <a:xfrm>
            <a:off x="5631872" y="3841172"/>
            <a:ext cx="21197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E4E39C-6DF1-EB53-D8B6-68B26BD9B898}"/>
              </a:ext>
            </a:extLst>
          </p:cNvPr>
          <p:cNvCxnSpPr>
            <a:cxnSpLocks/>
          </p:cNvCxnSpPr>
          <p:nvPr/>
        </p:nvCxnSpPr>
        <p:spPr>
          <a:xfrm>
            <a:off x="883227" y="5302827"/>
            <a:ext cx="4748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AA455-FD97-D46F-213B-4FE0EDB645E1}"/>
              </a:ext>
            </a:extLst>
          </p:cNvPr>
          <p:cNvSpPr txBox="1"/>
          <p:nvPr/>
        </p:nvSpPr>
        <p:spPr>
          <a:xfrm>
            <a:off x="8291944" y="3241007"/>
            <a:ext cx="3636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Detailed description of safety guidelines in natural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87EEE-76E1-3BE4-1BD3-A097B4B01CF5}"/>
              </a:ext>
            </a:extLst>
          </p:cNvPr>
          <p:cNvSpPr txBox="1"/>
          <p:nvPr/>
        </p:nvSpPr>
        <p:spPr>
          <a:xfrm>
            <a:off x="8291944" y="4059254"/>
            <a:ext cx="3207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models to achieve </a:t>
            </a:r>
            <a:br>
              <a:rPr lang="en-US" dirty="0"/>
            </a:br>
            <a:r>
              <a:rPr lang="en-US" i="1" dirty="0"/>
              <a:t>fine-grained</a:t>
            </a:r>
            <a:r>
              <a:rPr lang="en-US" dirty="0"/>
              <a:t> safety control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11D231-A410-097F-8EB8-70D7DEF4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C033-ECEE-0B76-9653-F91ADC22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safety configs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D2A71-D103-3145-5671-EF90F0DB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20A07-2E84-0BDE-7DD4-D2346C7F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2" y="1646238"/>
            <a:ext cx="6237516" cy="12252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8F3FFB-AB6E-B2FE-B803-F913BD1EF42C}"/>
              </a:ext>
            </a:extLst>
          </p:cNvPr>
          <p:cNvCxnSpPr>
            <a:cxnSpLocks/>
          </p:cNvCxnSpPr>
          <p:nvPr/>
        </p:nvCxnSpPr>
        <p:spPr>
          <a:xfrm>
            <a:off x="472679" y="2569963"/>
            <a:ext cx="53402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967031-DC0B-81C0-E7AC-17CBC079DCA0}"/>
              </a:ext>
            </a:extLst>
          </p:cNvPr>
          <p:cNvCxnSpPr>
            <a:cxnSpLocks/>
          </p:cNvCxnSpPr>
          <p:nvPr/>
        </p:nvCxnSpPr>
        <p:spPr>
          <a:xfrm>
            <a:off x="3013787" y="2722363"/>
            <a:ext cx="21087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9BDFE99-E4FC-8D1B-F2F8-25311DC250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425"/>
          <a:stretch/>
        </p:blipFill>
        <p:spPr>
          <a:xfrm>
            <a:off x="5262466" y="3110832"/>
            <a:ext cx="5848738" cy="2969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8952D9-6880-7FCC-D8E9-6B85733D2DEA}"/>
              </a:ext>
            </a:extLst>
          </p:cNvPr>
          <p:cNvSpPr txBox="1"/>
          <p:nvPr/>
        </p:nvSpPr>
        <p:spPr>
          <a:xfrm>
            <a:off x="7328419" y="5969655"/>
            <a:ext cx="171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B06F98-6D00-CDCA-9264-6EF1A783A70F}"/>
              </a:ext>
            </a:extLst>
          </p:cNvPr>
          <p:cNvSpPr txBox="1"/>
          <p:nvPr/>
        </p:nvSpPr>
        <p:spPr>
          <a:xfrm>
            <a:off x="912845" y="4133686"/>
            <a:ext cx="3808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configs can have unrelated or potentially contradictory safety requirements!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D2ABDC-4592-1F84-5122-6C26DB4A021E}"/>
              </a:ext>
            </a:extLst>
          </p:cNvPr>
          <p:cNvSpPr/>
          <p:nvPr/>
        </p:nvSpPr>
        <p:spPr>
          <a:xfrm>
            <a:off x="5514392" y="4936108"/>
            <a:ext cx="1530220" cy="17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6600F4-8480-F42F-1670-3EFD12F61796}"/>
              </a:ext>
            </a:extLst>
          </p:cNvPr>
          <p:cNvSpPr/>
          <p:nvPr/>
        </p:nvSpPr>
        <p:spPr>
          <a:xfrm>
            <a:off x="5514391" y="5419456"/>
            <a:ext cx="1968759" cy="1770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70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E971-EAA7-D8C7-B051-751C391F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Recipe for LLM w/ controllable safety: </a:t>
            </a:r>
            <a:br>
              <a:rPr lang="en-US">
                <a:ea typeface="Calibri Light"/>
                <a:cs typeface="Calibri Light"/>
              </a:rPr>
            </a:br>
            <a:r>
              <a:rPr lang="en-US" b="1">
                <a:ea typeface="Calibri Light"/>
                <a:cs typeface="Calibri Light"/>
              </a:rPr>
              <a:t>synthetic data + preference optimization </a:t>
            </a:r>
            <a:endParaRPr lang="en-US">
              <a:ea typeface="Calibri Light"/>
              <a:cs typeface="Calibri Light"/>
            </a:endParaRPr>
          </a:p>
        </p:txBody>
      </p:sp>
      <p:pic>
        <p:nvPicPr>
          <p:cNvPr id="4" name="Content Placeholder 3" descr="A diagram of a robot&#10;&#10;AI-generated content may be incorrect.">
            <a:extLst>
              <a:ext uri="{FF2B5EF4-FFF2-40B4-BE49-F238E27FC236}">
                <a16:creationId xmlns:a16="http://schemas.microsoft.com/office/drawing/2014/main" id="{98719236-21C4-0483-EE2D-A35666556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150" y="1871927"/>
            <a:ext cx="4208992" cy="2247899"/>
          </a:xfrm>
        </p:spPr>
      </p:pic>
      <p:pic>
        <p:nvPicPr>
          <p:cNvPr id="6" name="Picture 5" descr="A diagram of a configuration process&#10;&#10;Description automatically generated">
            <a:extLst>
              <a:ext uri="{FF2B5EF4-FFF2-40B4-BE49-F238E27FC236}">
                <a16:creationId xmlns:a16="http://schemas.microsoft.com/office/drawing/2014/main" id="{C445C021-E486-18AE-15AA-9ECE5EE8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59" y="4657747"/>
            <a:ext cx="6012392" cy="1326092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52FB667-AF28-C93A-B072-7203F9DB4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017" y="4203192"/>
            <a:ext cx="3841750" cy="19177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700E0-2DA4-8984-EF46-094A81BF74B0}"/>
              </a:ext>
            </a:extLst>
          </p:cNvPr>
          <p:cNvSpPr txBox="1"/>
          <p:nvPr/>
        </p:nvSpPr>
        <p:spPr>
          <a:xfrm>
            <a:off x="2135924" y="6120919"/>
            <a:ext cx="280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Synthetic data generation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0639C-C074-C49B-5978-28F267A11202}"/>
              </a:ext>
            </a:extLst>
          </p:cNvPr>
          <p:cNvSpPr txBox="1"/>
          <p:nvPr/>
        </p:nvSpPr>
        <p:spPr>
          <a:xfrm>
            <a:off x="7670017" y="6124787"/>
            <a:ext cx="415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Preference optimization </a:t>
            </a:r>
            <a:br>
              <a:rPr lang="en-US" dirty="0"/>
            </a:br>
            <a:r>
              <a:rPr lang="en-US" dirty="0"/>
              <a:t>w/ fine-grained LLM-based reward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E7FDED-D3C1-1DC5-9862-78A23EEF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E0A2A8-B655-8AAE-6731-486213FEDAD3}"/>
              </a:ext>
            </a:extLst>
          </p:cNvPr>
          <p:cNvSpPr/>
          <p:nvPr/>
        </p:nvSpPr>
        <p:spPr>
          <a:xfrm>
            <a:off x="3809347" y="1193647"/>
            <a:ext cx="1620000" cy="5349566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FCC4E5-B627-8438-8E2C-993955290BF6}"/>
              </a:ext>
            </a:extLst>
          </p:cNvPr>
          <p:cNvSpPr/>
          <p:nvPr/>
        </p:nvSpPr>
        <p:spPr>
          <a:xfrm>
            <a:off x="4118513" y="1278589"/>
            <a:ext cx="866749" cy="450790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7F938251-981F-0E86-6A08-7D9BDA960764}"/>
              </a:ext>
            </a:extLst>
          </p:cNvPr>
          <p:cNvSpPr/>
          <p:nvPr/>
        </p:nvSpPr>
        <p:spPr>
          <a:xfrm>
            <a:off x="4139031" y="1304520"/>
            <a:ext cx="846231" cy="6883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Safety config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6FD442-347B-C895-724A-F5ED625FB376}"/>
              </a:ext>
            </a:extLst>
          </p:cNvPr>
          <p:cNvSpPr/>
          <p:nvPr/>
        </p:nvSpPr>
        <p:spPr>
          <a:xfrm>
            <a:off x="4229792" y="1407709"/>
            <a:ext cx="869288" cy="450417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7">
            <a:extLst>
              <a:ext uri="{FF2B5EF4-FFF2-40B4-BE49-F238E27FC236}">
                <a16:creationId xmlns:a16="http://schemas.microsoft.com/office/drawing/2014/main" id="{064BB3F3-0B69-E697-35D2-08842DF1E5DE}"/>
              </a:ext>
            </a:extLst>
          </p:cNvPr>
          <p:cNvSpPr/>
          <p:nvPr/>
        </p:nvSpPr>
        <p:spPr>
          <a:xfrm>
            <a:off x="4249589" y="1425972"/>
            <a:ext cx="846231" cy="6883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Safety config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DF992-CAA4-D0BC-9E47-96C1DD9ED499}"/>
              </a:ext>
            </a:extLst>
          </p:cNvPr>
          <p:cNvSpPr/>
          <p:nvPr/>
        </p:nvSpPr>
        <p:spPr>
          <a:xfrm>
            <a:off x="4348460" y="1528141"/>
            <a:ext cx="863090" cy="450417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5D1FBEFE-DC11-5C2E-19CB-3D642C13F827}"/>
              </a:ext>
            </a:extLst>
          </p:cNvPr>
          <p:cNvSpPr/>
          <p:nvPr/>
        </p:nvSpPr>
        <p:spPr>
          <a:xfrm>
            <a:off x="4359890" y="1539860"/>
            <a:ext cx="846231" cy="6883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Safety config </a:t>
            </a:r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27" name="Rectangle: Rounded Corners 4">
            <a:extLst>
              <a:ext uri="{FF2B5EF4-FFF2-40B4-BE49-F238E27FC236}">
                <a16:creationId xmlns:a16="http://schemas.microsoft.com/office/drawing/2014/main" id="{8F115E62-E34D-54E7-7B33-8F0288794BE1}"/>
              </a:ext>
            </a:extLst>
          </p:cNvPr>
          <p:cNvSpPr/>
          <p:nvPr/>
        </p:nvSpPr>
        <p:spPr>
          <a:xfrm>
            <a:off x="4417416" y="2817101"/>
            <a:ext cx="725402" cy="484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P1</a:t>
            </a:r>
          </a:p>
        </p:txBody>
      </p:sp>
      <p:sp>
        <p:nvSpPr>
          <p:cNvPr id="35" name="Rectangle: Rounded Corners 4">
            <a:extLst>
              <a:ext uri="{FF2B5EF4-FFF2-40B4-BE49-F238E27FC236}">
                <a16:creationId xmlns:a16="http://schemas.microsoft.com/office/drawing/2014/main" id="{18E3760A-DADD-04AD-D293-1A47A4419A71}"/>
              </a:ext>
            </a:extLst>
          </p:cNvPr>
          <p:cNvSpPr/>
          <p:nvPr/>
        </p:nvSpPr>
        <p:spPr>
          <a:xfrm>
            <a:off x="5847720" y="2817100"/>
            <a:ext cx="752465" cy="48463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36" name="Rectangle: Rounded Corners 4">
            <a:extLst>
              <a:ext uri="{FF2B5EF4-FFF2-40B4-BE49-F238E27FC236}">
                <a16:creationId xmlns:a16="http://schemas.microsoft.com/office/drawing/2014/main" id="{323A8CB8-2058-6496-5F69-94D82753FE4E}"/>
              </a:ext>
            </a:extLst>
          </p:cNvPr>
          <p:cNvSpPr/>
          <p:nvPr/>
        </p:nvSpPr>
        <p:spPr>
          <a:xfrm>
            <a:off x="5847719" y="3643798"/>
            <a:ext cx="752465" cy="48463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sp>
        <p:nvSpPr>
          <p:cNvPr id="37" name="Rectangle: Rounded Corners 4">
            <a:extLst>
              <a:ext uri="{FF2B5EF4-FFF2-40B4-BE49-F238E27FC236}">
                <a16:creationId xmlns:a16="http://schemas.microsoft.com/office/drawing/2014/main" id="{ECAD5CB1-FF90-F9DA-ECDB-F12AA0D45B96}"/>
              </a:ext>
            </a:extLst>
          </p:cNvPr>
          <p:cNvSpPr/>
          <p:nvPr/>
        </p:nvSpPr>
        <p:spPr>
          <a:xfrm>
            <a:off x="5838890" y="4484873"/>
            <a:ext cx="752465" cy="48463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R3</a:t>
            </a:r>
          </a:p>
        </p:txBody>
      </p:sp>
      <p:sp>
        <p:nvSpPr>
          <p:cNvPr id="42" name="Rectangle: Rounded Corners 4">
            <a:extLst>
              <a:ext uri="{FF2B5EF4-FFF2-40B4-BE49-F238E27FC236}">
                <a16:creationId xmlns:a16="http://schemas.microsoft.com/office/drawing/2014/main" id="{2DE0A2A0-6E74-AFA4-F187-6B34812291CE}"/>
              </a:ext>
            </a:extLst>
          </p:cNvPr>
          <p:cNvSpPr/>
          <p:nvPr/>
        </p:nvSpPr>
        <p:spPr>
          <a:xfrm>
            <a:off x="5838890" y="5311571"/>
            <a:ext cx="761294" cy="484635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R4</a:t>
            </a:r>
          </a:p>
        </p:txBody>
      </p:sp>
      <p:sp>
        <p:nvSpPr>
          <p:cNvPr id="43" name="Rectangle: Rounded Corners 4">
            <a:extLst>
              <a:ext uri="{FF2B5EF4-FFF2-40B4-BE49-F238E27FC236}">
                <a16:creationId xmlns:a16="http://schemas.microsoft.com/office/drawing/2014/main" id="{1A50C09E-04D6-C484-73DC-DA8FB6461A39}"/>
              </a:ext>
            </a:extLst>
          </p:cNvPr>
          <p:cNvSpPr/>
          <p:nvPr/>
        </p:nvSpPr>
        <p:spPr>
          <a:xfrm>
            <a:off x="4417415" y="3643798"/>
            <a:ext cx="725402" cy="484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P2</a:t>
            </a:r>
          </a:p>
        </p:txBody>
      </p:sp>
      <p:sp>
        <p:nvSpPr>
          <p:cNvPr id="47" name="Rectangle: Rounded Corners 4">
            <a:extLst>
              <a:ext uri="{FF2B5EF4-FFF2-40B4-BE49-F238E27FC236}">
                <a16:creationId xmlns:a16="http://schemas.microsoft.com/office/drawing/2014/main" id="{31568D8A-12C8-D02B-EB22-326B6AE3DB4E}"/>
              </a:ext>
            </a:extLst>
          </p:cNvPr>
          <p:cNvSpPr/>
          <p:nvPr/>
        </p:nvSpPr>
        <p:spPr>
          <a:xfrm>
            <a:off x="4406635" y="4484873"/>
            <a:ext cx="725403" cy="484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P3</a:t>
            </a:r>
          </a:p>
        </p:txBody>
      </p:sp>
      <p:sp>
        <p:nvSpPr>
          <p:cNvPr id="49" name="Rectangle: Rounded Corners 4">
            <a:extLst>
              <a:ext uri="{FF2B5EF4-FFF2-40B4-BE49-F238E27FC236}">
                <a16:creationId xmlns:a16="http://schemas.microsoft.com/office/drawing/2014/main" id="{604C249D-0301-31C1-BE4F-8D3A2326E119}"/>
              </a:ext>
            </a:extLst>
          </p:cNvPr>
          <p:cNvSpPr/>
          <p:nvPr/>
        </p:nvSpPr>
        <p:spPr>
          <a:xfrm>
            <a:off x="4417414" y="5311571"/>
            <a:ext cx="725403" cy="484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/>
              <a:t>P4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158DFB-574B-9364-A9F7-F5BE74FFD61E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 flipV="1">
            <a:off x="5142818" y="3059418"/>
            <a:ext cx="7049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6CA73-7FD8-815E-588B-0DAADE3B45C5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5142817" y="3886116"/>
            <a:ext cx="7049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127EF59-3A57-5A58-A566-D6281474630E}"/>
              </a:ext>
            </a:extLst>
          </p:cNvPr>
          <p:cNvCxnSpPr>
            <a:cxnSpLocks/>
            <a:stCxn id="47" idx="3"/>
            <a:endCxn id="37" idx="1"/>
          </p:cNvCxnSpPr>
          <p:nvPr/>
        </p:nvCxnSpPr>
        <p:spPr>
          <a:xfrm>
            <a:off x="5132038" y="4727191"/>
            <a:ext cx="706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CEDD80-38A1-9F75-A43B-9083CD34ED1B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>
            <a:off x="5142817" y="5553889"/>
            <a:ext cx="696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99DDEF-4366-150B-C14A-6BB7D2E9E9E7}"/>
              </a:ext>
            </a:extLst>
          </p:cNvPr>
          <p:cNvSpPr txBox="1"/>
          <p:nvPr/>
        </p:nvSpPr>
        <p:spPr>
          <a:xfrm>
            <a:off x="4280882" y="2204780"/>
            <a:ext cx="9829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Test </a:t>
            </a:r>
            <a:br>
              <a:rPr lang="en-US" sz="1600" b="1" dirty="0"/>
            </a:br>
            <a:r>
              <a:rPr lang="en-US" sz="1600" b="1" dirty="0"/>
              <a:t>prompts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28E983-79D5-2FE1-5C30-CC04683AF9DF}"/>
              </a:ext>
            </a:extLst>
          </p:cNvPr>
          <p:cNvSpPr txBox="1"/>
          <p:nvPr/>
        </p:nvSpPr>
        <p:spPr>
          <a:xfrm>
            <a:off x="3963385" y="6240329"/>
            <a:ext cx="1291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Test set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67C939-3BF8-75B5-0C07-F251FE26CEF7}"/>
              </a:ext>
            </a:extLst>
          </p:cNvPr>
          <p:cNvSpPr txBox="1"/>
          <p:nvPr/>
        </p:nvSpPr>
        <p:spPr>
          <a:xfrm>
            <a:off x="3973947" y="5986218"/>
            <a:ext cx="129116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Test config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607F509-D4B6-886B-FF95-272CE91E30B0}"/>
              </a:ext>
            </a:extLst>
          </p:cNvPr>
          <p:cNvSpPr txBox="1"/>
          <p:nvPr/>
        </p:nvSpPr>
        <p:spPr>
          <a:xfrm rot="3617109">
            <a:off x="3813129" y="3255140"/>
            <a:ext cx="544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…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B2CD89-2267-49F7-230C-E8B2DDE5DDEF}"/>
              </a:ext>
            </a:extLst>
          </p:cNvPr>
          <p:cNvSpPr txBox="1"/>
          <p:nvPr/>
        </p:nvSpPr>
        <p:spPr>
          <a:xfrm>
            <a:off x="6806301" y="2113815"/>
            <a:ext cx="99157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Helpful?</a:t>
            </a:r>
            <a:r>
              <a:rPr lang="en-US" sz="1600" dirty="0"/>
              <a:t> </a:t>
            </a:r>
            <a:r>
              <a:rPr lang="en-US" sz="2400" dirty="0"/>
              <a:t>🤝</a:t>
            </a:r>
            <a:endParaRPr lang="en-US" sz="16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017823-50DD-0825-A68C-396268C20850}"/>
              </a:ext>
            </a:extLst>
          </p:cNvPr>
          <p:cNvSpPr txBox="1"/>
          <p:nvPr/>
        </p:nvSpPr>
        <p:spPr>
          <a:xfrm>
            <a:off x="6907187" y="2793316"/>
            <a:ext cx="7414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0.7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94D420-A2B8-4EF5-905F-6667B0C5D7DE}"/>
              </a:ext>
            </a:extLst>
          </p:cNvPr>
          <p:cNvSpPr txBox="1"/>
          <p:nvPr/>
        </p:nvSpPr>
        <p:spPr>
          <a:xfrm>
            <a:off x="6933624" y="3621569"/>
            <a:ext cx="6897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0.2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E846F92-AB22-F350-E1A0-8F6B3BFDB378}"/>
              </a:ext>
            </a:extLst>
          </p:cNvPr>
          <p:cNvSpPr txBox="1"/>
          <p:nvPr/>
        </p:nvSpPr>
        <p:spPr>
          <a:xfrm>
            <a:off x="8054271" y="2820070"/>
            <a:ext cx="2841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✅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44EFCF-D26D-C73B-8F84-1B382CE7F21A}"/>
              </a:ext>
            </a:extLst>
          </p:cNvPr>
          <p:cNvSpPr txBox="1"/>
          <p:nvPr/>
        </p:nvSpPr>
        <p:spPr>
          <a:xfrm>
            <a:off x="5648415" y="2101945"/>
            <a:ext cx="115788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Test </a:t>
            </a:r>
            <a:br>
              <a:rPr lang="en-US" sz="1600" b="1" dirty="0"/>
            </a:br>
            <a:r>
              <a:rPr lang="en-US" sz="1600" b="1" dirty="0"/>
              <a:t>responses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3585AA-F46B-A43D-5BEC-7C39F3AB6F05}"/>
              </a:ext>
            </a:extLst>
          </p:cNvPr>
          <p:cNvSpPr txBox="1"/>
          <p:nvPr/>
        </p:nvSpPr>
        <p:spPr>
          <a:xfrm>
            <a:off x="5342395" y="1248521"/>
            <a:ext cx="1157887" cy="646986"/>
          </a:xfrm>
          <a:prstGeom prst="wedgeRoundRectCallout">
            <a:avLst>
              <a:gd name="adj1" fmla="val -50008"/>
              <a:gd name="adj2" fmla="val 715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e.g., allow violence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5A29D9-7844-9F94-070B-9A464EAD13AD}"/>
              </a:ext>
            </a:extLst>
          </p:cNvPr>
          <p:cNvSpPr txBox="1"/>
          <p:nvPr/>
        </p:nvSpPr>
        <p:spPr>
          <a:xfrm>
            <a:off x="7825890" y="2115465"/>
            <a:ext cx="81459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Safe?</a:t>
            </a:r>
            <a:r>
              <a:rPr lang="en-US" sz="1600" dirty="0"/>
              <a:t> </a:t>
            </a:r>
            <a:r>
              <a:rPr lang="en-US" sz="2400" dirty="0"/>
              <a:t>⛑️</a:t>
            </a:r>
            <a:endParaRPr lang="en-US" sz="16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A82361-C633-2576-877C-0D67A7462BFC}"/>
              </a:ext>
            </a:extLst>
          </p:cNvPr>
          <p:cNvSpPr txBox="1"/>
          <p:nvPr/>
        </p:nvSpPr>
        <p:spPr>
          <a:xfrm>
            <a:off x="8054271" y="3646343"/>
            <a:ext cx="2841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FCF2882-DB05-3FDB-4F6D-44F59E070DBA}"/>
              </a:ext>
            </a:extLst>
          </p:cNvPr>
          <p:cNvSpPr txBox="1"/>
          <p:nvPr/>
        </p:nvSpPr>
        <p:spPr>
          <a:xfrm>
            <a:off x="8054271" y="4506074"/>
            <a:ext cx="2841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✅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78F9C4-29EA-26C7-30C7-4444534EE030}"/>
              </a:ext>
            </a:extLst>
          </p:cNvPr>
          <p:cNvSpPr txBox="1"/>
          <p:nvPr/>
        </p:nvSpPr>
        <p:spPr>
          <a:xfrm>
            <a:off x="6887668" y="4472300"/>
            <a:ext cx="7801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0.3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E80A57-25B9-91EC-134C-BF95633941BB}"/>
              </a:ext>
            </a:extLst>
          </p:cNvPr>
          <p:cNvSpPr txBox="1"/>
          <p:nvPr/>
        </p:nvSpPr>
        <p:spPr>
          <a:xfrm>
            <a:off x="6911976" y="5308199"/>
            <a:ext cx="7801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0.5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259BF1-6C1B-1060-E323-2CDF6990051D}"/>
              </a:ext>
            </a:extLst>
          </p:cNvPr>
          <p:cNvSpPr txBox="1"/>
          <p:nvPr/>
        </p:nvSpPr>
        <p:spPr>
          <a:xfrm>
            <a:off x="8054271" y="5307733"/>
            <a:ext cx="2841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❌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230BD7-3CAD-E27E-A451-C6F8BA7E6FD9}"/>
              </a:ext>
            </a:extLst>
          </p:cNvPr>
          <p:cNvSpPr txBox="1"/>
          <p:nvPr/>
        </p:nvSpPr>
        <p:spPr>
          <a:xfrm>
            <a:off x="8744066" y="2792894"/>
            <a:ext cx="10433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0.7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514CE0C-FF9A-7548-5FB3-85D37F150BDA}"/>
              </a:ext>
            </a:extLst>
          </p:cNvPr>
          <p:cNvSpPr txBox="1"/>
          <p:nvPr/>
        </p:nvSpPr>
        <p:spPr>
          <a:xfrm>
            <a:off x="8744066" y="3589745"/>
            <a:ext cx="10433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-0.2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92EF53A-0368-EEC2-5AC0-6D6BA55AA223}"/>
              </a:ext>
            </a:extLst>
          </p:cNvPr>
          <p:cNvSpPr txBox="1"/>
          <p:nvPr/>
        </p:nvSpPr>
        <p:spPr>
          <a:xfrm>
            <a:off x="8559950" y="2073737"/>
            <a:ext cx="13969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CoSA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b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BBA407-A79D-95F5-D420-675646DFC9D7}"/>
              </a:ext>
            </a:extLst>
          </p:cNvPr>
          <p:cNvSpPr txBox="1"/>
          <p:nvPr/>
        </p:nvSpPr>
        <p:spPr>
          <a:xfrm>
            <a:off x="8744066" y="4481419"/>
            <a:ext cx="10433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0.3</a:t>
            </a: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1F321D-CE96-B5D8-1266-6DF597FED1A5}"/>
              </a:ext>
            </a:extLst>
          </p:cNvPr>
          <p:cNvSpPr txBox="1"/>
          <p:nvPr/>
        </p:nvSpPr>
        <p:spPr>
          <a:xfrm>
            <a:off x="8744066" y="5307733"/>
            <a:ext cx="10433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-0.5</a:t>
            </a:r>
            <a:endParaRPr lang="en-US" dirty="0"/>
          </a:p>
        </p:txBody>
      </p:sp>
      <p:sp>
        <p:nvSpPr>
          <p:cNvPr id="79" name="Rectangle: Diagonal Corners Rounded 39">
            <a:extLst>
              <a:ext uri="{FF2B5EF4-FFF2-40B4-BE49-F238E27FC236}">
                <a16:creationId xmlns:a16="http://schemas.microsoft.com/office/drawing/2014/main" id="{907436EE-E6CA-6EBE-AE3A-3F302D6B42B2}"/>
              </a:ext>
            </a:extLst>
          </p:cNvPr>
          <p:cNvSpPr/>
          <p:nvPr/>
        </p:nvSpPr>
        <p:spPr>
          <a:xfrm>
            <a:off x="9862448" y="4013324"/>
            <a:ext cx="1396964" cy="1459409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Judge-help</a:t>
            </a:r>
            <a:br>
              <a:rPr lang="en-US" dirty="0"/>
            </a:br>
            <a:r>
              <a:rPr lang="en-US" dirty="0"/>
              <a:t>(prompt, response)</a:t>
            </a:r>
          </a:p>
        </p:txBody>
      </p:sp>
      <p:sp>
        <p:nvSpPr>
          <p:cNvPr id="80" name="Rectangle: Diagonal Corners Rounded 40">
            <a:extLst>
              <a:ext uri="{FF2B5EF4-FFF2-40B4-BE49-F238E27FC236}">
                <a16:creationId xmlns:a16="http://schemas.microsoft.com/office/drawing/2014/main" id="{34069333-CAE0-4F58-D40A-F6F819F72E3A}"/>
              </a:ext>
            </a:extLst>
          </p:cNvPr>
          <p:cNvSpPr/>
          <p:nvPr/>
        </p:nvSpPr>
        <p:spPr>
          <a:xfrm>
            <a:off x="9862448" y="2102543"/>
            <a:ext cx="1396964" cy="1459399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/>
              <a:t>Judge-safe</a:t>
            </a:r>
            <a:br>
              <a:rPr lang="en-US" dirty="0"/>
            </a:br>
            <a:r>
              <a:rPr lang="en-US" dirty="0"/>
              <a:t>(config, prompt, response)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4259B3D-CEF3-20AD-C476-F2916DF8BDF7}"/>
              </a:ext>
            </a:extLst>
          </p:cNvPr>
          <p:cNvSpPr txBox="1"/>
          <p:nvPr/>
        </p:nvSpPr>
        <p:spPr>
          <a:xfrm>
            <a:off x="6023672" y="6034517"/>
            <a:ext cx="36611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i="1" dirty="0"/>
              <a:t>Final score(avg):   </a:t>
            </a:r>
            <a:r>
              <a:rPr lang="en-US" sz="2800" dirty="0"/>
              <a:t>0.3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FE9A361-D1CC-63A3-6D6A-9471095C9180}"/>
              </a:ext>
            </a:extLst>
          </p:cNvPr>
          <p:cNvCxnSpPr>
            <a:cxnSpLocks/>
          </p:cNvCxnSpPr>
          <p:nvPr/>
        </p:nvCxnSpPr>
        <p:spPr>
          <a:xfrm>
            <a:off x="5860372" y="6000174"/>
            <a:ext cx="39270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D9A71DC9-EA60-995E-5DE8-88328A071390}"/>
              </a:ext>
            </a:extLst>
          </p:cNvPr>
          <p:cNvCxnSpPr>
            <a:cxnSpLocks/>
            <a:stCxn id="79" idx="0"/>
            <a:endCxn id="62" idx="0"/>
          </p:cNvCxnSpPr>
          <p:nvPr/>
        </p:nvCxnSpPr>
        <p:spPr>
          <a:xfrm flipH="1" flipV="1">
            <a:off x="7302088" y="2113815"/>
            <a:ext cx="3957324" cy="2629214"/>
          </a:xfrm>
          <a:prstGeom prst="bentConnector4">
            <a:avLst>
              <a:gd name="adj1" fmla="val -5777"/>
              <a:gd name="adj2" fmla="val 1324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8D2952D2-4FD1-4F23-1D9D-7DEDBA5575E7}"/>
              </a:ext>
            </a:extLst>
          </p:cNvPr>
          <p:cNvCxnSpPr>
            <a:cxnSpLocks/>
            <a:stCxn id="80" idx="3"/>
            <a:endCxn id="68" idx="0"/>
          </p:cNvCxnSpPr>
          <p:nvPr/>
        </p:nvCxnSpPr>
        <p:spPr>
          <a:xfrm rot="16200000" flipH="1" flipV="1">
            <a:off x="9390599" y="945133"/>
            <a:ext cx="12922" cy="2327741"/>
          </a:xfrm>
          <a:prstGeom prst="bentConnector3">
            <a:avLst>
              <a:gd name="adj1" fmla="val -37186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itle 1">
            <a:extLst>
              <a:ext uri="{FF2B5EF4-FFF2-40B4-BE49-F238E27FC236}">
                <a16:creationId xmlns:a16="http://schemas.microsoft.com/office/drawing/2014/main" id="{CD760065-8F7E-117F-D7EC-263E0F79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1" y="114813"/>
            <a:ext cx="10515600" cy="780486"/>
          </a:xfrm>
        </p:spPr>
        <p:txBody>
          <a:bodyPr/>
          <a:lstStyle/>
          <a:p>
            <a:r>
              <a:rPr lang="en-US" dirty="0"/>
              <a:t>Evaluation protocol: </a:t>
            </a:r>
            <a:r>
              <a:rPr lang="en-US" b="1" dirty="0" err="1"/>
              <a:t>CoSA</a:t>
            </a:r>
            <a:r>
              <a:rPr lang="en-US" b="1" dirty="0"/>
              <a:t>-Score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8D99F2-11D0-9E83-8EA5-104FF158BB71}"/>
              </a:ext>
            </a:extLst>
          </p:cNvPr>
          <p:cNvSpPr txBox="1"/>
          <p:nvPr/>
        </p:nvSpPr>
        <p:spPr>
          <a:xfrm>
            <a:off x="239281" y="2949232"/>
            <a:ext cx="33047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Response need to be both </a:t>
            </a:r>
            <a:r>
              <a:rPr lang="en-US" sz="2400" b="1" dirty="0">
                <a:ea typeface="Calibri"/>
                <a:cs typeface="Calibri"/>
              </a:rPr>
              <a:t>helpful         </a:t>
            </a:r>
            <a:r>
              <a:rPr lang="en-US" sz="2400" dirty="0">
                <a:ea typeface="Calibri"/>
                <a:cs typeface="Calibri"/>
              </a:rPr>
              <a:t>and </a:t>
            </a:r>
            <a:r>
              <a:rPr lang="en-US" sz="2400" b="1" dirty="0">
                <a:ea typeface="Calibri"/>
                <a:cs typeface="Calibri"/>
              </a:rPr>
              <a:t>safe          </a:t>
            </a:r>
            <a:r>
              <a:rPr lang="en-US" sz="2400" dirty="0">
                <a:ea typeface="Calibri"/>
                <a:cs typeface="Calibri"/>
              </a:rPr>
              <a:t>(relative to the safety config)!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C13AD-040B-677C-11EC-94DF64EF7BB7}"/>
              </a:ext>
            </a:extLst>
          </p:cNvPr>
          <p:cNvSpPr txBox="1"/>
          <p:nvPr/>
        </p:nvSpPr>
        <p:spPr>
          <a:xfrm>
            <a:off x="7545622" y="2919863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✖️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2D10D-D3DA-A502-8A0B-5BF8D7E15E48}"/>
              </a:ext>
            </a:extLst>
          </p:cNvPr>
          <p:cNvSpPr txBox="1"/>
          <p:nvPr/>
        </p:nvSpPr>
        <p:spPr>
          <a:xfrm>
            <a:off x="8545923" y="2924419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E58E1-6FE9-4DC6-8220-A7BF737D1C84}"/>
              </a:ext>
            </a:extLst>
          </p:cNvPr>
          <p:cNvSpPr txBox="1"/>
          <p:nvPr/>
        </p:nvSpPr>
        <p:spPr>
          <a:xfrm>
            <a:off x="7545413" y="3742645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✖️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82492-C085-7C97-B067-ABE8600C3BC0}"/>
              </a:ext>
            </a:extLst>
          </p:cNvPr>
          <p:cNvSpPr txBox="1"/>
          <p:nvPr/>
        </p:nvSpPr>
        <p:spPr>
          <a:xfrm>
            <a:off x="8545714" y="3747201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AC422-138D-984F-F863-321F29C6ADCB}"/>
              </a:ext>
            </a:extLst>
          </p:cNvPr>
          <p:cNvSpPr txBox="1"/>
          <p:nvPr/>
        </p:nvSpPr>
        <p:spPr>
          <a:xfrm>
            <a:off x="7545220" y="4629238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✖️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B2D2A-7FEA-9505-183F-E5F831DCF389}"/>
              </a:ext>
            </a:extLst>
          </p:cNvPr>
          <p:cNvSpPr txBox="1"/>
          <p:nvPr/>
        </p:nvSpPr>
        <p:spPr>
          <a:xfrm>
            <a:off x="8545521" y="4633794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8EC85-7811-0374-0738-93FABBC776FC}"/>
              </a:ext>
            </a:extLst>
          </p:cNvPr>
          <p:cNvSpPr txBox="1"/>
          <p:nvPr/>
        </p:nvSpPr>
        <p:spPr>
          <a:xfrm>
            <a:off x="7540036" y="5447634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✖️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C785F-0D63-6B56-6B3C-CFDE8E584404}"/>
              </a:ext>
            </a:extLst>
          </p:cNvPr>
          <p:cNvSpPr txBox="1"/>
          <p:nvPr/>
        </p:nvSpPr>
        <p:spPr>
          <a:xfrm>
            <a:off x="8540337" y="5452190"/>
            <a:ext cx="37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966FA-8ED4-3687-DFE4-81482A7EB1E4}"/>
              </a:ext>
            </a:extLst>
          </p:cNvPr>
          <p:cNvSpPr txBox="1"/>
          <p:nvPr/>
        </p:nvSpPr>
        <p:spPr>
          <a:xfrm>
            <a:off x="969526" y="3745104"/>
            <a:ext cx="520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tos"/>
                <a:ea typeface="Calibri"/>
                <a:cs typeface="Calibri"/>
              </a:rPr>
              <a:t>⛑️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1CB146-C3C3-973C-2008-707BC9C99FE4}"/>
              </a:ext>
            </a:extLst>
          </p:cNvPr>
          <p:cNvSpPr txBox="1"/>
          <p:nvPr/>
        </p:nvSpPr>
        <p:spPr>
          <a:xfrm>
            <a:off x="2014265" y="3354195"/>
            <a:ext cx="520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ptos"/>
                <a:ea typeface="Calibri"/>
                <a:cs typeface="Calibri"/>
              </a:rPr>
              <a:t>🤝</a:t>
            </a:r>
            <a:endParaRPr lang="en-US" sz="2800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F945BF1-122E-1D54-EE50-C24E0DDE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9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18" grpId="0" animBg="1"/>
      <p:bldP spid="19" grpId="0" animBg="1"/>
      <p:bldP spid="20" grpId="0" animBg="1"/>
      <p:bldP spid="22" grpId="0" animBg="1"/>
      <p:bldP spid="27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7" grpId="0" animBg="1"/>
      <p:bldP spid="49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/>
      <p:bldP spid="5" grpId="0"/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64CD-281B-48F8-E697-7E708B4E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755" y="365126"/>
            <a:ext cx="11236750" cy="1325563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Optima" panose="02000503060000020004" pitchFamily="2" charset="0"/>
              </a:rPr>
              <a:t>Co</a:t>
            </a:r>
            <a:r>
              <a:rPr lang="en-US" b="1" dirty="0" err="1">
                <a:solidFill>
                  <a:srgbClr val="C00000"/>
                </a:solidFill>
                <a:latin typeface="Optima" panose="02000503060000020004" pitchFamily="2" charset="0"/>
              </a:rPr>
              <a:t>SApien</a:t>
            </a:r>
            <a:r>
              <a:rPr lang="en-US" dirty="0">
                <a:latin typeface="Optima" panose="02000503060000020004" pitchFamily="2" charset="0"/>
              </a:rPr>
              <a:t>👥: </a:t>
            </a:r>
            <a:br>
              <a:rPr lang="en-US" dirty="0">
                <a:latin typeface="Optima" panose="02000503060000020004" pitchFamily="2" charset="0"/>
              </a:rPr>
            </a:br>
            <a:r>
              <a:rPr lang="en-US" sz="4000" dirty="0">
                <a:latin typeface="Optima" panose="02000503060000020004" pitchFamily="2" charset="0"/>
              </a:rPr>
              <a:t>a human-authored benchmark for safety controllability</a:t>
            </a:r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9A1D-68C1-3ACF-3924-654DB2AD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employ red teaming specialists at Microsoft to draft 5 distinct safety configs related to real-world use of controllable alignment</a:t>
            </a:r>
          </a:p>
          <a:p>
            <a:r>
              <a:rPr lang="en-US" sz="2400" dirty="0"/>
              <a:t>Each config is paired with 40 diverse test prompts, totaling 200 prompts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9C648-D3DA-C022-46B5-E51E10C7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5" y="3079735"/>
            <a:ext cx="5819525" cy="3413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F56CD-5263-B3D9-2D36-0448A2AFC621}"/>
              </a:ext>
            </a:extLst>
          </p:cNvPr>
          <p:cNvSpPr txBox="1"/>
          <p:nvPr/>
        </p:nvSpPr>
        <p:spPr>
          <a:xfrm>
            <a:off x="2246676" y="6334780"/>
            <a:ext cx="167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65456-A652-6A89-60E7-E8F2D223E4D8}"/>
              </a:ext>
            </a:extLst>
          </p:cNvPr>
          <p:cNvSpPr txBox="1"/>
          <p:nvPr/>
        </p:nvSpPr>
        <p:spPr>
          <a:xfrm>
            <a:off x="6343425" y="3601364"/>
            <a:ext cx="544008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Scenarios covered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🎮 Video game developer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📚 Book publisher (in the Arab region)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🕵️‍♀️ Public prosecutor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🌎 Language learning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🎬 Movie production studio</a:t>
            </a:r>
          </a:p>
        </p:txBody>
      </p:sp>
    </p:spTree>
    <p:extLst>
      <p:ext uri="{BB962C8B-B14F-4D97-AF65-F5344CB8AC3E}">
        <p14:creationId xmlns:p14="http://schemas.microsoft.com/office/powerpoint/2010/main" val="32296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578</Words>
  <Application>Microsoft Macintosh PowerPoint</Application>
  <PresentationFormat>Widescreen</PresentationFormat>
  <Paragraphs>137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Baskerville</vt:lpstr>
      <vt:lpstr>Calibri</vt:lpstr>
      <vt:lpstr>Calibri Light</vt:lpstr>
      <vt:lpstr>Courier New</vt:lpstr>
      <vt:lpstr>Optima</vt:lpstr>
      <vt:lpstr>office theme</vt:lpstr>
      <vt:lpstr>Controllable Safety Alignment:  Inference-Time Adaptation to Diverse Safety Requirements</vt:lpstr>
      <vt:lpstr>Current safety alignment is one-size-fits-all</vt:lpstr>
      <vt:lpstr>Current safety alignment is one-size-fits-all</vt:lpstr>
      <vt:lpstr>We propose Controllable Safety Alignment</vt:lpstr>
      <vt:lpstr>Example safety configs</vt:lpstr>
      <vt:lpstr>Example safety configs</vt:lpstr>
      <vt:lpstr>Recipe for LLM w/ controllable safety:  synthetic data + preference optimization </vt:lpstr>
      <vt:lpstr>Evaluation protocol: CoSA-Score</vt:lpstr>
      <vt:lpstr>CoSApien👥:  a human-authored benchmark for safety controllability</vt:lpstr>
      <vt:lpstr>Our CoSAlign model is both safe + helpful</vt:lpstr>
      <vt:lpstr>CoSAlign outperforms strong Cascade baselines</vt:lpstr>
      <vt:lpstr>Summary</vt:lpstr>
      <vt:lpstr>CoSAlign outperforms strong Cascade baselines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 Zhang (Centific Technologies Inc)</cp:lastModifiedBy>
  <cp:revision>3</cp:revision>
  <dcterms:created xsi:type="dcterms:W3CDTF">2025-03-25T21:06:19Z</dcterms:created>
  <dcterms:modified xsi:type="dcterms:W3CDTF">2025-03-31T21:24:30Z</dcterms:modified>
</cp:coreProperties>
</file>