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5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3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4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8" r:id="rId2"/>
    <p:sldId id="1902" r:id="rId3"/>
    <p:sldId id="1970" r:id="rId4"/>
    <p:sldId id="1972" r:id="rId5"/>
    <p:sldId id="1971" r:id="rId6"/>
    <p:sldId id="1974" r:id="rId7"/>
    <p:sldId id="1848" r:id="rId8"/>
    <p:sldId id="1984" r:id="rId9"/>
    <p:sldId id="1976" r:id="rId10"/>
    <p:sldId id="1980" r:id="rId11"/>
    <p:sldId id="1979" r:id="rId12"/>
    <p:sldId id="1995" r:id="rId13"/>
    <p:sldId id="1994" r:id="rId14"/>
    <p:sldId id="1981" r:id="rId15"/>
    <p:sldId id="1982" r:id="rId16"/>
    <p:sldId id="1999" r:id="rId17"/>
    <p:sldId id="1977" r:id="rId18"/>
    <p:sldId id="1988" r:id="rId19"/>
    <p:sldId id="1983" r:id="rId20"/>
    <p:sldId id="1989" r:id="rId21"/>
    <p:sldId id="2001" r:id="rId22"/>
    <p:sldId id="1992" r:id="rId23"/>
    <p:sldId id="1996" r:id="rId24"/>
    <p:sldId id="1986" r:id="rId25"/>
    <p:sldId id="1990" r:id="rId26"/>
    <p:sldId id="2000" r:id="rId27"/>
    <p:sldId id="1978" r:id="rId28"/>
    <p:sldId id="1993" r:id="rId29"/>
    <p:sldId id="1997" r:id="rId30"/>
    <p:sldId id="1998" r:id="rId31"/>
    <p:sldId id="1985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00000"/>
    <a:srgbClr val="DEF6F9"/>
    <a:srgbClr val="FFFFFF"/>
    <a:srgbClr val="0058F9"/>
    <a:srgbClr val="FC6A00"/>
    <a:srgbClr val="FFE8E7"/>
    <a:srgbClr val="0044F9"/>
    <a:srgbClr val="F6DAC7"/>
    <a:srgbClr val="FB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68922-EDF2-634E-9289-40170987AD77}" v="133" dt="2022-11-28T14:09:27.525"/>
    <p1510:client id="{A1442644-4913-5E47-B33A-473BC7A4E59C}" v="1482" dt="2022-11-28T15:16:3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9"/>
    <p:restoredTop sz="88138"/>
  </p:normalViewPr>
  <p:slideViewPr>
    <p:cSldViewPr snapToGrid="0" snapToObjects="1">
      <p:cViewPr varScale="1">
        <p:scale>
          <a:sx n="131" d="100"/>
          <a:sy n="131" d="100"/>
        </p:scale>
        <p:origin x="936" y="192"/>
      </p:cViewPr>
      <p:guideLst/>
    </p:cSldViewPr>
  </p:slideViewPr>
  <p:outlineViewPr>
    <p:cViewPr>
      <p:scale>
        <a:sx n="33" d="100"/>
        <a:sy n="33" d="100"/>
      </p:scale>
      <p:origin x="0" y="-4140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0 8998,'0'12'-78,"-1"0"1,-4 0 282,0 5 1,-3-1 98,3 1 1,0-5-165,5 6 0,0-4 135,0 8 1,0-1-103,0 2 0,0 1 129,0 5 1,0 8-186,0-2 0,0 12 50,0-2 1,0 11-15,0 7 0,0 3-7,0 2 1,0 3-185,0 3 0,0-2 193,0 7 1,-5 4 129,0 4-85,0 2-199,5-11 0,0 5 180,0-4 0,-5 3-159,0-8 0,1 6 4,4-6 0,-5 7-84,0-1 0,-5 3 98,5-4 1,-5 3-138,5-8 1,-4-6 128,4-5 0,0-1 7,5 8 1,0-3-50,0 1 1,0-1 35,0-6 0,0 10 20,0-7 0,0-1-16,0-13 0,0 4 82,0 3 1,0 0-45,0 7 1,0 2 13,0-4 0,0 0-21,0-1 1,0 0-6,0 2 1,0-4 74,0-8 0,0 0-50,0 2 1,0 3-7,0 1 0,0 0-3,0-5 0,0 3-134,0 3 1,-2 5 120,-3-7 0,4 7-135,-4-6 1,-2 2 28,2-2 1,-5 1 73,6 5 1,-3-4-45,2-8 0,4 9 20,-4 2 0,3 3-30,2-3 0,0 4 29,0-10 0,0-1-41,0-2 0,0-2 65,0 1 1,0-1 3,0 0 0,5 0 148,0-1 0,0 17-175,-5 0 0,3-2-36,0-8 1,-1 1 0,3 0 44,-4 4-80,-1-13 1,5 6 131,0-9 1,0-3-53,-5 2 1,0 1 58,0-3 0,0 9 18,0-7 0,2-1-35,3 2 0,-4-2-31,4 7 1,-3-6-104,-2 2 0,0-11 107,0 5 1,0 1 27,0-1 1,0 4-7,0-6 1,0 8-5,0 0 1,0 1-4,0 5 0,0-2 0,1-1 47,4 1-285,-3 0 1,9 8 144,-6-3 1,2-2 294,-2-7 1,-4 1-171,4-1 0,-3 1 1,3 2 6,0-5-62,0 5 1,-5-7-88,0 10 1,0-5-22,0-1 1,0-8-194,0-10 0,0 1-746,0-7 0,-2-1 19,-3-4 1016,3-10 1,-4-8-1,6-8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7T22:40:03.5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594 555 12109 255765 53603,'11'15'-571'0'0,"-4"1"-150"0"0,-4 1 719 0 0,-3-5 1 0 0,-3 6 607 0 0,-5-6 1 0 0,-1 5-301 0 0,-2-7 1 0 0,1-2-73 0 0,-4 4 0 0 0,0-3-172 0 0,5-2 0 0 0,-4 1-133 0 0,-4-2 1 0 0,1 0-54 0 0,-2-4 1 0 0,0 1 97 0 0,-3-6 0 0 0,-4-2-45 0 0,-2-3 1 0 0,-5-2-30 0 0,0-1 0 0 0,-2-1-79 0 0,4-4 1 0 0,1-4 92 0 0,-1-1 1 0 0,4-3 87 0 0,0 0 0 0 0,3-5-31 0 0,2-1 1 0 0,3-5 17 0 0,2-4 0 0 0,4-2-154 0 0,2-2 1 0 0,6-1 91 0 0,2 3 1 0 0,7 4-99 0 0,5-1 0 0 0,4 6 131 0 0,6 4 0 0 0,3 1-159 0 0,1 5 0 0 0,4 3 183 0 0,1 2 0 0 0,-2 2-5 0 0,-3 2 1 0 0,5-2 10 0 0,-1 9 0 0 0,3-2 161 0 0,7 8 0 0 0,-2 2 160 0 0,-2-1 1 0 0,0 10-123 0 0,-3 5 0 0 0,-1 1 93 0 0,-2 7 0 0 0,-6 0-47 0 0,0 6 1 0 0,-4 0-96 0 0,3 2 1 0 0,0 1-46 0 0,0 3 1 0 0,-3 2-156 0 0,-1 3 1 0 0,-6-2 122 0 0,-1 3 0 0 0,-4-1-39 90 0,-2-2 0-90 0,-1 0 116 549 0,-6-4 0-549 0,-1-4-78 530 0,-5 0 0-530 0,-3 2 162 428 0,-4-2 0-428 0,-2-1-121 215 0,-3 4 1-215 0,-1-9-25 12 0,3 1 1-12 0,-4-2-48 0 0,0-6 1 0 0,2-3-197 0 0,-2-4 0 0 0,0-2 4 0 0,2-5 1 0 0,-4-1-248 0 0,-2-6 0 0 0,-4-4 165 0 0,-4-7 0 0 0,-2-5 74 0 0,2-7 0 0 0,-1-4-8 0 0,7-8 1 0 0,1-1-33 0 0,5-6 0 0 0,4-2-14 0 0,4-1 1 0 0,2-2 17 0 0,3-1 0 0 0,7 1 213 0 0,0-3 1 0 0,3 8 154 0 0,0 6 0 0 0,6 1 168 0 0,2 10 0 0 0,6 2-8 0 0,0 8 1 0 0,3 4-475 0 0,1 4 1 0 0,3 1-609 0 0,0 3 1 0 0,2 0 516 0 0,3 3 0 0 0,3 0 246 0 0,4 3 0 0 0,3 4 106 0 0,0 2 0 0 0,-3 5 154 0 0,-4 1 0 0 0,-1 7-85 0 0,-7 1 1 0 0,2 3 48 0 0,-2 1 0 0 0,-3 4 120 0 0,0 4 0 0 0,-5 4-75 0 0,-3-1 1 0 0,-7 4-7 0 0,0-1 1 0 0,-3 1-91 0 0,-5 0 0 0 0,-6-6 118 0 0,-7-4 0 0 0,-5 1-205 0 0,2 3 0 0 0,-2-4-158 0 0,0-5 0 0 0,-1-3 91 0 0,-2-6 0 0 0,-7-3-114 0 0,-5-4 0 0 0,-2-4-134 0 0,-3-7 0 0 0,4-9 72 0 0,-2-6 1 0 0,4-12-45 0 0,-1-6 0 0 0,4-3-105 0 0,-2-5 301 0 0,1-4 0 0 0,6-14 0 0 0,-2-3 0 0 0</inkml:trace>
  <inkml:trace contextRef="#ctx0" brushRef="#br0" timeOffset="1">370 146 12328 254258 47272,'12'-16'993'0'0,"-3"7"-691"0"0,-4-2 0 0 0,-6 11-303 0 6,-6 0 1 0-1,-3 3 170 0 49,-4 5 0 0 0,-3-2-149 0-28,-2 4 1 0 0,-1 4-42 0-26,-1-2 0 0 0,0 4 161 0 0,1 1-95 0 0,-5 3 1 0 0,3-2 0 0 0,0 3 33 0 0,0-2 1 0 0,0 1-171 0 0,1-5 115 0 0,3 6-24 0 0,2-7-253 0 0,4 1 183 0 0,6-11 1 0 0,9-1-210 0 0,7-3 1 0 0,5-3-150 0 0,7-6 1 0 0,1-3 143 0 0,5-4 0 0 0,1-1 30 0 0,-2 2 1 0 0,5-2-1 0 0,1 1 0 0 0,0 1-11 0 0,2 1 1 0 0,3-1 153 0 0,1 0 0 0 0,-1 1 165 0 0,-4 1 1 0 0,-1 1-359 0 0,-9 4 891 0 0,-1-1 176 0 0,-3 5-575 0 0,-7 1 1 0 0,-15 10 152 0 0,-8 4 1 0 0,-3-1-48 0 0,-3 2 1 0 0,0-3-103 0 0,-2 2 0 0 0,-2 3 16 0 0,-3 2 0 0 0,0-4 12 0 0,-3 3 0 0 0,-3-1 6 0 0,-4 5 0 0 0,0-2-15 0 0,1 1 0 0 0,-2 3-62 0 0,4-3 1 0 0,1 5 41 0 0,3-4 1 0 0,1 1-197 0 0,4-3 109 0 0,1 1-60 0 0,7-9-55 0 0,5 3 0 0 0,8-8-204 0 0,8-1 1 0 0,9-6 5 0 0,-1-3 1 0 0,5-1-154 0 0,0-4 1 0 0,4 1-133 0 0,1-4 1 0 0,2 4 139 0 0,3-4 1 0 0,0 0 89 0 0,3-2 0 0 0,2 1 131 0 0,-2 1 1 0 0,-1-1 116 0 0,0 0 1 0 0,-4 0-80 0 0,2 0 0 0 0,-6 1-47 0 0,-1 4 154 0 0,-6 1 249 0 0,-2 4 0 0 0,-11 2 20 0 0,-6 6 0 0 0,-9 2 12 0 0,-8 2 1 0 0,3 5-53 0 0,-3 2 1 0 0,0-1-47 0 0,-1 1 0 0 0,-1 1 75 0 0,2 3 0 0 0,-3-1-90 0 0,0 2 0 0 0,1 1 95 0 0,-1 0 0 0 0,0-1-82 0 0,-1 1 1 0 0,1-4-27 0 0,1 4 0 0 0,3-5-305 0 0,0 0 312 0 0,2 0-400 0 0,-2-3 54 0 0,8 0 0 0 0,4-3-72 0 0,12-7 1 0 0,3-4 14 0 0,4-4 0 0 0,4-1-150 0 0,4-1 0 0 0,2-2 90 0 0,6-1 0 0 0,1-2-14 0 0,1 0 0 0 0,-2 0 6 0 0,-3 2 1 0 0,0-2 21 0 0,-3 2 0 0 0,5-2 216 0 0,-1 2 1 0 0,2-1 64 0 0,-8 5 0 0 0,1 2 387 0 0,-5-1-56 0 0,0 4-44 0 0,-8-2 0 0 0,-3 8-61 0 0,-11 1 0 0 0,-1 3 32 0 0,-6-1 1 0 0,1 5-6 0 0,-3-1 0 0 0,0-1-106 0 2,-3-1 1 0-1,-2 2-63 0 13,0-1 0 0 0,-3 4 99 0-7,-1-4 0 0 0,1 6 90 0-7,2-4 1 0 0,-3 4-106 0 0,1 1 0 0 0,0-1 150 0 0,-4 1 0 0 0,4 1-183 0 0,-5 2 1 0 0,1 2-98 0 0,-1-1 1 0 0,7-1 196 0 0,6 0-187 0 0,1-4 1 0 0,11-1-529 0 0,2-4 1 0 0,7-4 249 0 35,9-7 1 0 0,2-3-600 0 22,6-3 1 0 1,1-4 48 0 17,7-4 24 0-54,-4-1 0 0 1,5-5 1 0 0,-1 1 747 0-22,5-2 0 0 0,7-2 0 0 0,4-1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0 8998,'0'12'-78,"-1"0"1,-4 0 282,0 5 1,-3-1 98,3 1 1,0-5-165,5 6 0,0-4 135,0 8 1,0-1-103,0 2 0,0 1 129,0 5 1,0 8-186,0-2 0,0 12 50,0-2 1,0 11-15,0 7 0,0 3-7,0 2 1,0 3-185,0 3 0,0-2 193,0 7 1,-5 4 129,0 4-85,0 2-199,5-11 0,0 5 180,0-4 0,-5 3-159,0-8 0,1 6 4,4-6 0,-5 7-84,0-1 0,-5 3 98,5-4 1,-5 3-138,5-8 1,-4-6 128,4-5 0,0-1 7,5 8 1,0-3-50,0 1 1,0-1 35,0-6 0,0 10 20,0-7 0,0-1-16,0-13 0,0 4 82,0 3 1,0 0-45,0 7 1,0 2 13,0-4 0,0 0-21,0-1 1,0 0-6,0 2 1,0-4 74,0-8 0,0 0-50,0 2 1,0 3-7,0 1 0,0 0-3,0-5 0,0 3-134,0 3 1,-2 5 120,-3-7 0,4 7-135,-4-6 1,-2 2 28,2-2 1,-5 1 73,6 5 1,-3-4-45,2-8 0,4 9 20,-4 2 0,3 3-30,2-3 0,0 4 29,0-10 0,0-1-41,0-2 0,0-2 65,0 1 1,0-1 3,0 0 0,5 0 148,0-1 0,0 17-175,-5 0 0,3-2-36,0-8 1,-1 1 0,3 0 44,-4 4-80,-1-13 1,5 6 131,0-9 1,0-3-53,-5 2 1,0 1 58,0-3 0,0 9 18,0-7 0,2-1-35,3 2 0,-4-2-31,4 7 1,-3-6-104,-2 2 0,0-11 107,0 5 1,0 1 27,0-1 1,0 4-7,0-6 1,0 8-5,0 0 1,0 1-4,0 5 0,0-2 0,1-1 47,4 1-285,-3 0 1,9 8 144,-6-3 1,2-2 294,-2-7 1,-4 1-171,4-1 0,-3 1 1,3 2 6,0-5-62,0 5 1,-5-7-88,0 10 1,0-5-22,0-1 1,0-8-194,0-10 0,0 1-746,0-7 0,-2-1 19,-3-4 1016,3-10 1,-4-8-1,6-8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60 769 8089,'-10'0'-1472,"0"0"1391,7-8 1,-9 4 664,8-7 0,-5 5-55,6-4-563,2 5 854,-6-10-546,7 6 0,0-2 546,0-1-260,0 8-265,0-11 1,2 13-157,3-4 0,-2 5-215,7 1 1,-6 0 73,6 0 1,2 0-186,7 0 1,-1 0 76,7 0 1,6 0-70,6 0 0,16 0 0,4 0 1,10 0-227,11 0 1,-3 0 364,9 0 0,-39 0 0,-1 0 4,5 0 1,0 0 0,5-3 0,0-3 5,2 1 0,-1-1 0,1 2 0,-1-1-196,2-1 0,-1 0 0,-5 4 0,-1-2 224,1-1 1,1-1 0,-1 2 0,1-1 28,2-1 1,0 0-1,-2-1 1,2 1-19,-2 3 1,-1 0 0,-2 1 0,-2-2 49,-1 4 1,1 0-1,2 0 1,-1-5-32,1 2 0,-2 0 0,5 0 0,2 0-18,0-1 1,0 2 0,-5-1-1,3 1-4,-6-4 0,1 2 0,2 1 0,0 0-55,0 3 0,0-5 1,3 2-1,1-1 35,-1 1 0,-1 1 1,-4-4-1,2 0-56,0 3 1,0 2 0,-3-7 0,-4 1-237,41-5 0,1 6 275,-1 0 0,-1-2 73,-35 5 0,0 0 0,-3-3 0,1 1-76,36-1 1,1-6 149,-4 6 1,-35 3 0,2-1-46,3 1 0,1 1 0,3 1 0,0 1-45,-1-5 1,1 4 0,-4-4-1,-3 1-8,39-2 1,-42 1-1,2-1-6,4 3 1,1 0-1,3-3 1,-2 0-8,8 5 0,-3-2 0,-6-4 0,0 1-62,-5 5 0,0-2 0,-3-2 0,2 2-27,1-1 0,0 2 1,5 1-1,0-1 42,0 1 1,0-2 0,0 1 0,0 2 23,-5 0 0,-2 0 1,37-6 37,-1 0 0,2 0-4,-36 6 1,5 0 0,-3 0 0,1-1-3,2-2 0,0 0 1,-1 3-1,-3-2 100,39-4 1,-39 3 0,1-1-52,-3 1 1,1 0 0,5 0-1,1-2-19,1 2 1,1 2 0,-3-1 0,2 2-5,-1-4 0,1 2 0,1-3 0,-3 1-8,-5 2 1,-1-2 0,6-2 0,0 1-16,-2 2 1,-1 0 0,3 0 0,0-1 26,-2 1 0,4 0 1,-4 3-1,1-3 9,35-9 0,-39 10 0,-2 1-31,37-5 1,2-2-7,-32 5 0,0 0-643,0 2 0,0-4 563,-3 1 0,-3 2 1,40-1 101,-16-3 1,3 3-72,8-3 1,3 3 4,2-3 1,-11 6 56,-7 0 212,-13-8-266,-8 5 201,-1-3 324,-14 6-493,9 0 4,-4 0-9,4 0 29,-1 0 9,12 0-306,-16 0 285,16 0 22,-18-9-19,5 8-379,-7-5 1602,1 6-1436,-8 0 560,-7-9-845,-2 7 867,-11-5-762,9-2-664,-7 9 1035,0-8 0,-4-1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469 2354 8160,'-5'22'-262,"0"1"1,-5 0-309,5-7 1,-5 1 465,6 1 1,-6-1 324,5 1 1,-5-8 236,7 2-361,-10 0 0,6-1 111,-3 1-172,4-9-345,6 4-238,0-7 322,6-7 135,3-2 0,5-11 90,1-2 0,6-5 0,2-8 0</inkml:trace>
  <inkml:trace contextRef="#ctx0" brushRef="#br0" timeOffset="1">570 2182 8108,'16'-41'-584,"-4"5"-74,-2-3 1,3 3 890,-10 1 1,2 7 869,-5-1 1,6 8-418,-1-2 0,0 10 244,-5 2-880,-8 8 34,0-6-210,0 9 182,-5 0 1,11 9 97,-10 2 0,9-1-74,-7 8 0,5-6 59,-4 11 1,4 4-280,-5 2 0,3-2-28,-1 1 0,3 0 168,-4 6 0,-3 8-79,-1 4 1,2-3 127,3 3 1,-2 0-33,-5 4 0,0-2-27,2 4 1,-3-10-4,1 7 0,2-8 6,3-2 0,-1-1 0,6-3 1,-3-10-139,3-2 158,-2-5-151,7-7 115,0-5-200,0-21 1,0 4-26,0-12 0,0 5-10,0 2 1,0-5 31,0-2 55,0-3 1,0-8 0,2-1-140,3 2 109,3-2 1,7-1 0,0-3 99,-1-6 0,6-5-171,-1-1 216,8-1 1,-6 0 87,3-6 1,2 6 109,-6-6 0,-2 12-70,-2 6 0,-4 6 438,-2 7-226,3 10-40,-12 8 120,6 9-250,-7 0-6,0 9 0,-5-1 134,2 10-98,-2-2-20,5 2 1,-2-1 89,-4-1 0,6 1-112,-5 1 1,1-1 73,4 1-71,0 6 31,0-6 1,0 12 27,0-6-52,0-1-31,9 1 1,-6-3 136,7 8-110,-9-1 9,14-2 2,-7 7-4,-1-6-180,6 6 0,-4 2 69,6-2 0,-2-4-80,-5 0 0,5-2 79,-3 1 0,2 4-22,-1-3 1,-1-4 16,-5-4 0,5-1-10,-5-2 1,4-1 9,-4 1 1,2-11-9,-2-1-63,-4-3 96,6-3-376,-1 0 72,-4 0 226,5 0-18,-14-9 206,5 8 0,-12-5 0,1 6 0,-5 0 0,-7 0-64,-1 0 1,3-6 26,-1 0 1,-2 0-11,-9 6-94,-1 0 0,-9-6 0,-4 1-59,-5 1 1,-3 2-418,-2 2 251,-7 0 1,9 0-166,-2 0-256,14 0 486,9 0 0,13 0-119,5 0 199,7 0-313,4 8 0,15-5-101,7 9 187,6-9-355,13 6 258,6-9 111,2 0 1,5 0-363,2 0 663,-5 0 0,9 0 0,-4 0 0,5-9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511 407 8114,'15'18'-331,"-5"-6"-42,-1-1 1,0 1 848,5 4 1,-4-1-47,2-4 0,-11 5-6,6-5 1,-7 0-47,0 1 1,0-6 58,0 4 1,0-1-115,-7 3 1,-1 2 0,-7-2 0,-3-3-107,-1 3 0,-2-6 15,1 5 0,-3-7-223,-6 2 1,4-6 82,1 0 0,-1 0-637,-4 0 353,-1 0-77,1-6 1,1-9-240,4-8 0,6-7 248,6 2 0,7-4-76,5-3 0,5-5 175,7-1 0,6-3 200,6 4 0,11-3-49,4 4 1,-2 8-108,2-3 1,-1 12 182,1-1 1,-3 11-9,-2 6 1,-3 6 113,-1 6 0,-4 6-91,-6 11 0,1 4 126,-8 14 0,0-5-140,-3 4 1,-4 1 110,-6 0 0,0 1 12,0-1 1,-8-8-92,-5 8 0,-5-10 206,-6-4 0,-1-4-96,-4-2 1,-1-3-55,3-7 0,-3 2-91,1-7 0,-2-1-125,-4-5 0,3-5-50,-7-1 1,4-9-238,-4-1 1,5-4-23,-4-9 0,12 1 109,2-5 0,7-2 51,7 0 1,6-4 45,8-2 0,13-4-79,12 4 1,7 2 143,8 6 0,0 0 15,7 4 1,-7 5 24,5 8 1,-8 5 176,-2 5 0,-6 6 66,1 6 1,-5 6-72,-4 11 1,-5-1 58,-4 12 1,-5-3-68,-1 8 1,2 4 53,-8-3 1,0-2-1,-9-3 0,-3-1 178,-7 1 0,-5-6-56,1-1 0,-7-7 181,3 2 0,-7-11-267,-4 0 0,3-7-145,-3-1 1,-2-2-186,1-2 1,-4-2 109,5-2 1,-5-13-112,5-6 1,6-7 40,10 2 1,1-4-451,3-3 0,4 1 120,5-1 0,13-3-19,5-2 1,15 0 200,11 6 1,-1 1 251,1 4 0,0 11 122,5 6 0,-5 9-68,1-3 0,-11 6 219,0 6 0,-1 10-107,-8 13 0,1 4 25,-8 0 1,0 2 1,-1 0 0,-6-1 32,1 7 0,-7-11 63,5 3 0,-10-4-100,-3 0 0,-12-4 70,2-8 0,-10-1-63,5-5 1,-4 2-185,-3-8 1,1 0 21,-1-10 0,1 0-97,0-7 1,-1 0-110,1-12 1,-1 5-338,1-10 1,6-3-156,5-7 0,7 0 235,6-5 1,5 4 47,5-6 0,9 1 68,11-8 0,4 11 353,6 1 0,2 14 23,7 5 1,-5 1 118,1 4 0,-8 8-147,3 3 1,-6 15 47,-4 8 0,-1 7 136,-4 10 1,1 6-40,-8-1 0,-5 8-95,-3-8 1,-3 6-24,-2-4 0,-2-2 215,-3-6 1,-8-3 25,-7-1 0,-4-10 9,-1 4 1,-4-5-186,0-7 0,1-2-17,-2-9 0,-1 0-79,-3 0 1,1-3-257,-6-3 1,5-2-267,-5-10 1,6-5 254,-1 1 0,4-8-256,6 1 1,6-4 139,8 0 0,4-8-58,6 2 0,8-2 174,7 6 0,11 4 219,8 2 1,5 5-131,0 7 0,-1 8 151,1 3 1,-6 3 208,1 3 1,-8 9-62,-1 8 1,-2 4 32,1 8 1,-8-2 2,-6 7 0,-7 3 31,2 2 0,-5-3-11,0 5 1,0-7 129,0 1 1,-9-6-121,-6-1 1,-5-8 85,1 4 1,-6-10-178,-9-2 0,1-9 52,-6 3 0,0-5-294,-5-1 1,1-7-86,-1-5 0,0-2-116,0-4 1,6-5 53,11 1 1,4-8-125,8 1 1,7-4 31,3 0 0,12-2-77,7 0 0,9 2 124,11-2 1,10 7 63,10-1 1,2 8 275,-2-2 0,-4 13-80,-1 4 1,-8 4 192,3 2 1,-9 8 48,-1 10 0,-10 8 10,-4 7 1,-5 1 0,-5 1 1,-4-2 92,-6 2 1,-2 0 155,-2-2 1,-6-5-126,-10 1 0,-4-3-28,-4 2 0,-2-8-106,1-8 0,-5-6-146,-1 6 1,-4-10-43,5 4 0,0-6-144,4-6 1,1-2 41,1-10 1,0 1-221,4-1 1,4-4-36,10-1 1,4-7 89,6 1 0,6 4 133,4 2 1,10 6-14,4 7 0,4-4 143,0 8 0,1 0-25,1 6 0,-1 8 138,0 4 1,-4 4 96,-1 7 0,-6-2-97,2 8 1,-5-2 33,-5 2 1,-4 4-94,-6-6 1,0 0 157,0 2 1,0-10-59,0 5 1,-6-7 52,-4-5 0,-3-6-122,-2-6 1,-5 0 2,1 0 0,-1-1-96,5-4 1,1-6-218,-1-5 0,2-2-219,3 1 1,4-5 218,6-1 0,0-6-60,0 7 0,0-2 84,0 7 0,8-1 117,8 1 1,-3 1 23,7-1 1,1 7 256,-1 5 0,1 4-84,-1 1 0,-4 1 178,3 4 0,1 5 17,-5 7 1,1 5-76,-5 1 1,-2 6-117,0-7 1,-5 4-5,1-4 0,-5-3 3,-5 5 1,0-8-37,-10-4 1,2 0-1,-5-6 1,2 2-56,1-2 1,-5-3-144,1 2 1,-1-10-170,6 0 1,-1-8 128,0 2 0,5-5-158,1-1 0,7 1 81,-5-1 0,6-4 130,1-2 1,8 7 37,0-8 1,5 10 2,2 2 1,0 6 29,-1-5 1,6 8 199,-1-3 0,1 3 63,-5 3 0,-5 9-138,-1 2 0,0 1 61,0 5 1,-2-4-13,-7 8 0,0 6-63,0-4 0,0 0 41,0-1 1,-7-1 132,-2 2 1,-5-6-122,0-5 0,-3 0 3,-2-6 0,3-2-221,-4-4 0,2 0 126,-2 0 0,4 0-275,-4 0 0,4-6 90,1-6 0,6-3-174,-1-2 0,7-5 20,-2-1 1,3 1 32,2 5 1,7-4 96,2-2 0,6 7-2,5-1 1,-4 2 144,4 9 0,1-6-109,-2 6 1,1 0 250,-5 6 0,-1 0 42,1 0 0,0 9 63,-1 3 1,-5 2-128,-4 4 1,-4-2-21,-1 2 0,0 0 58,0 5 0,-6-9-84,-4 4 1,-3-6 143,-2 6 1,-1-8-128,-4 2 0,2-7 31,-6 0 0,1-4-27,0-1 1,-5-1-219,4-4 0,-4 0 35,3-7 1,6 2-93,4-8 1,0-3 101,7-2 1,2-4-126,6 4 1,0 4 69,0-10 0,10 5 62,4-3 0,11 6-71,-1-2 1,9 4 108,1 2 1,0 5 7,-4 1 1,-2 7 31,-4-1 0,2 5 136,-6 5 0,-1 7 42,-4 11 1,-7-2-57,-3 7 1,-3-5 20,-2 4 1,0 2-16,0 5 0,-10-8 97,-3-2 1,-3 2 10,-9-4 1,1 1 217,-6-7 0,1-5-233,-1-6 1,-1-4-69,-1-1 0,-1 0-452,-1 0 0,0 0 197,6 0 1,-5-9-332,9-9 0,2 1 158,3-5 0,9 1 2,5-2 1,7 3 74,8-10 0,3 8 21,16-7 0,-1 6 57,11-4 0,0 5 211,5-1 1,-1 9 11,1 4 0,-5 7-80,0-3 0,-6 4 69,1 2 0,-8 8-10,-1 2 1,-11 6 41,3 2 1,-11 6-79,-6 4 1,0 3 12,0-3 0,0 2 40,0-7 0,-5 7 142,-4-7 1,-9 4 34,-2-5 0,-1 0-50,1-10 1,-3 0-74,-6-6 1,0-2-95,-1-4 0,1 0-155,-1 0 0,3 0 32,2-6 1,-1-6-206,2-9 1,2-2 176,9-4 1,5 5-67,8-7 0,0 0-120,0-5 1,13-1 18,7 0 0,6 4 5,3 2 1,4 5 40,1 7 1,5 5 250,-4 2 1,-3 5-19,-7-1 0,1 12 87,-6 6 1,-1 5-45,-4 6 1,-7 4 121,-3 6 0,-3 0-92,-2 2 0,0-1-8,0 1 0,-2-3 155,-3-4 1,-3-2 93,-7-10 0,0 0 52,1-4 1,-3 0-249,-2-6 1,3-2-31,-4-10 1,-1 2-143,1-7 1,-1-7-254,1-5 0,7-1 16,-3 2 1,3-4 131,1-9 0,6 4-92,1 2 1,5-4 0,5 4 0,5-1-205,9 2 1,-1 5-54,7 11 1,-2 4-55,1 8 1,2 3-17,-6 2 567,-1 5 0,-4 22 0,0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132 340 8101,'8'-7'-601,"6"5"1398,-13-5-315,12-1-117,-5 7-41,1-7 242,4 8-164,-5 0-1,5 8-193,3-7 1,1 14-1,-1-4 40,5 5 1,-3 1-184,-3-1 1,6 1 71,-3 1 1,0-1-238,-8-1 0,-4 8 96,-6-1-71,0 0 178,0-5 1,-13 1-109,-6-1 0,-8 2 2,-2-8 0,-5-3-141,1 3 0,-8-7 35,7-1 0,1-2-142,4-2 0,1-2 191,4-2 0,2-13 30,8-6 1,6-7 2,3 2-7,10-4 1,3-6 0,8 1-126,4-3 88,2 1-456,8 5 460,6 0 1,1 1 28,6 5 1,3 3 65,-11 7 1,8 9-74,-9 3 74,5 5 0,-9 8 110,-1 4 1,-6 7-85,-8 5 1,-2 4 179,-3 7 1,-1-6-44,-2 0 0,-2-1-55,-5 2 1,0-2-17,0-4 0,-3-5 501,-2 3-615,-3 0 0,-6-7 53,0-2 0,-3-3 1,0-3-253,-3-2 131,-6 2 1,5-6 0,-6 0-254,3 0 268,-1-7 1,1 4-56,1-9 1,3-3 0,3-5 4,0-3 0,1-5 21,3 4 1,5-5-17,3 0 0,5-5-33,5-6-35,3 4 0,13-6 124,4 7 0,4 8-3,5-1 0,-1 7 35,4-2 0,-4 12 143,1 5 0,1 6 40,1 6 0,-2 5-79,-5 12 1,-4 4 0,-4 6 79,0 1 1,-4 6-31,-9 0 1,-5 6 350,2-7-382,-2 0 0,-6 2 0,-4-1 144,-7-3 0,-1-3-134,-11-5 0,1 1 75,-4-6-41,-5-9 1,-2-3-54,-3-6 0,-4 0 0,6-6 28,-1 0 1,-3-7-81,7-4 0,-2-7-186,7-5 1,-4 2-259,15-6 302,5-1 1,1-7-1,7 0-208,2 1 1,3-1-1,5 2 1,8 0-119,7 6 1,6-10-44,-2 9 329,4-1 1,5 12 0,4 1-68,1 5 1,-2 4 55,3 7 0,2 1 288,-7 5 1,0 5-25,-4 12-25,-1 4 1,-7 7 0,-3 1 250,-9-2 1,-2 2-61,-1-2 0,-7 2-26,5-1 0,-10-2 265,-4-3-326,-12-4 0,-2-8 25,-6-1 0,0 1 0,-6-7 87,-4-3 0,-2-6-105,-4-1 1,-4 0-322,0 0 91,1-8 0,7-2-174,4-14 1,4 4 0,0-7 17,7 3 0,2-8-219,9 4 285,-3 4 0,17-8-219,-4 3 1,3-4 0,4 0-406,3-2 466,3 1 1,11 2-44,1 3 1,4 5-61,1 8 1,9 4 229,-1 0 0,9 9 0,-6-2-314,2 10 618,-2 4 0,-7 10 0,1 4-72,-1 4 1,-1 6 454,-4 2-427,-3 7 0,-8-7 1,-3 7 147,-5 0 1,-6-6 253,-9 2 0,-3 0 3,-10-4-211,-8-8 0,-7 1-80,-6-4 0,0-10 0,2 2-49,-4-6 0,10-3-113,2-6 1,-1-1-256,6-5 0,3-5 260,11-11-439,0-6 0,4-2 174,0-4 0,4 3 0,7-8-271,0 2 190,0 2 0,7-4 0,4-2-249,0-3 201,11 5 1,-4-2-1,6 7-370,2 1 477,2-2 1,1 9-1,1 10 145,-1 8 33,1 5 1,-1 6 85,-1 3 0,1 6 0,1 11 186,-1 4 1,-5 12-64,1 0 0,-5 2 48,4 0 0,-6-5 296,2 5-321,-4-7 1,-6-5 0,-4 0 348,2 2 1,-6-8 26,-7 0-434,-8-2 0,-7-11 0,-9-1 102,0 0-105,-4-4 1,-3-5-89,-3 0 1,-4 0 0,1 0-87,4 0 0,1-2-332,3-4 0,3-3 235,-4-7-192,4-10 1,8 5-1,4-8-75,2-1 0,8-3 119,-1 0 0,7-8-49,-2 2 1,14-3-203,6 3 341,10 2 1,2-3 54,14 5 1,-3 9 0,4 2-9,4 5 1,3 7 270,0 1 1,-3 8 24,3-3-34,-10 20 1,0-2 0,-6 19 293,-4 4 0,-1 3-40,-10 7 1,-5-6-29,-7 8 0,-4-10 279,-2 3-418,0 3 1,-8-11 0,-2 1 124,-9 0 1,-6-10-242,-9 0 0,-2-2 70,-8-5 0,1-7-181,-2-3 6,0-4 1,3-2-145,-4 0 1,5 0-1,2-2-32,3-4 0,7-3-118,4-7 0,3-10-18,7-4 52,-3 7 0,16-8 0,-1 2-63,0-4 1,6 0-107,0 6 180,5-7 1,9 10-142,2-4 1,4-3 228,7 9 0,6 5 0,-1 7-201,5 2 542,0 4 0,1 5-104,7 4 0,-8 7 0,3 9 535,-5 1-503,-4 16 1,-6-9-1,-1 13 154,-7-1 1,-2-4 194,-13 3 0,0 0-131,-5 1 0,-8-3 413,-2-10-408,-10 4 1,-1-13-176,-9 4 1,-4-5-1,-2-1 32,-1-7 1,2-2-208,-2-8 0,1 0 247,-3 0-395,6-8 1,-1-1 0,6-9-89,4 2 0,2-9-17,8-3-72,-1 2 1,7-5 0,4 2-231,8-3 276,4-2 1,8 5 0,4 3-26,3 2 1,8 2 162,3 11 1,-1 4 214,4 7-32,2 0 0,4 1 35,-4 5 0,-3 3 1,-7 11 175,1 2 0,-2 7-71,-4 12 1,-3-7 44,-8 6 0,-4-3 504,-3-4-474,-4 10 0,-10-9 0,-2 2 345,-10-5 1,4-10-261,-9 1 0,-4-5-111,-5-7 1,-1-2-191,6-8 19,0 0 0,-3-2 1,1-4-63,4-12 143,-8 2 1,19-16-464,-2 3 0,2-4 158,-1-1 1,11 0-232,1 0 0,5 1 0,5-2-20,5 0 1,9 4-65,6 2 380,3 3 1,1 11 0,0 3-118,6 8 352,-4 2 1,6 2 0,-11 2-96,-1 2 1,1 7 102,-6 5 1,-2 7 42,-2 0 0,-6 2 230,-1-1-176,-7-7 1,6 15-1,-8-10 182,0-1 1,-8 2-44,-7-5 1,1 2-77,-6-8 1,-3 1 35,-1-2-221,-4 4 0,0-14 0,-3 5 60,2-4 1,-1-4-98,1-4 0,3-1-267,1-4 1,4-10-523,5 5 577,9-6 0,-6 3 1,8-1-186,4-2 1,1-5 103,5 4 1,4 6 68,11-7 0,-4 11-61,9 1 251,1 9 1,2-5 0,1 8-88,1 0 1,-8 0 40,-2 0 1,-4 8 158,-1 4 1,0 1 79,-1 5-129,-5-1 1,-3 2 0,-8 3 386,-2 0-290,2 1 1,-16-7 0,3 2 141,-1-1-106,-7 0 0,2-7-85,-4-4 1,-2-6-1,4 0 21,0 0 1,2 0-84,8-6 0,-4-4-173,4-7 1,0 0-427,3-1 420,4-6 0,7 5 1,3-5-507,-1-2 445,15 9 0,-7-14 0,14 7-163,1 4 1,-2 0 12,1 4 295,-2 5 0,5-1 1,-2 6-81,-2 2 0,-6 2 53,2 2 0,-4 8 280,-1 4 1,-7-2-55,-3 8 83,-4-4 0,-1 10 1,-1-7 4,-4-1 1,-3 8 22,-7-1 1,-1 0-62,-4-5 0,2-8 87,-6 2-289,-1-1 0,-4-2 53,-1-3 1,1-5 0,3-1-69,1 0 0,-1 0 103,7 0 0,-7-1-501,6-5 222,2-3 1,10-8 0,1 1-201,7-2 1,0-5 194,0 0-33,7-7 0,6 8 1,8-4-161,0 2 176,4-6 0,4 10 0,1-3-2,-1 5 1,0 2-32,1 5 253,-1-4 1,-4 12 0,-2-3-206,-2 5 351,-2 1 1,-6 7-1,-1 7-102,-4 7 169,-3-2 0,1 12 1,-7-7 46,-4 3 1,0 0 176,-3 2-253,-2 2 0,-5-13 0,-1 5 115,-4-3-214,-1-2 0,-3-5 0,-1 2 25,-3-4 0,6-8-179,-3 3 78,1-5 0,-2-1 1,1-1-253,5-5 0,2-3 211,5-8-191,-3 1 0,5-7 1,1-4-215,3 1 379,7-2 1,0-1-50,7 2 0,1 0 0,7-3-56,6 1-138,2 8 0,6-9 1,1 7-153,-1 2 243,5 9 0,-3 3 1,4 6 114,-3-3 49,-4 0 0,1 13 0,-1 4 199,-3 5 0,-4 9 68,-8 3 54,-5-4 1,5 10 0,-10-7-4,1 6 0,-3 0-4,-1-4 0,-5 2 117,-6-2-118,-7-5 0,-6 2-58,-4-10 0,-8 1 0,-3-1-108,-4 2 0,-1-9-220,0-2 1,3-6-10,2-1-297,-3 0 0,11-1 221,-4-6 0,11-2 1,4-10-113,4-4 1,6 4 61,0-10 1,9 2-30,1-2 1,6-2-119,9 2 173,-1-4 0,8 0 0,4 2-196,7 4 0,-2 6 146,8-3 0,2 8 109,1 4 1,-4 5-129,-4 7 379,3 0 1,-7 3 0,1 7-129,-5 8 1,-10 10 81,-1 1 1,-4 1 101,-4-1 0,-2 2 599,-5-2-413,-8 3 0,0-5 0,-12-6 274,-5 0 1,1-4-414,-5 1 1,2-8-498,-7 2 0,3-9-1538,2 3 1578,6-4 1,-5-2 243,5 0 0,-6-8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665 1097 8186,'0'-10'493,"0"-1"1,1 5-215,6 0 1,-6-3 430,6 2-328,-5 4-152,-2-14 0,0 11 58,0-7 1,0 5-228,0-6 0,-9 2 48,-4-1 0,-3-4-260,-8 2 120,-4-1 67,-8-6 1,-5-5 93,-8-1 0,5-1-235,-3 8 0,-2 0-149,-4-8 1,1 8 82,6-8 0,2 5 96,8 5 0,9-4-36,4 4 102,3-3 5,2 12 1,10 2-9,8 16 0,2-1-1,11 9 1,5 2 8,5-5 0,8 7-1,-2-1 0,5 5-25,2 5 0,7-8-1,6 8 0,1-8-142,9 0 1,0 2 93,6-4 1,-6 2-56,6 0 0,-9-4 140,4-3 1,-8 4 150,-3-12 0,-14 7-133,-11-7 271,-6 2-235,-6 1 1,-14-5 130,-18 10 1,1-6-199,-11 5 0,1 2 88,-5 5 0,-4-1-133,-4 2 0,4 1 197,-3 0 1,-4-2 119,-1 1 1,2 0-91,1 0 1,1 6 128,-1 0 1,4 2-175,3-9 0,0 1-33,0 9 1,9-8-118,4 6 1,3-6 112,2-2 1,2 2-15,4-1 0,3-7 97,2 1 0,4-13 343,-10 5-396,10-4 0,-7-3 199,5 0-194,2 0 0,-10-10 30,6-4 0,0-3-76,7-4 0,0-7 63,0 1 1,0-10-217,0 3 1,0-13-128,0-1 1,0-6-310,0 5 1,0-9-119,0-7 1,7-6-460,0-11 1,6-12-1181,0-10 1565,1-10 0,6 0 0,-4 28 699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0 657 8177,'2'-5'-351,"1"-1"1,2 3 0,0 0 128,0-1 1,-1 2 127,0 2 0,1 0-87,1 0 1,2 0 32,1 0 1,-1 0 173,0 0 1,2-1-63,1-2 1,-3 3 106,2-3 1,-2 1-72,2 0 0,1-2 0,-1-4 0</inkml:trace>
  <inkml:trace contextRef="#ctx0" brushRef="#br0" timeOffset="1">327 572 8128,'5'-6'-785,"-1"0"0,0 5 538,2 1 1,1-2 231,-1-1 1,1 2 14,-1-1 0,4 1 0,-2-2 0,0-2 0</inkml:trace>
  <inkml:trace contextRef="#ctx0" brushRef="#br0" timeOffset="2">531 497 8010,'0'-6'-458,"1"1"0,3 4 595,4-2 0,-2 0-714,3 0 0,0 1 577,4 2 0,0-7 0,1-2 0</inkml:trace>
  <inkml:trace contextRef="#ctx0" brushRef="#br0" timeOffset="3">699 428 8203,'7'-5'236,"-3"-1"1,1 4-450,0 1 0,2-2-47,-2 0 1,4 3-797,3-3 718,-1 0 338,2 1 0,0-5 0,0 4 0</inkml:trace>
  <inkml:trace contextRef="#ctx0" brushRef="#br0" timeOffset="4">903 367 7647,'5'-1'0,"0"-1"11,0-1 528,0 0 0,0 3-107,3 0 0,-3 0-132,0-3 0,1 3-545,-3-3 0,4 3-92,-1 0 1,1-1-280,0-2 1,-3 3 196,5-3 0,-5 1 419,5-1 0,-1 0 0,3-6 0</inkml:trace>
  <inkml:trace contextRef="#ctx0" brushRef="#br0" timeOffset="5">1086 298 8128,'3'0'398,"-1"-3"-195,-2 1 1,3-2 29,-1 1 1,1 3-511,0-3 0,-1 3 166,6 0 1,-1-2-1194,-1-2 1304,2 2 0,4-2 0,1 1 0</inkml:trace>
  <inkml:trace contextRef="#ctx0" brushRef="#br0" timeOffset="6">1328 236 8128,'5'-4'-85,"0"-1"0,1 2-458,-3-1 518,4 2 1,1-4 22,0 3 0,2 0-562,-3 3 0,-1-3 564,4 1 0,-4-4 0,4 2 0</inkml:trace>
  <inkml:trace contextRef="#ctx0" brushRef="#br0" timeOffset="7">1563 146 8107,'0'-5'-117,"0"-1"167,-3 5-200,1-2 1,-3 1 90,3-1 0,-2 3-113,-1-3 0,1 3 96,0 0 1,-1-1 50,-5-1 0,-2-1 16,4-1 1,-3 1-7,-2-2 1,-2-1 143,-3 0 0,3-3-97,-1-2 0,0 2 160,-1-1 1,1-1 35,1 1 0,2 4 157,3 0 0,-3 1-139,5 1 1,0-2 72,2 4-218,1-1-191,3 3 1,2 0 0,2 3 0,3-3 115,1 3 0,2-1-41,4-2 1,1 0 35,0 0 0,0 1-13,3 2 0,-3 0-16,5 0 0,0-1 15,2 4 0,-2-5-4,0 4 1,1-1 8,-2 2 1,-1 0-107,-1-1 0,-2 2 103,1 1 0,-1-2-160,-3-2 126,2 1 0,-4 2-45,0-2 69,-3 2 4,-2-7 1,-3 7 20,-3-4 0,1-2 94,-1-1 0,-2 3-65,-1 0 1,-1 0 16,1 0 1,-3-1 89,0 2 1,0 1-114,3 4 1,-2-2-46,0-2 1,1 1 52,-3 0 1,4 3-65,-1 0 0,-3 1-7,2-2 1,0 1 1,2 2 0,-4-4 3,2 4 0,-2-2-12,2-3 1,-1 3 167,1-2 0,0 1-131,-2-1 1,0 1 129,6-4 1,-3 2 27,1-4-54,-1 4 1,0-3-44,4 2 5,0-4-47,3 2 0,0-3-110,0-3 1,3 0-14,0-3 1,4 0 59,0 0 1,-3 0-176,1-2 0,0-1 47,-3-1 1,3 2-39,-2-5 1,-1 2 85,-2-1 0,0 0-114,0-5 1,-2-1 35,0-3 0,-3 3-129,1-3 0,-3 0-348,1-2 1,1 1 664,1 2 0,-4 1 0,-3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1 639 8301,'0'-7'286,"0"-1"1,2 0-14,3-1 0,-1 3-1,5-1 1,-3-2-648,2 3 0,2 0 296,2 1 0,1 1-703,-4-2 1,1 0 159,2 4 622,-4-4 0,0 3 0,-2-6 0</inkml:trace>
  <inkml:trace contextRef="#ctx0" brushRef="#br0" timeOffset="1">248 449 8445,'-4'-4'364,"4"-4"1,0 7-250,5-4 0,0 4-564,2-2 1,1 1-11,0 1 1,0-1-192,2-1 1,0 0 649,1 0 0,-4-3 0,6 1 0,-3-1 0</inkml:trace>
  <inkml:trace contextRef="#ctx0" brushRef="#br0" timeOffset="2">398 327 8301,'6'-7'0,"1"1"-76,-1 1 0,1 0-5,0-2 0,-1 1 210,1 1 1,-3 1-90,0-1 0,1 1 14,1 1 0,1 3-261,-1-3 0,-2 0-54,0 0-340,1 0 443,2 3 0,-1 0 158,-2-3 0,2 3 0,-3-3 0</inkml:trace>
  <inkml:trace contextRef="#ctx0" brushRef="#br0" timeOffset="3">568 205 9067,'0'-3'509,"0"-2"-531,0 2 0,0 2-413,1-1 1,4 1-306,0-2 1,3 1 174,-3-2 565,3-2 0,1-2 0,2 1 0</inkml:trace>
  <inkml:trace contextRef="#ctx0" brushRef="#br0" timeOffset="4">679 99 8301,'3'-7'-79,"2"2"1,-3-1-234,2 5 1049,-2-5-420,3 1 1,-3-1-377,1 5 0,0-1 73,2 1 0,-3-1-735,3-1 370,-4 2 351,4 1 0,-2 0 0,4 0 0</inkml:trace>
  <inkml:trace contextRef="#ctx0" brushRef="#br0" timeOffset="5">769 30 8279,'-4'-1'0,"-1"-2"0,4-3 28,-4 4 0,2-2 106,-1 1-320,3 1 0,-3 1-49,4-2-384,-1 1 430,-4-1 0,-2 3 149,2 0 0,1 0 36,-1 0 1,1 0 34,-4 0 1,2 0 128,-1 0 1,1 0-135,-3 0 0,1 0 173,0 0 0,0 0-152,0 0 1,0 0 27,-4 0 0,1 0-131,-1 0 1,1 0 107,-1 0 0,3 0-140,-4 0 0,0 3 45,3 0 1,-2 2 22,3-2 0,0 1-102,3-2-22,-1 4 106,4-2 19,0 4 0,3-4 174,3-1 1,2-1-104,3-2 0,5 0 91,-3 0 0,5 0-116,1 0 0,-1-3 14,-1 0 1,1 0-32,0 0 1,-2 3 2,0-3 1,2 0-26,-2 0 1,-4 0-141,3 3 0,-2 0 68,1 0 1,1 0 70,-4 0 0,0 0 41,-2 0 0,1 0-79,1 0 162,-6 0 1,4 1-25,-4 1 0,0 1-24,-2 1 0,0-1 18,-2 2 0,-3-1 6,0 1 1,-3 2-6,1-2 1,-1 2-2,0-1 0,-3 3 58,1-1 0,2-1-76,0 1 0,-1-2-90,1 3 0,2 0 81,-2 2 1,3-1-9,-2 1 0,1-1 2,2 2 0,-2-1 6,1 1 1,0 0-114,-3 0 1,5 3 90,-2-6 0,3 3-89,0-1 0,2 1 100,0-2-135,0 1 81,0-3-14,0-4 18,0-1 0,0-4 1,0-1 0,0-2-1,0-4 1,0 0 4,0 1 0,-1-4-20,-1 1 1,-3-1-19,0 1 0,-3 2-3,3-5 0,-1-1-59,-1-1 1,-1 0-151,-2-3 1,0 1 75,2-1 0,2 3 3,-1 0 0,1 0-185,2-2 241,1 5 0,0 5-580,3 2 697,0 4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39:50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1 547 8228,'0'-6'218,"0"-3"0,0 5 0,0-1 35,2-1 0,3 1-242,-1 4 1,6-2-423,-2 0 1,4 0 155,-4 3 0,3 0-122,1 0 1,1 0 136,0-3 240,0 1 0,2-4 0,3 2 0</inkml:trace>
  <inkml:trace contextRef="#ctx0" brushRef="#br0" timeOffset="1">346 419 8228,'0'-6'-255,"0"1"1,0 4 199,0-5 0,3 3 307,-2-2 0,4 2-252,-1 2 0,2 1-190,1 0 1,3 0-34,-1 0 0,3 0-297,-2 0 1,1 0 519,2 0 0,3-3 0,1-3 0</inkml:trace>
  <inkml:trace contextRef="#ctx0" brushRef="#br0" timeOffset="2">522 357 7616,'6'0'-1222,"-1"0"2020,0-3 1,2 2-718,-4-1 1,2 1 39,-2-2 1,2 3-331,2-3 0,-1 0-16,-1 0 1,5 0-217,-2 0 232,2 1 91,-2-1 1,-1 3-450,2-3 567,1 3 0,2-7 0,1 2 0</inkml:trace>
  <inkml:trace contextRef="#ctx0" brushRef="#br0" timeOffset="3">775 297 8029,'3'-3'-499,"2"0"646,-1-2 211,0 4 1,0-2-439,2 3 98,1-3 0,-1 1-879,1-1 861,-1 3 0,4 0 0,0 0 0</inkml:trace>
  <inkml:trace contextRef="#ctx0" brushRef="#br0" timeOffset="4">1023 235 8228,'2'-6'44,"1"-3"1,2 3-45,-2 0 0,4 4 0,-1-2 0,3 4-564,-1-5 0,3 5 198,-1 0 0,-2 0 366,0 0 0,2 0 0,3 0 0</inkml:trace>
  <inkml:trace contextRef="#ctx0" brushRef="#br0" timeOffset="5">1237 145 8228,'7'-8'27,"-4"1"1,4 2 53,-6-1 1,4 5-137,0-2 0,-2 0-75,1 0 1,2 1-371,-1 2 0,0 0 500,0 0 0,-2-5 0,4 2 0</inkml:trace>
  <inkml:trace contextRef="#ctx0" brushRef="#br0" timeOffset="6">1394 84 8396,'-6'-1'0,"2"-2"498,-2 3-98,6-6-400,-7 4 134,7-1 66,-3 3-566,1 0 0,-1 0-92,0 0-121,1 0 406,-3 3 95,0-1 98,-1 1 1,-1-3-289,1 0 308,-1-3 0,-1 0-65,-2-2 1,2 2 81,0-1 0,0 1-11,-4-2 0,1 2-6,-1-1 1,-1-1 23,-1 1 1,1-2 4,0 3 1,-1-3-2,3 1 1,-2 2 7,2 0 1,-1 0-27,4 0 0,-3 0 24,2 3 13,-2 0-55,3 0 0,1 0 119,4 0 1,-2 3-8,2 3 0,0 0-87,6-1 1,2-1-292,3-1 0,3-3-11,-3 3 0,6-3 142,-5 0 0,4 2 96,-1 1 1,4-2-32,-1 1 0,0-2 34,-2 0 1,3 0-3,2 0 1,0 0 4,3 0 1,-3 0 0,2 0 1,-1 0 0,1 0 1,-4 4 5,1-2 1,-4 1 4,-2-3 0,-3 1-13,-1 2 1,-4 3 4,0-1 1,-3-1 36,-3 1 0,0 1 3,-4 1 1,-1 1 16,-3 2 0,-2 0 118,-1 3 1,0-2-76,-1-1 1,0 2 163,-3 2 0,0-1-72,4 1 0,-4 1-92,0 0 1,1-1-150,3-1 0,-3-1 76,3 0 0,1-1 42,1-2 1,4-2-14,0 1 1,1 0-14,-1-7 1,5 2 2,0-3 1,-1 0-12,0 0 1,4-3-209,-4-3 0,4 0 132,0-2 0,0-2-347,0 1 1,0-6 124,0 3 1,0-3-107,0-3 1,-1-1 364,-1-5 0,-1 2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60 769 8089,'-10'0'-1472,"0"0"1391,7-8 1,-9 4 664,8-7 0,-5 5-55,6-4-563,2 5 854,-6-10-546,7 6 0,0-2 546,0-1-260,0 8-265,0-11 1,2 13-157,3-4 0,-2 5-215,7 1 1,-6 0 73,6 0 1,2 0-186,7 0 1,-1 0 76,7 0 1,6 0-70,6 0 0,16 0 0,4 0 1,10 0-227,11 0 1,-3 0 364,9 0 0,-39 0 0,-1 0 4,5 0 1,0 0 0,5-3 0,0-3 5,2 1 0,-1-1 0,1 2 0,-1-1-196,2-1 0,-1 0 0,-5 4 0,-1-2 224,1-1 1,1-1 0,-1 2 0,1-1 28,2-1 1,0 0-1,-2-1 1,2 1-19,-2 3 1,-1 0 0,-2 1 0,-2-2 49,-1 4 1,1 0-1,2 0 1,-1-5-32,1 2 0,-2 0 0,5 0 0,2 0-18,0-1 1,0 2 0,-5-1-1,3 1-4,-6-4 0,1 2 0,2 1 0,0 0-55,0 3 0,0-5 1,3 2-1,1-1 35,-1 1 0,-1 1 1,-4-4-1,2 0-56,0 3 1,0 2 0,-3-7 0,-4 1-237,41-5 0,1 6 275,-1 0 0,-1-2 73,-35 5 0,0 0 0,-3-3 0,1 1-76,36-1 1,1-6 149,-4 6 1,-35 3 0,2-1-46,3 1 0,1 1 0,3 1 0,0 1-45,-1-5 1,1 4 0,-4-4-1,-3 1-8,39-2 1,-42 1-1,2-1-6,4 3 1,1 0-1,3-3 1,-2 0-8,8 5 0,-3-2 0,-6-4 0,0 1-62,-5 5 0,0-2 0,-3-2 0,2 2-27,1-1 0,0 2 1,5 1-1,0-1 42,0 1 1,0-2 0,0 1 0,0 2 23,-5 0 0,-2 0 1,37-6 37,-1 0 0,2 0-4,-36 6 1,5 0 0,-3 0 0,1-1-3,2-2 0,0 0 1,-1 3-1,-3-2 100,39-4 1,-39 3 0,1-1-52,-3 1 1,1 0 0,5 0-1,1-2-19,1 2 1,1 2 0,-3-1 0,2 2-5,-1-4 0,1 2 0,1-3 0,-3 1-8,-5 2 1,-1-2 0,6-2 0,0 1-16,-2 2 1,-1 0 0,3 0 0,0-1 26,-2 1 0,4 0 1,-4 3-1,1-3 9,35-9 0,-39 10 0,-2 1-31,37-5 1,2-2-7,-32 5 0,0 0-643,0 2 0,0-4 563,-3 1 0,-3 2 1,40-1 101,-16-3 1,3 3-72,8-3 1,3 3 4,2-3 1,-11 6 56,-7 0 212,-13-8-266,-8 5 201,-1-3 324,-14 6-493,9 0 4,-4 0-9,4 0 29,-1 0 9,12 0-306,-16 0 285,16 0 22,-18-9-19,5 8-379,-7-5 1602,1 6-1436,-8 0 560,-7-9-845,-2 7 867,-11-5-762,9-2-664,-7 9 1035,0-8 0,-4-1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7T22:40:03.5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594 555 12109 255765 53603,'11'15'-571'0'0,"-4"1"-150"0"0,-4 1 719 0 0,-3-5 1 0 0,-3 6 607 0 0,-5-6 1 0 0,-1 5-301 0 0,-2-7 1 0 0,1-2-73 0 0,-4 4 0 0 0,0-3-172 0 0,5-2 0 0 0,-4 1-133 0 0,-4-2 1 0 0,1 0-54 0 0,-2-4 1 0 0,0 1 97 0 0,-3-6 0 0 0,-4-2-45 0 0,-2-3 1 0 0,-5-2-30 0 0,0-1 0 0 0,-2-1-79 0 0,4-4 1 0 0,1-4 92 0 0,-1-1 1 0 0,4-3 87 0 0,0 0 0 0 0,3-5-31 0 0,2-1 1 0 0,3-5 17 0 0,2-4 0 0 0,4-2-154 0 0,2-2 1 0 0,6-1 91 0 0,2 3 1 0 0,7 4-99 0 0,5-1 0 0 0,4 6 131 0 0,6 4 0 0 0,3 1-159 0 0,1 5 0 0 0,4 3 183 0 0,1 2 0 0 0,-2 2-5 0 0,-3 2 1 0 0,5-2 10 0 0,-1 9 0 0 0,3-2 161 0 0,7 8 0 0 0,-2 2 160 0 0,-2-1 1 0 0,0 10-123 0 0,-3 5 0 0 0,-1 1 93 0 0,-2 7 0 0 0,-6 0-47 0 0,0 6 1 0 0,-4 0-96 0 0,3 2 1 0 0,0 1-46 0 0,0 3 1 0 0,-3 2-156 0 0,-1 3 1 0 0,-6-2 122 0 0,-1 3 0 0 0,-4-1-39 90 0,-2-2 0-90 0,-1 0 116 549 0,-6-4 0-549 0,-1-4-78 530 0,-5 0 0-530 0,-3 2 162 428 0,-4-2 0-428 0,-2-1-121 215 0,-3 4 1-215 0,-1-9-25 12 0,3 1 1-12 0,-4-2-48 0 0,0-6 1 0 0,2-3-197 0 0,-2-4 0 0 0,0-2 4 0 0,2-5 1 0 0,-4-1-248 0 0,-2-6 0 0 0,-4-4 165 0 0,-4-7 0 0 0,-2-5 74 0 0,2-7 0 0 0,-1-4-8 0 0,7-8 1 0 0,1-1-33 0 0,5-6 0 0 0,4-2-14 0 0,4-1 1 0 0,2-2 17 0 0,3-1 0 0 0,7 1 213 0 0,0-3 1 0 0,3 8 154 0 0,0 6 0 0 0,6 1 168 0 0,2 10 0 0 0,6 2-8 0 0,0 8 1 0 0,3 4-475 0 0,1 4 1 0 0,3 1-609 0 0,0 3 1 0 0,2 0 516 0 0,3 3 0 0 0,3 0 246 0 0,4 3 0 0 0,3 4 106 0 0,0 2 0 0 0,-3 5 154 0 0,-4 1 0 0 0,-1 7-85 0 0,-7 1 1 0 0,2 3 48 0 0,-2 1 0 0 0,-3 4 120 0 0,0 4 0 0 0,-5 4-75 0 0,-3-1 1 0 0,-7 4-7 0 0,0-1 1 0 0,-3 1-91 0 0,-5 0 0 0 0,-6-6 118 0 0,-7-4 0 0 0,-5 1-205 0 0,2 3 0 0 0,-2-4-158 0 0,0-5 0 0 0,-1-3 91 0 0,-2-6 0 0 0,-7-3-114 0 0,-5-4 0 0 0,-2-4-134 0 0,-3-7 0 0 0,4-9 72 0 0,-2-6 1 0 0,4-12-45 0 0,-1-6 0 0 0,4-3-105 0 0,-2-5 301 0 0,1-4 0 0 0,6-14 0 0 0,-2-3 0 0 0</inkml:trace>
  <inkml:trace contextRef="#ctx0" brushRef="#br0" timeOffset="1">370 146 12328 254258 47272,'12'-16'993'0'0,"-3"7"-691"0"0,-4-2 0 0 0,-6 11-303 0 6,-6 0 1 0-1,-3 3 170 0 49,-4 5 0 0 0,-3-2-149 0-28,-2 4 1 0 0,-1 4-42 0-26,-1-2 0 0 0,0 4 161 0 0,1 1-95 0 0,-5 3 1 0 0,3-2 0 0 0,0 3 33 0 0,0-2 1 0 0,0 1-171 0 0,1-5 115 0 0,3 6-24 0 0,2-7-253 0 0,4 1 183 0 0,6-11 1 0 0,9-1-210 0 0,7-3 1 0 0,5-3-150 0 0,7-6 1 0 0,1-3 143 0 0,5-4 0 0 0,1-1 30 0 0,-2 2 1 0 0,5-2-1 0 0,1 1 0 0 0,0 1-11 0 0,2 1 1 0 0,3-1 153 0 0,1 0 0 0 0,-1 1 165 0 0,-4 1 1 0 0,-1 1-359 0 0,-9 4 891 0 0,-1-1 176 0 0,-3 5-575 0 0,-7 1 1 0 0,-15 10 152 0 0,-8 4 1 0 0,-3-1-48 0 0,-3 2 1 0 0,0-3-103 0 0,-2 2 0 0 0,-2 3 16 0 0,-3 2 0 0 0,0-4 12 0 0,-3 3 0 0 0,-3-1 6 0 0,-4 5 0 0 0,0-2-15 0 0,1 1 0 0 0,-2 3-62 0 0,4-3 1 0 0,1 5 41 0 0,3-4 1 0 0,1 1-197 0 0,4-3 109 0 0,1 1-60 0 0,7-9-55 0 0,5 3 0 0 0,8-8-204 0 0,8-1 1 0 0,9-6 5 0 0,-1-3 1 0 0,5-1-154 0 0,0-4 1 0 0,4 1-133 0 0,1-4 1 0 0,2 4 139 0 0,3-4 1 0 0,0 0 89 0 0,3-2 0 0 0,2 1 131 0 0,-2 1 1 0 0,-1-1 116 0 0,0 0 1 0 0,-4 0-80 0 0,2 0 0 0 0,-6 1-47 0 0,-1 4 154 0 0,-6 1 249 0 0,-2 4 0 0 0,-11 2 20 0 0,-6 6 0 0 0,-9 2 12 0 0,-8 2 1 0 0,3 5-53 0 0,-3 2 1 0 0,0-1-47 0 0,-1 1 0 0 0,-1 1 75 0 0,2 3 0 0 0,-3-1-90 0 0,0 2 0 0 0,1 1 95 0 0,-1 0 0 0 0,0-1-82 0 0,-1 1 1 0 0,1-4-27 0 0,1 4 0 0 0,3-5-305 0 0,0 0 312 0 0,2 0-400 0 0,-2-3 54 0 0,8 0 0 0 0,4-3-72 0 0,12-7 1 0 0,3-4 14 0 0,4-4 0 0 0,4-1-150 0 0,4-1 0 0 0,2-2 90 0 0,6-1 0 0 0,1-2-14 0 0,1 0 0 0 0,-2 0 6 0 0,-3 2 1 0 0,0-2 21 0 0,-3 2 0 0 0,5-2 216 0 0,-1 2 1 0 0,2-1 64 0 0,-8 5 0 0 0,1 2 387 0 0,-5-1-56 0 0,0 4-44 0 0,-8-2 0 0 0,-3 8-61 0 0,-11 1 0 0 0,-1 3 32 0 0,-6-1 1 0 0,1 5-6 0 0,-3-1 0 0 0,0-1-106 0 2,-3-1 1 0-1,-2 2-63 0 13,0-1 0 0 0,-3 4 99 0-7,-1-4 0 0 0,1 6 90 0-7,2-4 1 0 0,-3 4-106 0 0,1 1 0 0 0,0-1 150 0 0,-4 1 0 0 0,4 1-183 0 0,-5 2 1 0 0,1 2-98 0 0,-1-1 1 0 0,7-1 196 0 0,6 0-187 0 0,1-4 1 0 0,11-1-529 0 0,2-4 1 0 0,7-4 249 0 35,9-7 1 0 0,2-3-600 0 22,6-3 1 0 1,1-4 48 0 17,7-4 24 0-54,-4-1 0 0 1,5-5 1 0 0,-1 1 747 0-22,5-2 0 0 0,7-2 0 0 0,4-1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126 400 8263,'0'29'0,"0"0"0,0 2 0,0 2-217,0 2 1,0 1 0,0 1-1,0 3 306,0-2 1,0 7 50,0-3 0,0 2 0,0-1 179,0-3-304,0 1 1,0 4-1,0 5 43,0-23 1,0 2-1,0-2 1,0 2-426,0-1 0,0-1 0,0 0 0,0 2 349,0-2 1,0 0 0,0 3 0,0-2 7,0 1 0,0 1 14,0 0 1,0 2 0,0-3 0,0 2-1000,0 1 0,0 0 1003,-1 0 1,-1 0-1,2 1 1,-1 1 6,0-1 0,0 1 0,0 2 1,1 1-6,-2 0 1,1 0 83,0-1 0,1 1-84,-2 3 0,0 1 0,2 0 0,-2 1 45,1 2 1,0 0 0,0-1 0,-1 1-103,1-1 0,0 0 0,0-2 0,0 1 87,0-1 0,0 0 0,-1 2 0,1-2-203,0-1 1,-1 0 0,1-1-1,-1 0 108,1-6 1,0 1 28,1 2 0,-1 0 1,0-2-1,-1 1 1,2 0-1,0 1-45,0-2 1,0 0-1,0-3 1,0 1 16,0-3 0,0 1 1,0-1-1,0 2-29,0 1 1,0 0-1,0 1 1,0 1 65,0 0 0,0-1 1,0-1-1,0-2-8,0-2 1,0 0 0,0-2 0,0 1 565,0 22 0,0 0-588,0-3 0,0-5-174,0-4 1,-1-8 28,-1-5-60,1-3 1,-3 0 0,2-5 1025,0-5-774,-1 0 0,3 2 0,0 2 0</inkml:trace>
  <inkml:trace contextRef="#ctx0" brushRef="#br0" timeOffset="1">141 244 8444,'0'-5'-2708,"0"-3"2708,0 7 505,-3-7-139,1 7-88,0-4 171,2 5 2,0 0-233,-4 0-211,4 0 129,-4 0 0,4 2-192,0 1 1,-2-1 70,-1 4 0,1 0 8,-1 3 0,2 2-29,-1 0 1,-3 4 47,1 3 0,0 1 2,-1 3 0,0 1-5,-2 5 0,-1-2-85,-1-1 0,0 0 43,0-3 1,-2 3-13,2-4 1,1-3-1,3-3 1,2-7-18,-2 1 18,-2-5 0,7-2 12,0-4 1,1-4 15,4-7 0,-1-1-20,4-5 1,0-4 80,1-4 0,1-5-74,1-5 1,0-2-214,2-1 0,-3-3 213,-3 4 0,2-4-1,0 3 1,-1 0 165,2 3 1,-5 10-147,0 2 0,-3 6 211,3 7-174,-3 0 38,1 11 1,-3 1 32,0 6 0,0 5 8,0 1 1,2 1 206,1-4 1,1 4-249,-1 2 0,3 0 121,-1 0 1,1-1-125,1 2 1,1 1 76,-1-2 0,0 2-58,0 2 0,1-2 15,2-1 1,-2 2-67,2 0 0,-3 0-22,1 3 1,-2 2 6,-1-1 1,1 3-5,0-1 0,-1-1-118,-1 2 1,2-4 82,-4 0 1,4-5-97,-4-4 1,3 1 115,-3-1 1,1-3-139,0-3 157,-2-4-17,2 6-42,0-6 2,-3 2-1,4-4 4,-4 0-26,0-4 0,0 1 23,0-3-312,0 4 262,-4-6 0,2 3-3,-3-4 1,-2 3-12,2 0 0,-1 3-108,-1-4 0,-3 1-13,1-3 0,-2 0 114,1 0 0,2 2-11,-5-2 0,2 1 1,-4-4 1,1 5 81,-1 1 0,1 1-56,-1-2 1,1 0 18,0 5 1,1-5 60,1 5 1,3-2-78,0 4 0,1 1 141,1 3 1,0-3-114,2 6 1,2-5-117,3 5 100,-3-5-324,2 6 96,-2-7-5,3 4 0,0-5-204,3 0 1,1 0 126,3 0 1,1 0 361,-1 0 0,4-5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30 329 13079,'-4'-1'-925,"1"-2"1,2 2 1089,-2-2-306,2 2-180,-2 1 658,0-4-285,2 3 1,-3-3-239,2 4 283,1 0-71,-2 0 54,3 0 207,0 4-215,0-3-103,0 3 194,0 0 0,1-3-55,1 2 0,0-2-9,3-1 0,-3 1-3,3 2-176,0-2 0,2 4 54,0-5 1,0 0 246,0 0 0,0 0-37,1 0 0,1 0-24,1 0 0,1 0-74,-2 0 1,0 0-55,3 0 1,0 0 9,-1 0 1,3 2-9,-2 1 0,1 1-16,-1-4 0,4 3-19,-1 0 0,1-1 26,1-2 0,5 4 9,4-1 0,5 0 21,3-3 1,5 0-418,2 0 1,-1 0 381,1 0 1,-18-1 0,-1 1-12,2-2 0,1 1 0,2 0 0,0 0 7,-2-3 1,0 2-1,1 0 1,-1 2 1,0-2 1,-1 1 0,1-2-1,1 1-9,-2 1 1,0-1 0,2 1-1,1 0-6,-2 0 0,0 2 1,-1-1-1,-1 0-50,1 0 1,1 0-1,-2 0 1,1 0 38,-1 0 1,0 0 0,0 0-1,1 0 8,0 0 1,0 0 0,0 0 0,0 0-13,3 0 0,-1 0 0,1 0 0,0 0 31,-1 0 0,1 0 1,1-2-1,1 0-264,0 1 1,0-1 0,0 0 0,1 0 288,0 1 0,0-1 1,2 1-1,-1 1-24,-2-2 1,0 1 0,2 0 0,0 1 5,1 0 1,-1 0 0,0-1 0,-1-1 21,0 1 1,0-1-1,0 0 1,1 1-4,-1 1 0,0 0 0,1 0 0,-2 0-15,1 0 1,-2 0 0,0 0 0,-1 0 8,-1 0 1,1 0 0,2 0 0,1 0-113,0 0 1,0 0 0,1 0 0,1 0 34,-4 0 1,1 0-1,-1-1 1,0-1 29,1 0 1,0 0-1,2 1 1,0 0-6,3 0 0,-1 2 1,-1-2-1,0 1-3,-1-2 0,-1 1 0,1 0 0,0 1 12,2-2 0,0 0 1,0 0-1,0 0 5,1 1 1,0 0 0,-1-1-1,-1 0 66,-1 2 0,1 0 1,0-1-1,1-1-60,1 1 1,2-1 0,-1 1 0,0-1-2,-3 2 0,0 0 0,2-1 1,0-1-5,-1 1 0,-1-1 1,-1 0-1,0 0 5,0 0 1,0 1 0,1 0-1,-1 0 44,0-2 1,1 0 0,-1 1 0,1 2 76,-1-2 1,0 1 0,0-1-1,0 0 2,-2 0 1,0 0 0,2-1-1,2 1-57,0 0 1,1 1-1,-2-2 1,0 1-62,0 1 1,-1-1-1,1 2 1,-1-1 31,2 0 0,-1-1 0,3 0 0,0 0-157,1 1 0,0-1 0,-1 0 1,-2 0-336,-1 0 0,-1 1 1,3 0-1,1 1 213,1-1 0,0-1 0,-2 0 0,1 0 94,-4 0 1,0 1 0,1-1 0,1 1-226,-3 1 0,0 0 0,1-1 0,0 1 278,-1-2 0,0 0 1,-2 2-1,0-1-49,-4 0 0,0 0 0,2 0 0,1 0 231,-1-1 1,1 0 0,0 2 0,1-1-63,0 0 1,0-1 0,-1 2 0,-1-1-3,0 1 0,-1 0 0,3 0 1,1 0-25,1 0 1,0 0 0,0 0 0,0 0-3,-2 0 0,1 0 0,2 0 0,-1 0-41,-1 0 1,0 0 0,1 0-1,1 0-59,0 0 0,-2 0 1,2 1-1,-2-1 43,-1 2 1,-1-1-1,2 0 1,-1 1-96,0 1 1,0-1 0,0 0-1,0-2 49,0 2 1,-1 0 0,-2-1 0,0 0-81,-3 0 0,-1 1 0,2-2 1,-1 1-60,19 2 0,-18-2 0,1-1 42,-3 0 0,1 0 1,0 1-1,0 1 196,19 1 0,0-1 0,-3-1 0,-1 3 0,2 1 0</inkml:trace>
  <inkml:trace contextRef="#ctx0" brushRef="#br1" timeOffset="1">7456 274 8406,'-4'-5'952,"1"-3"-873,3 7 0,-1-3 199,-1 4-82,1-4 0,-3 3-169,1-2 0,2 2 169,-4 1 0,3-3-55,-3-1 0,2 1-48,-1 3 0,-1-2-154,-2-1 0,-1-4 108,1 4 1,-4-4-142,-1 1 0,-1 1 14,-2-1 0,-1-4 134,-1-2 0,-3-3-92,4 3 1,-4-4 47,3 0 1,0-1-74,3-1 0,1 2 99,0 1 1,2 5 5,2 0 1,1 3-23,-2 3 1,5 2-1,3 6 1,1 1 60,1 4 0,0 1-57,0 2 0,1-2 78,1 3 1,2 0-66,3-1 1,1 0 58,2-2 0,-1-2-49,3 2 0,-3-1 5,3 0 0,0 0-50,3 1 0,-1-5-8,1 2 0,0-2-91,2 1 0,-1 2 76,3-2 1,0 1-101,0 0 1,1-3 112,-3-1 0,0 0-42,-3 3 23,-2-4-10,-5 2 96,-4-4 0,-5 0 16,-2 0 0,-2 3 8,-6 0 1,0 1-60,-2-1 0,-2-2 146,-1 2 0,1 1-131,-3-1 0,0 4 19,-3-5 0,3 5-32,-1-4 0,4 4 1,-4-1 1,3-1-34,-2 1 0,3 0-14,-1 4 0,5-5 100,0 2 0,3-3-30,-1 3 110,5 1-93,2-7 119,3 3 0,1-4-204,1 0 0,2-4 4,0-2 0,3 0 17,-3-3 1,1 3-133,0-6 0,-4 4-82,1-4 0,2-2 43,-2-2 1,0 2 74,-2-1 0,0-1 18,0-2 1,0-3 140,0-1 0,0-2-70,0 3 0,0-2 27,-3 2 1,2 1-77,-4-1 0,3 5-31,0 4-372,-2 2 361,0 5 1,0 2-320,1 6 0,3 3 122,0 7 1,3 0-452,1 2 1,3 2-40,0-2 782,0 3 0,4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37 129 8162,'1'-9'-2089,"1"3"2280,-1 2-321,2 4 120,0 4 1,-2 2-8,2 3 0,-3 0-124,0 0 1,0 0 143,0 0 0,0 0-15,0 1 0,0-1-20,0 0 24,0 0 10,0 0 0,0 0-2,0 1 0,0-1 0,-3 0 0,-1 0 0</inkml:trace>
  <inkml:trace contextRef="#ctx0" brushRef="#br0" timeOffset="1">8 138 8162,'0'-9'-2242,"0"0"2259,0-1 15,0 1-13,0 0 0,-1 1 1,-1 2 1,1 0 17,-1 3 44,1 3-42,1-9 9,0 8 8,0-7 15,0 7 1,0-4 55,0 2-49,0 2 1,0-4 201,0 2-230,0 2 0,0-4 140,0 2-64,0 2 94,0-4-237,0 2 19,3 2-10,-2-4-57,2 5 1392,-3 0-1230,0-4 0,0 3 311,0-3-204,0 12 1,0-4 196,0 4-278,0 0 0,0 2-64,0 2 0,0-2 53,0 2 1,1 3-161,1 0 1,-1 3 86,2 0 0,0 1-70,-1 2 0,1 2 20,0 1 1,-2 3-34,4-3 0,-2 3 59,1 0 0,-2 1-1,1-1 0,-2-2-17,1-1 0,-1-3 19,2 0 0,-2 1-45,2 0 0,-2-1 47,1-2 0,-2-1-136,0 0 1,3 3 43,-1 1 1,1 0 28,-3 0 0,2 0 7,1 3 0,0 3 2,-1-3 1,0 2 128,3-5 1,-3-1-79,0-3 0,1 1 18,-1-1 0,2-3-32,-2 1 1,-1-4 15,4 3 1,-2-1-9,2 1 1,-3 2-2,3-5 0,-3 0-23,0-3 0,1 4 16,-1-1 0,3 0-324,-2-3 252,-1 0 0,-2 1-160,0-1 0,0-3-126,0 0-105,0-4 235,0 6 298,0-7-51,0 4-214,-3-5 557,2 0 140,-2 0-436,3-5-248,-3 4-74,2-7 164,-2 7-15,3-7 37,0 7 61,0-7-121,0 6 212,0-5 0,0 5-114,0-5 1,0 5-82,0-5-25,0 5-248,0-6 191,0 3 1,0-1-34,0 0-198,0 4 175,0-7-64,0 8 1,0-4 312,0 3 0,0 1 0,0-4 0</inkml:trace>
  <inkml:trace contextRef="#ctx0" brushRef="#br0" timeOffset="2">37 37 8221,'1'-6'-240,"1"0"-269,-1 4 1231,2-6 14,-3 7-419,0-8-104,0 8 0,0-2-77,0 6 82,0 2 0,0 2-108,0-1 1,0 0 9,0 3 1,0 0-117,0 0 1,0 1 2,0-2 1,0 2 67,0-1 1,0 0-72,0 0 1,0 3 42,0 1 0,1 0-146,1-1 0,-1-1 73,2 5 0,0-4-90,-1 3 0,1 0 94,0 4 1,-2 3-95,4 3 1,-3 1-48,0 2 1,1 0 86,0 3 1,0-3-181,0 3 0,-2 3 68,1 0 1,1 4-92,-1-5 1,3 3-55,-3 1 0,2 6 333,-2 4 0,-1-1 0,3-1 0,0 1 0,1 4 0,-3-24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8"/>
    </inkml:context>
    <inkml:brush xml:id="br0">
      <inkml:brushProperty name="width" value="0.17143" units="cm"/>
      <inkml:brushProperty name="height" value="0.17143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340 1438 7566,'-2'4'217,"1"0"-30,1-4-201,0 2-11,0 1-50,0-3 148,0 4-4,1-1 127,0 0-162,2 1 1,-2-1 134,1 2-80,-1-3-155,3 2 126,-4 1-45,5 0 1,-3 4 27,1-2 14,0-1 17,1 1-32,0-1 104,0 2-86,-1 0-118,1 2 65,0-3-24,0 2 0,-1-2 33,2 1 0,-2 1-48,1-3 33,-2 1 0,1-2 57,0-1 1,-1 1-53,1 0 1,-2-2 10,2 1-1,-3-1 0,4 1 2,-2 1 1,0-2-183,1 0 181,-2 1-106,4 1 74,-3 2 20,5-2 1,-2 3-20,-1-1 1,0-2 68,-2-2 0,1 0-50,0 2 1,1 0 0,0-1-4,0 2 5,0-2 1,0 3-7,-1-1 10,1 1-30,0-3 18,0 3 1,-2-1 88,1 0 9,-2 0 13,2-2-10,-1 3 27,2-2-124,0 5 0,0-5 32,-1 1 0,0 0-95,-1-2 116,1 2-188,0-2 149,3 1-82,-2 0 103,2-1-17,-3 1 0,1 0 73,0 0 1,-1-2-71,-1 0-6,-1 1 1,4 0 5,-2 2 1,2-3-34,-1 0 38,0 0 0,1 2-91,0 0 67,0-1 0,-1 1-7,0 0 92,-1-2-75,1 3 194,0-3-189,0 5 0,0-5 145,-1 0-87,-1-2-13,2 3-46,-2-1 3,2 2-116,0 2 140,-1-2-83,1 4 0,0-4 44,0 2 0,-2-2-15,1 0 1,-2-2 5,2 0 0,-2 1 43,1 0 1,0 0-39,0-1 4,-1-2-14,2 5 13</inkml:trace>
  <inkml:trace contextRef="#ctx0" brushRef="#br0" timeOffset="1">692 2017 10431,'2'1'4,"0"5"-21,0-4 19</inkml:trace>
  <inkml:trace contextRef="#ctx0" brushRef="#br0" timeOffset="2">700 2029 10425,'1'0'2,"2"5"5,-1-2 1,-1 0-10,2 0 34,-2-1-31</inkml:trace>
  <inkml:trace contextRef="#ctx0" brushRef="#br0" timeOffset="3">715 2049 10476,'1'2'2,"3"2"-10</inkml:trace>
  <inkml:trace contextRef="#ctx0" brushRef="#br0" timeOffset="4">723 2059 10476,'1'2'2,"3"2"13,-2 1-8,3-2 142,-4 1-132,4-2 104,-3 3-97,3-2 10,-1 2-78,2-3 87,-2 1-131,0 1 97,-1-1 0,1 0-34,0 0 1,-1-2 13,-1 3 115,1-3-62,0 3 11,1-1 140,0 2-148,2-1-66,-1 1 81,1 0-122,2 0 109,-4 0-40,3 0-12,-3-1 2,2 1-7,-4 0 23,1 0-27,-1-2 21,2 1 0,-2-1-26,1 1 25,-2 1-109,2 0-56,0 0 66,0 0 1,1-2 106,0 0 1,-2-1-65,1 1 40,0-2 0,0 3-57,1 0 150,-2-2-118,1 2 111,1-1-67,1 1 1,0-1 11,-1 1-21,-1-3 0,1 2 0,0-2 2,-2 0-2,2 3 0,-1-3 0,2 3 0,1-3-4,0 2 4,-3-2-1,0 3 2,1-3-2,0 3 1,2-3 1,-2 3-2,-1-1 2,1-1-2,0 3 2,0-3-138,0 3 130,1-2 1,-1 1 99,1 0-107,-2-2 72,0 2 1,-1-3-58,2 2 38,-2-2-18,1 3-13,-1-3 19,2 4 3,0-5-4,-2 4-9,3-3 93,-2 3-87,2-1-27,1 1 0,-1-1 20,2 1 1,-2-2-30,-1 1 1,0-2-67,0 3 95,-2-3-237,3 3 205,-1-2-104,4 3 63,-1 0 72,-1 0 1,1-2-17,-2 0 0,-1-1 5,-2 1 1,1-1-10,1 1 0,-1-2 3,1 3 1,0-2 24,0 1 0,-2-2-20,1 3 5,-1-3 0,2 3-5,0-1-3,-2-1 1,3 2 39,-2-1-13,2 0 5,-1 1 8,0-1-24,-1 0 201,1 1-174,0-4-57,2 4 0,-2-2 64,-3-2-88</inkml:trace>
  <inkml:trace contextRef="#ctx0" brushRef="#br1" timeOffset="5">5572 2975 10007,'6'-1'1,"11"1"1,1 0-17,-1 0 0,-1 0 18,3 0 1,0-1-59,3-2 1,-1 2 47,1-2 0,-3 2-3,1 1 1,-2 0 31,1 0 1,-1 0 3,-3 0 0,-1-1 25,1-2 1,-2 2 11,-1-2 1,2 2-36,-2 1 0,2 0-5,0 0 1,1 0-12,-1 0 1,-2 0 17,0 0 0,0 0-40,2 0 1,1 0 38,-1 0 1,0 0-7,-2 0 1,2 0 24,-2 0 1,1 0 2,2 0 0,-3 0-52,0 0 0,-3 0 30,3 0 1,0 0-30,0 0 0,1-3 29,-4-1 0,3 2-67,-2 2 0,3 0 27,-1 0 0,2 0-11,0 0 0,0 0-7,-2 0 0,3 0 11,-3 0 0,3 0 16,-3 0 1,1 0-5,-1 0 0,2 0 8,-2 0 0,-2 0-6,-1 0 0</inkml:trace>
  <inkml:trace contextRef="#ctx0" brushRef="#br0" timeOffset="6">0 0 13443,'1'4'16,"1"8"47,2-2-83,-2 2 1,-1-1 61,1-2 0,1 3-19,0 0 0,0 0-3,-1-2 1,-1 2 43,1 0 1,0 0-55,1-2 0,-3 0-11,3 2 0,-2-1 13,-1 4 1,2-2-13,0 2 0,1-3 17,-3 4 0,1-1-35,1 3 0,-1-1 28,1-1 1,0 0 91,0-4 0,-1 4-103,1 0 1,2-2-1,-2 1 1,3-3-10,-3 0 0,3 1 26,-2-1 0,1 1 7,-1 0 1,2-3-6,-3 2 0,1 1-2,0 0 0,-2 0-10,4-1 1,-3-1-12,0 1 0,0 1 4,0-1 0,-1 0 0,1-3 1,-1 3 85,-1 1 0,3 2-73,-1-3 1,0 1 114,-2 0 1,1-3-102,2 2 1,-3 1 71,3 0 1,-2-1-56,2-3 1,-3 0-10,3 0 1,0 4-34,0-1 0,0 0-6,-1-3 0,0 1-106,3 2 1,-4-1 77,2 1 1,0-1-34,-1 2 1,1-3 53,0 2 1,-1 1-7,2-1 0,-1 4 39,2-4 1,-4 4 92,1 0 0,2 0-47,1-1 0,-1 3 19,1-3 1,-2-1-41,2 1 1,-3-1-6,3 2 0,-3 0-126,3-4 0,-1 4 79,1-4 0,0 3-81,-2-3 0,2 1 92,0-4 0,1 3-31,-1 0 1,1 3 31,-1-2 0,0-1-1,0-3 1,2 1 4,-3 3 1,2-3-18,-1 2 1,1-2 21,-1-1 1,-1 3-8,1 1 1,-1 0 7,1-1 0,1-2-11,-1 3 0,-1 0 10,1-1 1,-1 1-16,1-1 1,1-2 2,-1 3 0,1-2-8,-1 1 1,1-1 9,-1 1 1,-2-3-27,2-3 0,0 2 23,-1-2 1,3 3-7,-2-1 1,-2 2 0,2-1 0,-2 0 125,1 0 0,0 1-68,1-1 1,1-1 8,-4 2 1,3-4 14,-2 0 1,1 0 12,-1 3 0,2 1-30,-3-1 1,1-3-1,0 0 0,-2 0-108,4 3 0,-2 0 96,1 1 0,-1-1-119,2 0 1,-4-5 77</inkml:trace>
  <inkml:trace contextRef="#ctx0" brushRef="#br0" timeOffset="7">510 1809 15960,'1'1'5,"1"2"0</inkml:trace>
  <inkml:trace contextRef="#ctx0" brushRef="#br0" timeOffset="8">518 1821 15985,'1'1'3,"-1"0"-6</inkml:trace>
  <inkml:trace contextRef="#ctx0" brushRef="#br0" timeOffset="9">525 1837 15946,'2'5'-12</inkml:trace>
  <inkml:trace contextRef="#ctx0" brushRef="#br0" timeOffset="10">1308 2506 10786,'1'0'19,"8"0"123,1 1-47</inkml:trace>
  <inkml:trace contextRef="#ctx0" brushRef="#br0" timeOffset="11">1338 2511 11117,'2'1'-14,"3"2"-20,0-2 70,2-1 0,-4 1-88</inkml:trace>
  <inkml:trace contextRef="#ctx0" brushRef="#br0" timeOffset="12">1361 2517 11059,'3'2'-72,"5"1"-20,-1 0 0,0-3 67,0 0 0,0 1-34,1 2 46,-1-2 1,0 3-10,0-4 1,-2 1 7,0 2 1,-3-2-39,3 2 51,0-2 1,2-1-7,1 0 0,-4 3-15,1 0 1,0 0 14,2-3 0,0 2 13,1 0 0,-1-1-15,0 2 0,0-2 9,0-1 0,1 4-9,2-1 1,-2 0 47,2-3 0,-2 0-18,-1 0 0,2 0 3,1 4 1,0-3-11,-3 2 1,3-2-5,-1-1 0,1 1 31,-3 2 0,1-2-29,2 2 0,-2-2 3,2-1 1,-3 3-9,1 0 1,-1 0-2,0-3 0,0 3-22,1 0 0,-1 0 39,0-3-38,0 0 0,1 1 21,-1 2 1,0-2 0,0 2 1,0-1-8,1-2 0,-1 3-1,0-1 0,3 1 3,-1-3 0,2 2 2,-2 1 0,-1-2 2,2 2 1,1 1 4,1-1 0,0 0 9,0-3 0,-3 3 21,4 0 1,-4 0 73,3-3 1,-2 3-62,2 0 1,-3 0 60,0-3 1,0 0-83,1 0 0,-5 1-13,3 2 0,-3-2-73,2 3 0,0-3 95,1-1 0,-1 1-136,0 1 118,0-1 1,0 4-50,1-5 1,-1 1 20,0 2 17,0-2 0,1 3-18,-1-4 0,0 0 29,0 0 0,2 3-16,0 0 1,-1 0 1,2-3 0,-1 1-11,0 2 1,-1-2 10,2 2 0,0-2-23,0-1 0,1 3 16,-2 0 1,0 0-37,3-3 1,-2 0 55,2 0 0,-4 0 2,2 0 0,-2 3 43,-1 1 0,1-2 88,-1-2-141,0 0 1,0 0 11,1 0 1,-1 0-25,0 0 0,-2 0 30,0 0 1,-1 3-69,4 1 1,-1-1 58,0-3 1,0 0-83,0 0 1,1 0 52,-1 0 0,1 0-5,1 0 0,0 1 84,3 2 1,-2-2-71,2 2 0,-2-2 1,2-1 1,-3 0 5,3 0 1,-2 0 139,2 0 1,-2 0-121,2 0 1,-1 0-8,1 0 1,-2 0-22,-2 0 0,1 3-4,1 0 0,0 0-39,-3-3 1,1 0 59,2 0 0,-3 0-32,3 0 0,-2 3 14,-1 0 0,1 0-45,-1-3 1,1 0 34,1 0 0,-1 0 7,2 0 1,1 0-47,-2 0 0,4 0-5,-1 0 1,-1 3 46,2 0 0,-4 0-10,3-3 1,-1 0 26,1 0 1,1 0-26,-3 0 0,2 4 13,-3-2 1,3 1-15,-2-3 0,0 0 38,-3 0 0,2 0-19,1 0 1,0 0 6,-3 0 0,0 4-6,0-1 0,1 0-6,-1-3 1,1 0 57,2 0 1,-2 0-55,1 0 0,-1 0-4,0 0 1,-1 1 9,0 1 0,1 0-8,2 1 0,-2-2-1,1-1 1,0 0-4,1 0 1,-1 0 16,3 0 0,-4 3-9,2 0 1,1 0 41,1-3 1,-1 0-44,-2 0 1,2 0 54,-1 0 1,0 0-27,-1 0 0,0 0 2,0 0 0,-1 0 77,0 0-78,-1 0 0,0 0-72,0 0 0,0 1 62,1 2 1,-1-2-138,0 2 0,0-2 120,0-1 0,1 0-58,-1 0 1,0 0 40,0 0 0,1 0 1,2 0 1,-2 0-5,2 0 1,-1 0 3,0 0 0,0 0-31,3 0 1,-2 0 30,2 0 0,-3 0-15,3 0 1,-1 3 12,1 0 0,2 1-129,-5-4 1,3 0 110,-2 0 1,2 0-64,-2 0 0,-1 0 123,-2 0 0,1 0-76,2 0 1,-2 2 48,2 1 1,-2 0-39,-1-3 0,3 0 80,-1 0 1,3 0-63,-2 0 0,2 0 60,-2 0 0,2 2-35,0 1 1,0-2 5,0 1 1,-1-1-12,1-1 1,2 0-2,-2 0 0,1 0 4,-1 0 0,0 0-6,-2 0 0,2 0 60,-2 0 0,2 1-54,-3 3 0,3-3 75,-2 2 1,0-2-63,-3-1 0,2 0-20,1 0 0,0 0-22,-3 0 1,1 0-1,2 0 0,-1 0-44,3 0 1,-4 0 68,2 0 0,1 3-18,-2 0 1,4 0-1,-1-3 1,-1 0 8,1 0 0,0 0-13,3 0 1,-2 0 10,-1 0 1,2 0 10,-2 0 1,-1 1 3,1 2 1,-3-2 44,1 2 0,-2-2-52,-1-1 1,0 0 41,0 0 1,1 0-36,-1 0 0,0 0 1,0 0 0,0 0 8,1 0 1,1 0-122,1 0 0,2 0 67,-2 0 1,3 0 30,-1 0 0,0 0 18,0 0 0,2 0-25,-2 0 0,-1 1 56,2 2 1,-2-2-49,1 2 0,1-2 29,-4-1 0,3 0-7,-2 0 1,2 0-16,-2 0 0,-1 0-5,-1 0 1,1 0-2,1 0 0,0 0-46,-3 0 1,2 1 48,1 2 0,0-2-14,0 3 1,0-3 8,2-1 0,0 0 107,-3 0 0,0 0-102,3 0 1,0 0 53,0 0 0,0 0-47,-2 0 1,2 1 14,-3 2 1,4-3-123,0 3 1,-2-1 115,1-2 0,-3 0-38,3 0 0,-2 0 21,2 0 1,-3 0 10,0 0 1,2 0-17,-1 0 0,0 0 6,0 0 0,-2 0 28,1 0 0,-1 3 9,0 0 1,1 0-55,1-3 0,2 0 34,-2 0 0,2 0-106,-3 0 0,6 0 89,-3 0 1,3 0-150,-3 0 1,2 0 123,3 0 0,-1 3-24,0 0 0,-1 0 15,0-3 1,-3 0-8,0 0 0,0 0-20,0 0 0,-2 0 19,-3 0 1,3 0 91,-1 0 1,1 0-79,-3 0 0,0 0 62,1 0 1,0 0-51,1 0 0,2 0 64,1 0 0,2 0-42,-2 0 1,1 0 3,2 0 1,-1 0-1,1 0 0,-1 3-9,0 0 0,1 0 1,-1-3 1,0 0 0,-2 0 0,-1 0-127,-1 0 0,-2 0 110,2 0 1,0 0-26,0 0 1,-1 0-39,-2 0 0,1 0-14,2 0 0,-1 0 47,3 0 1,0 0 3,2 0 1,0 0-26,-2 0 1,4 0 20,-1 0 0,1 0 8,-2 0 1,0 0-19,1 0 1,1 0 115,-2 0 0,3 3-52,-5 0 0,1 0 6,2-3 1,-2 0-146,-1 0 1,1 0 109,-3 0 1,0 0-125,0 0 1,1 0 68,4 0 0,-1 0 12,1 0 1,-1 0-10,1 0 0,1 0 104,1 0 0,0 0-55,-3 0 1,1 0 6,-1 0 1,1 0-28,-1 0 0,0 0 17,-2 0 0,1 0-50,-4 0 1,3 1 48,-2 2 0,1-1-49,-2 1 0,0-2 19,3-1 1,0 0 107,2 0 0,1 0-49,-1 0 1,-2 0 98,0 0 0,3 0 56,2 0 1,-3 0-91,-2 0 0,-1 0 99,1 0 1,2 0-118,-5 0 0,3 0 31,-2 0 1,-1 0-6,-1 0 1,-1 0-93,0 0 1,0 0-55,0 3 0,-1-2 104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 5 7174,'4'0'-521,"2"0"431,-4 0 198,0 2-139,1-1 132,-1 1-277,0 0 134,2-1-40,-4 1-184,2-2 251,-6 0-8,2 0-19,-5 0 176,1 0 0,-1-1-67,0 0 190,2 0 121,1-1-147,0 0 133,0 1-168,2-1-50,-1 0 53,3 1 716,-2-1-765,5 4 1,0-1 84,2 3-151,-1-3 43,2 3 0,1-2-184,1 1 0,0 1 97,-2-2 1,1 1-305,1-2 0,0 3-31,1-2 1,0 1-157,-2-2 0,1 1-42,0 0 1,-2-2 492,1 2 0,-3-1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 10 7914,'-2'-2'-477,"1"0"1187,-1 2-802,2-2 226,-2 1 264,2-1-339,2 6 0,-2-2 18,3 2 49,-2-2-258,2 2 224,-2-1-263,2 0 226,-1 1-165,2-1 100,-2 2-12,1-1 184,-1 1-153,4 0-6,-2-1 23,2 2-47,-2-2 54,-1 1-69,1 0 86,0 0 1,0-2 56,0 0-27,-2-1-67,1 2 1,-1-3 30,2 2 0,-1-2 12,-1 3 59,-1-3-72,2 3 0,-1-3 34,2 3-6,-2-3-2,2 3 35,-2-2-38,0 1-5,1 1 11,-1-3-89,2 3 80,0-1-27,0 2 0,-2-2 11,1 0 3,-2-2 37,2 3-32,-1-1-4,2 0 0,-2 1 18,1-1 138,-2 0-114,2 1 104,-1-1-137,0-1 20,2 2-196,-4-3 110,2 1 1,-5-4 14,-1-1-43,0 1 0,0-4 27,0 1 1,0 0 0,0 2 1,1 0 8,-1-2-3,0 3 1,0-2 89,0 0-87,1 2 1,-1-2 19,0 0 1,0 2-6,0-1 17,1 2 0,-1-4 88,0 2 18,2 1-69,-3-3-10,2 5-123,-2-4 119,3 3-163,-2-1 144,4 0-73,-4 1 19,4-3-3,-3 2 0,2-2 13,-2 1 1,2 1 0,-1-1 112,1 2-101,-3-3-3,2 1 14,0-2-25,-1 1 1,2 1 14,-2-1-5,2 3 0,-1-2-22,1 2 23,1 0-19,-2-3 11,0 3 18,2-1-13,-2 0-1,2 2 1,0-2 0,0-1 252,0 3-76,2 2-151,-2-1 29,2 3-128,-2-4 121,-3-4 9,2 3 50,-4-5-97,4 5 1,-1-2 106,1 2-76,0 0-84,0-1 51,1 6 58,1-3-59,1 6 0,1-4 200,0 1-114,-2 1 16,2 0-118,-1-1 70,2 2 8,-2-2-6,1 1-4,-1 0-35,2-2 1,-1 1 54,-1-1-87,-1 0 1,2 1-20,-2-2 65,2 1-14,-1 1 1,1-3-13,0 2 1,-2-1-7,1 2 9,-1-3 33,2 1-48,-2 0 2,2 0-35,-1 1 50,2 1 74,0-3-78,-2 3 142,1-1-141,0 2 0,0-2 19,1 0 1,-2-1-26,1 1 1,-1-1 0,0 1-153,1-2 171,0 3-86,1-1 59,-2 2-12,1 0 1,0-2 27,1 0 0,-2-2 30,1 3-32,-3-3-2,4 5 0,-2-2-9,2 2 1,-2-2 17,1-1-38,-2-2 32,2 5-35,-1-3 24,2 5 60,-2-4-22,1-1 6,-2 1 9,2-3 1,-2 3-22,2-1-60,-3 0 67,2 1-88,0-4 77,0 5-82,0-3 37,1 3-1,-2 0 8,2-3 7,-1 3 17,0-2 1,2 0-16,-2 0-2,0-2 2,1 3 1,-2-3-107,2 2 100,-3-2-6,4 1 7,-2 1-11,0-2 44,2 3 0,-2-3-38,1 2 25,-1-2-9,2 3 26,-2-1-50,2 2-4,1-3-9,-1 3 26,2-2-34,-2 1 28,0-1-54,-1 1 41,1-1 8,1-1 1,0 3 12,0-2 0,-2 0 1,-1 0 0,0-1 20,0 1-33,1-2 30,1 3-22,-1-1 7,1 1 0,0 0-2,0-1 0,-2-1-7,1 1 1,-2-2-51,2 3-10,-1-1 38,0 2 18,3 0 0,-4-1-9,3 1 1,-2-2 4,1 1 1,-2-3 13,1 2 1,0-1-14,0 1 0,-1-1 80,2 1-29,-2 0 9,2 0-41,-1 1 0,2-1 4,0 2-12,-2 0 1,1-2 14,0 0-20,0 0 1,1 0 10,0 1 0,-2-3 10,1 2 23,-1-2-34,2 4 0,0-4 5,0 2 0,0-1 4,-1 1 15,0-2 0,1 2-19,0-2 1,0 0-22,-2 2 30,1-2-8,0 4 0,2-4-1,0 2 1,1-1 15,-3 1-200,1-2 178,1 3-47,2-1 0,0 0 33,-1 0 1,-2-1-128,-1 1 97,-1-2 63,2 4-25,1-3 7,0 1 57,0 1-69,-1-1-40,0-1 46,1 3-284,-1-3 49,2 4 57,-1-2 181,1 1 0,2-1-2,0-1 1,-3 2-2,0-2 0,0 0-94,0 0 65,-1 0 2,5 2 0,-2 0-69,1-1 1,-1 0 46,-2-1 32,-1 0 1,1 2 19,2-2-14,-3 1 1,2-2 18,-1 3-70,-1-2 70,3 2-29,-3-3-23,3 3 1,1-2 29,-2 0 1,0-1-44,-1 1 0,-1-1 35,1 1 1,-1-1-7,0 1 0,1-2 44,0 3 0,2-3-39,-2 2 1,2-1 17,-1 1 0,0-1-12,0 1 1,0-2 54,2 1 0,-1 0-46,1 0 0,0 1 4,1-2 1,-1 3-65,1-3 1,-1 2-9,-1-1 1,2 1-300,-1 1 1,1-1 110,1 0 0,0 0-772,3 2 0,0-2 31,2 0 1008,-1 0 0,5 5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7T23:40:14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10 12550 240924 42423,'0'-5'1041'0'0,"0"1"-1525"0"0,0 4 0 0 0,0 8 0 0 0,0 2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8241,'0'5'-728,"0"-1"1284,0-4 1467,0 0-1610,0 4-696,0-3 111,0 3 1,0-3-273,0 3-377,0-3 359,0 6-740,0-1 658,0 3 544,0 0 0,3 0 0,1 0 0</inkml:trace>
  <inkml:trace contextRef="#ctx0" brushRef="#br0" timeOffset="1">22 129 8351,'0'5'-748,"0"4"796,0-5-429,0 6 280,0-1 1,0 0-462,0 0 562,0-4 0,0 3 0,0-2 0</inkml:trace>
  <inkml:trace contextRef="#ctx0" brushRef="#br0" timeOffset="2">36 258 8241,'0'5'243,"0"-1"174,0 0 147,0-3-577,0 3 1,0-3 175,0 2-687,0-2 253,0 3-155,0 0-327,0-3-239,0 8 334,0-5 658,0 6 0,0-4 0,0 0 0,0-3 0,0 3 0,0-4 0,0 6 0,0-2 0</inkml:trace>
  <inkml:trace contextRef="#ctx0" brushRef="#br0" timeOffset="3">43 395 8241,'0'6'-1801,"0"-2"2758,0-1-969,0-2 0,0 5 117,0-3-224,0-3 1,0 6 39,0-3-111,-3-2 179,2 7-183,-2-7 24,3 7-423,0-7 593,0 7 0,0-7 0,0 8 0,0-4 0</inkml:trace>
  <inkml:trace contextRef="#ctx0" brushRef="#br0" timeOffset="4">43 496 8241,'0'5'-958,"0"3"872,0-7 213,0 8-307,0-8 65,0 7-308,0-7 302,0 7 0,0-6-97,0 4 1,0-4 217,-3 1 0,2-2 0,-2 3 0,3 1 0</inkml:trace>
  <inkml:trace contextRef="#ctx0" brushRef="#br0" timeOffset="5">43 624 7904,'0'10'-620,"0"-3"834,-3 0-282,2 1 1,-2-6 96,3 4 0,0-3-807,0 4 349,0-6 106,0 7 323,0-2 0,0 3 0,0 0 0</inkml:trace>
  <inkml:trace contextRef="#ctx0" brushRef="#br0" timeOffset="6">36 753 7696,'0'9'-89,"0"0"1,0-3-113,0 0 302,0-4-238,0 7 0,0-8 131,0 6-346,0-5 0,0 3-221,0-2 573,0-2 0,0 4-111,0-2 111,0-2 0,0 4 0,0-2 0,0-2 0,0 4 0,0-2 0,0-2 129,0 7 1,0-6 44,0 5 0,0-4 147,0 3 1,0-3-12,0 3 1,0-3-143,0 3 0,0-3-243,0 3 1,0-2 140,0 1 1,0-1-717,0 2 346,0-4-244,0 6 548,0-3 0,0 4 0,0 0 0</inkml:trace>
  <inkml:trace contextRef="#ctx0" brushRef="#br0" timeOffset="7">36 1028 8241,'0'6'0,"0"0"0,0-3-255,0 3 0,0-3 272,0 3 0,0-3-195,0 4 1,0-5 114,0 5 0,0-4-385,0 3 1,0-3 66,0 3 381,0-4 0,0 6 0,0-3 0</inkml:trace>
  <inkml:trace contextRef="#ctx0" brushRef="#br0" timeOffset="8">43 1202 8241,'0'6'-1096,"-3"0"650,2-4 134,-2 6 0,3-6-23,0 5 335,0-5 0,0 2 0,0-4 0</inkml:trace>
  <inkml:trace contextRef="#ctx0" brushRef="#br0" timeOffset="9">43 1303 8241,'0'9'-1233,"0"0"679,0 0 554,0 1 0,0-1 0,0 0 0</inkml:trace>
  <inkml:trace contextRef="#ctx0" brushRef="#br0" timeOffset="10">43 1459 8241,'0'9'43,"0"0"56,0 0 0,0-3-493,0 0-158,0 1-10,0 2 444,0 0 1,0-4-146,0 3 1,0-6 71,0 4 69,0 0 0,0 4 122,0-1 0,0-4 0,0 3 0,0-3 0,0 4 0,0-3 78,0 1 1,0-4 59,0 2 16,0-2-139,0 5 0,0-6-86,0 4 1,0-3 105,0 3-35,0-4 0,-3 6 0,-1-3 0</inkml:trace>
  <inkml:trace contextRef="#ctx0" brushRef="#br0" timeOffset="11">43 1615 8233,'-3'5'-441,"1"0"350,-2-2 0,2-1 468,0 4 0,-2-3-121,2 3 1,0 0-445,2 3 0,0 0 92,0 1 0,0-3-472,0 2 0,0-2 568,0 6 0,-3-3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5.0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117 412 7601,'-2'0'-443,"0"0"896,2 0-267,-2 0-222,2 0 1,-3 0 146,3 2-104,0-1 70,0 4 1,0-4 69,0 3-57,0 1 0,0 0-31,0 1 1,1 1-25,1-2 0,0 1 28,-2 0 1,0 2-53,0 0 0,2 2 50,-1-2 0,0 2-94,-1 0 0,0 0 82,0-1 1,0 2-109,0 0 0,0-1 63,0 0 1,0 0 2,0-1 0,0 2 62,0 0 1,0-3-53,0 0 1,0 1 97,0 1 0,0 0-86,0 0 0,0-2 11,0 2 0,-1-3 8,0 4 1,-1-4-68,2 3 1,0-2 18,0-1 1,0 2-6,0-1 0,0 0 20,0-2 0,0 1-3,0 1 1,0-2 60,0 2 1,0-1-61,0-1 0,0 0 31,0 2 1,0-1-40,-2 1 0,2 0-6,-2 1 1,1-2-48,1-1 0,0 1 69,0 1 0,-1-2-49,0 3 1,1-3 36,-2 0 0,2 0 3,0 0 0,0 0-20,0 0 1,0 1 8,0 1 0,-2-2 0,0 2 0,1-1 1,1-2 1,0 2 10,0 1 0,0-1-9,0 1 1,0-2 84,0 0 1,0 2-81,0 0 1,0 1 42,0-1 0,0-1-33,0 3 1,0-2-15,0 2 1,0-2-3,0 2 1,0 0-6,0 1 1,-2 0-10,1-2 1,-1 2-7,2 0 0,0 0-6,0-1 1,0 2 20,0-2 1,0-1-26,0 1 0,0-1 21,0 1 0,-2 1 6,1-4 0,-1 4-7,2-1 1,0 1 19,0-2 0,0 3-12,0-2 1,0 1 1,0-1 1,0 2-49,-2-2 0,2 3 43,-2-3 0,2-1-7,0 0 1,0 1 1,0 0 1,0-1 10,0-1 0,-2-2-9,0 3 0,1-2 1,1-2 0,0 2 23,0 1 1,-1-1 4,0 0 0,0 2 17,0-1 1,0 1-34,1-2 0,0 1-6,0 2 1,0-2 8,0 2 0,0-3-35,0 4 0,0-2 33,0 1 0,0 0 2,0-2 1,0 3 28,0-4 1,0 4 1,0-1 0,0-2 89,0 3 0,0-3-107,0 2 0,0-3 28,0 1 1,0 0-13,0 1 1,0-2-75,0-1 1,0 1 36,0-2 1,0 1-16,0 0 1,0 0 10,0 1 0,0-2-11,0 1 0,-2 2 23,1 0 0,0 1-12,1-2 1,0 1 51,0 1 1,0 0-44,0 0 0,0-1 19,0 0 1,0 0-21,0 0 0,0 2-3,0-2 0,0 1-21,0-4 1,0 3 31,0 0 1,0 0-2,0-2 1,0 2-11,0 0 1,0 1 12,0-1 1,0 0-13,0 2 0,0-1-38,0 0 1,0-2 32,0 3 0,0-2-2,0 1 0,0 0 22,0 0 1,0 0 1,0 0 1,0 0-23,0 1 0,-2 1 2,0-3 0,1 3-5,1-2 1,0 1 9,0-1 0,0 0-12,0 0 1,0-1 12,0-1 0,-2 2-2,1-1 1,-1 0-5,2-1 0,0-2-1,0 1 0,0 2 1,-2 0 1,2 0 1,-2-2 1,1 0 8,1 0 0,0 0-7,0 0 0,0 2-16,0 0 1,0 0 8,0-2 1,0 0-3,0-1 0,0 4-5,0-2 1,0 1-2,-2-1 1,2 0-19,-2 1 0,2 0 22,0 1 1,0-2 8,0 0 0,0 1-10,0-1 1,0 0 43,0 1 0,0-1-41,0-1 0,0 2 33,0-1 1,0 1-28,0-1 0,0-1 3,0 2 1,0-1-50,0 0 1,0 2 46,0-1 0,0 0-22,0-2 1,0 2 13,0 1 1,-2-1-3,0-1 0,1 0-5,1 1 0,0 1 31,0 1 1,0 1-8,0-1 1,0 1 4,0-1 0,0 1-9,0 2 1,0-4 3,0 1 0,0 0-61,0 2 0,0-1 52,0-1 0,1 1-25,0-3 0,0 1 19,0 0 0,0 0-20,-1 0 0,0-2 8,0-1 0,0 2-7,0 0 1,0 2 18,0-2 0,0 1-1,0-1 0,0-1 17,0 3 0,0-1-20,0 1 0,-1 2 17,0-3 0,0 1-14,0-1 1,0 1-11,1 0 1,0 1-29,0-4 1,0 2-7,0-2 1,0 0-14,-2 2 0,2-3 40,-2 0 0,2 2 31,0 0 1,-2 0-36,0 1 1,0-2 98,2 0 1,0 1-91,0 0 1,-1 3 40,0-1 0,-1 0-21,2-1 1,0 1 5,0 0 1,0 1 12,0-2 1,0 1-7,0 0 1,0-2 42,0 2 0,0-1-51,0 1 1,0-1 68,0-1 0,0-1-70,0 1 0,0 0-2,0 0 0,0 1-6,0-1 1,0-1-5,0 1 1,0 0-2,0 0 0,0 2 17,0-2 0,0 0-41,0-2 1,0 2 28,0 0 0,0 1 0,0 0 0,0 0 11,2 0 0,-2 1 5,2 0 0,-2 0-18,0 1 0,0-1 7,0-2 1,0 3-7,0-1 1,0 0 6,0 0 1,0 1-7,0-3 1,0 2 4,0-3 0,0 4 22,0-4 1,0 2-30,0-3 0,0 1 1,0 1 0,0 2 0,0-2 1,0 0-1,0-1 0,0 1-5,0 2 0,0-2 9,0 0 1,0 1-8,0-1 1,2 2 3,0 0 0,0-2-7,-2 1 0,0-2 5,0 2 1,0-3 0,0 1 0,0 2-27,0-1 0,0 0 26,0-2 0,0 0-43,0 0 0,0 0-6,0 0 1,0 0 42,0 0 0,0 2-11,0 0 0,0-1 18,0 0 0,0-1-21,0-1 0,0 1-31,0 1 0,0-1 39,0 2 0,0-1 0,0 0 1,0 0 39,0-1 1,0 2 4,0 0 1,0 0 28,0-2 1,0 2-64,2 0 0,-2 1 13,2-1 0,-2-2 3,0 2 0,0-1-39,0-1 1,0-1 25,0 2 0,0-1-5,0-1 0,0 1 79,0 0-41,0 0 1,0 0 44,0 0 1,1 0-67,1 0 1,0 0-2,-2 0 0,0 0 13,0 0 0,0 0-15,0 0-11,0 0 1,0 0-7,0 0 1,0 0-5,0 0 1,0-2 16,0-1 0,0 0 105,0 1-105,0-1 0,0 3-11,0 1 0,0-3 13,0-1 1,0 1 12,0 3-58,0-2 0,0-1-94,0 1 0,0-4-352,0 3 248,0 0-199,0 2 0,0-2-164,2 0 598,-2-3 0,2 2 0,-2-3 0</inkml:trace>
  <inkml:trace contextRef="#ctx0" brushRef="#br0" timeOffset="1">14 590 8229,'-2'6'-1244,"1"-1"1781,-2 0-70,2-1-64,-1-2 686,2 1-936,2-10 1,-1 4 2,2-5 0,0-1 14,2-2 1,0-1-49,-1-3 1,1-1 135,-1 0 1,3-1-76,-1-1 1,3-2-12,-1-2 0,2-2 18,1 1 1,0-4 8,-2 2 0,0-1 34,-1 2 1,-1 0 11,-3 1 1,1 2-6,-1 3 0,0 1-302,-3 3 0,1-1-572,-1 1 1,1 4 452,0-2 1,-2 2 54,2-3 1,0 1 130,-1 1 1,0-1-100,0 2 1,-1 0 30,0 2 0,2 0-77,0 2 92,-1 0 1,-1 2-62,0 0 56,0 3 1,0-2-18,0 0 19,0 3 85,0-3 1,0 8-24,0 0 1,0 1 1,0-2 1,0 1 35,0 3 1,0-2-48,0 2 0,0 0-31,0-1 1,0 1 32,0 1 1,0-1-6,0 0 1,0 0 1,0 1 0,0-1 29,0 0 1,0-2 20,0 2 0,2-1 109,-1-1 0,1 0-12,-2 0 0,0 0-65,2 0 1,-1 0-25,0 0 1,0 0 6,1-1 1,-2 2-135,2-1 1,-2-1 132,2 2 0,-2 1-141,2 0 1,-1 0 16,-1 0 1,1-1-96,1 3 1,0 0 172,-2 2 0,0-2-44,0 0 0,0 0 165,2 2 1,-2-1-94,2-1 0,-2 0 12,0-1 0,2 1-36,0 0 1,-1-2 42,-1 1 0,2-1-26,-1 0 0,1 0 34,-2-1-61,2-2 1,-2 1-10,2 0 1,0-2 52,0 0 1,0-1-34,-1 1 0,0 2-53,0-3 1,0 2 54,1-1 0,-2 2-59,2-3 0,-2 3 26,0 0 1,0-3-4,0 2 1,0-3-208,0 1 208,0-1-245,0 0 220,0-7 1,-1 3 74,0-4-90,-1 2 1,1-2 2,0-1 0,0 4 16,0-1 0,0 2-9,1-2-64,-2-1 1,2 0 73,-2-1 0,0 0-53,0 0 1,0 0 30,0 0 1,2-1-36,-3 0 1,1-2 72,-1-4 1,2-1 5,-3 0 1,2-2-8,-2 0 1,1 0 1,1-1 1,-1 1 70,2 2 0,-3 3-95,3 0-8,-1 4 25,0-2-121,1 6 1,-1 0 75,1 3 1,0 0-4,0-2 62,0 1 0,0-1 1,-1 2 111,2-3-139,-2-1 1,2 1 189,0-1 0,0 2-17,0-3 2,0 4 0,0-2-61,0 1-8,0 2 16,0-6-48,0 3 0,-2-4 29,1 2 0,0-1-32,1 0 0,0 0 122,0 0 1,0 1-113,0-1 0,0 3 103,0-2 1,0 0-67,0-1 0,0 2-67,0 0 20,0 0 0,0 0-149,0 0 100,0 3 34,0-2 31,0 9 0,0-2-40,0 6 1,0-2 6,0 2 1,0-1 18,0 2 0,0 0 6,0 1 0,0 0-79,2 2 1,-2 0 57,2 0 1,0 3-59,0-1 0,-1 1 45,-1 0 1,1 2-134,1-1 0,-1-3 126,-1 1 0,0-2-6,0 2 1,0-5 1,0 2 1,2-6 1,0 1 0,-1-3-254,-1-1 231,0-3-261,0 2 212,0-8 1,0 0-116,0-5 0,0 0 86,0-1 0,0-4-106,0-1 1,0-1 109,0-1 0,0-2-14,0 0 1,0-2 86,0 3 0,-1-3-72,-1 1 1,0-1 96,1 3 0,0-3-83,0 2 0,-1 0 86,0 2 1,-2 2-37,3 1 0,0 3 8,1 0 1,-1 3 27,0 1 215,-1 0-129,0 7 227,2-1-182,0 7 0,0-3-42,0 4 107,0-2 1,0 3-48,0-1 0,0-2-42,0-1 1,0 0 4,0 0 0,0-1 11,0 3 0,0-3 76,0 1-107,0 2 0,0 0-151,0 1 0,0 1 94,0-2 0,0 3-185,0 0 1,0 3 52,-1-1 1,0 2-139,-2 2 1,-1-1 50,0 5 1,-1 0-8,1 3 0,-4 2-72,0 3 1,0-1 95,1 3 1,-4-3-25,1 1 1,0-4 45,1 0 1,0-3 133,-1-1 0,3-3-119,-1-3 0,2-1-57,-1 1 0,4-2-3,2-2 1,0-2-474,1 1 255,0-4 0,1-1-104,0-2 504,2 0 0,4-5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469 2354 8160,'-5'22'-262,"0"1"1,-5 0-309,5-7 1,-5 1 465,6 1 1,-6-1 324,5 1 1,-5-8 236,7 2-361,-10 0 0,6-1 111,-3 1-172,4-9-345,6 4-238,0-7 322,6-7 135,3-2 0,5-11 90,1-2 0,6-5 0,2-8 0</inkml:trace>
  <inkml:trace contextRef="#ctx0" brushRef="#br0" timeOffset="1">570 2182 8108,'16'-41'-584,"-4"5"-74,-2-3 1,3 3 890,-10 1 1,2 7 869,-5-1 1,6 8-418,-1-2 0,0 10 244,-5 2-880,-8 8 34,0-6-210,0 9 182,-5 0 1,11 9 97,-10 2 0,9-1-74,-7 8 0,5-6 59,-4 11 1,4 4-280,-5 2 0,3-2-28,-1 1 0,3 0 168,-4 6 0,-3 8-79,-1 4 1,2-3 127,3 3 1,-2 0-33,-5 4 0,0-2-27,2 4 1,-3-10-4,1 7 0,2-8 6,3-2 0,-1-1 0,6-3 1,-3-10-139,3-2 158,-2-5-151,7-7 115,0-5-200,0-21 1,0 4-26,0-12 0,0 5-10,0 2 1,0-5 31,0-2 55,0-3 1,0-8 0,2-1-140,3 2 109,3-2 1,7-1 0,0-3 99,-1-6 0,6-5-171,-1-1 216,8-1 1,-6 0 87,3-6 1,2 6 109,-6-6 0,-2 12-70,-2 6 0,-4 6 438,-2 7-226,3 10-40,-12 8 120,6 9-250,-7 0-6,0 9 0,-5-1 134,2 10-98,-2-2-20,5 2 1,-2-1 89,-4-1 0,6 1-112,-5 1 1,1-1 73,4 1-71,0 6 31,0-6 1,0 12 27,0-6-52,0-1-31,9 1 1,-6-3 136,7 8-110,-9-1 9,14-2 2,-7 7-4,-1-6-180,6 6 0,-4 2 69,6-2 0,-2-4-80,-5 0 0,5-2 79,-3 1 0,2 4-22,-1-3 1,-1-4 16,-5-4 0,5-1-10,-5-2 1,4-1 9,-4 1 1,2-11-9,-2-1-63,-4-3 96,6-3-376,-1 0 72,-4 0 226,5 0-18,-14-9 206,5 8 0,-12-5 0,1 6 0,-5 0 0,-7 0-64,-1 0 1,3-6 26,-1 0 1,-2 0-11,-9 6-94,-1 0 0,-9-6 0,-4 1-59,-5 1 1,-3 2-418,-2 2 251,-7 0 1,9 0-166,-2 0-256,14 0 486,9 0 0,13 0-119,5 0 199,7 0-313,4 8 0,15-5-101,7 9 187,6-9-355,13 6 258,6-9 111,2 0 1,5 0-363,2 0 663,-5 0 0,9 0 0,-4 0 0,5-9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5.0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19 299 8405,'-5'5'-223,"1"-1"45,1 1 0,-1-3 650,3 1 358,-1-1 91,2 1-907,2-3 0,-1 0 1,2 0-30,1 0 0,0 0 128,1 0 0,0 0-33,-1 0 1,0-2-34,0-1 0,0 0 58,2 1 1,1-3-136,0 3 0,-1-1 139,0 1 1,2-3-271,1 1 0,0-1 54,1 1 1,-1-1-94,-1 1 0,2-1 99,-3-1 1,3 0-112,-2 0 1,1 0 106,0 0 1,0 2-12,-1 0 1,0 2 31,-2-2 1,-1 3 17,1-1 1,-1-1 11,0 1 0,-2 0 44,1 2 1,-3 0 3,2 0 7,-2 0 0,2 0 219,-2 0 15,0 0-135,3 0 225,-4 0 464,3 0-760,-8 0 3,5 0-11,-7 3 29,7-2 1,-3 1 53,1-2-99,2 0 262,-2 0-270,6 0-50,-3 0 61,3-2-452,-2 1-23,-1-2-327,1 3 293,0 0-37,-2 0 538,3 0 0,-3 0 0</inkml:trace>
  <inkml:trace contextRef="#ctx0" brushRef="#br0" timeOffset="1">56 42 8374,'0'-3'-816,"0"-2"1,0 3 407,0-1 1,0 1 843,-2-3 1,2 3-12,-2-1 0,1 1-75,0 0 1,-1 1 218,0-1-31,-2 1-94,0-1 7,-1-1-45,0 2-210,3-1-287,0 2 330,2 0-128,0 2 0,0 1 8,2 1 1,-2-1 2,2-1 0,0 0 14,2 1 0,-2-1 24,1 3 1,0-2-4,2 4 0,0-4-157,-1 1 0,2 0 149,1 2 1,-1 0-210,-1 0 1,1 0 55,0 0 1,2-1 50,-2-1 1,3 3-8,-2-3 0,2 3-9,-1-4 1,1 3-40,-1 0 1,0 0-4,2 0 0,-1 0-55,1 0 0,0-1 101,0 2 1,0-2-108,1 2 0,-3-1 33,-1-1 10,0 2 0,-2-2 15,1 1 3,-2-2 8,-2 1-7,0-4 7,-2 1-3519,2-2 3522,-4 3 0,0-3 0,-3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126 400 8263,'0'29'0,"0"0"0,0 2 0,0 2-217,0 2 1,0 1 0,0 1-1,0 3 306,0-2 1,0 7 50,0-3 0,0 2 0,0-1 179,0-3-304,0 1 1,0 4-1,0 5 43,0-23 1,0 2-1,0-2 1,0 2-426,0-1 0,0-1 0,0 0 0,0 2 349,0-2 1,0 0 0,0 3 0,0-2 7,0 1 0,0 1 14,0 0 1,0 2 0,0-3 0,0 2-1000,0 1 0,0 0 1003,-1 0 1,-1 0-1,2 1 1,-1 1 6,0-1 0,0 1 0,0 2 1,1 1-6,-2 0 1,1 0 83,0-1 0,1 1-84,-2 3 0,0 1 0,2 0 0,-2 1 45,1 2 1,0 0 0,0-1 0,-1 1-103,1-1 0,0 0 0,0-2 0,0 1 87,0-1 0,0 0 0,-1 2 0,1-2-203,0-1 1,-1 0 0,1-1-1,-1 0 108,1-6 1,0 1 28,1 2 0,-1 0 1,0-2-1,-1 1 1,2 0-1,0 1-45,0-2 1,0 0-1,0-3 1,0 1 16,0-3 0,0 1 1,0-1-1,0 2-29,0 1 1,0 0-1,0 1 1,0 1 65,0 0 0,0-1 1,0-1-1,0-2-8,0-2 1,0 0 0,0-2 0,0 1 565,0 22 0,0 0-588,0-3 0,0-5-174,0-4 1,-1-8 28,-1-5-60,1-3 1,-3 0 0,2-5 1025,0-5-774,-1 0 0,3 2 0,0 2 0</inkml:trace>
  <inkml:trace contextRef="#ctx0" brushRef="#br0" timeOffset="1">141 244 8444,'0'-5'-2708,"0"-3"2708,0 7 505,-3-7-139,1 7-88,0-4 171,2 5 2,0 0-233,-4 0-211,4 0 129,-4 0 0,4 2-192,0 1 1,-2-1 70,-1 4 0,1 0 8,-1 3 0,2 2-29,-1 0 1,-3 4 47,1 3 0,0 1 2,-1 3 0,0 1-5,-2 5 0,-1-2-85,-1-1 0,0 0 43,0-3 1,-2 3-13,2-4 1,1-3-1,3-3 1,2-7-18,-2 1 18,-2-5 0,7-2 12,0-4 1,1-4 15,4-7 0,-1-1-20,4-5 1,0-4 80,1-4 0,1-5-74,1-5 1,0-2-214,2-1 0,-3-3 213,-3 4 0,2-4-1,0 3 1,-1 0 165,2 3 1,-5 10-147,0 2 0,-3 6 211,3 7-174,-3 0 38,1 11 1,-3 1 32,0 6 0,0 5 8,0 1 1,2 1 206,1-4 1,1 4-249,-1 2 0,3 0 121,-1 0 1,1-1-125,1 2 1,1 1 76,-1-2 0,0 2-58,0 2 0,1-2 15,2-1 1,-2 2-67,2 0 0,-3 0-22,1 3 1,-2 2 6,-1-1 1,1 3-5,0-1 0,-1-1-118,-1 2 1,2-4 82,-4 0 1,4-5-97,-4-4 1,3 1 115,-3-1 1,1-3-139,0-3 157,-2-4-17,2 6-42,0-6 2,-3 2-1,4-4 4,-4 0-26,0-4 0,0 1 23,0-3-312,0 4 262,-4-6 0,2 3-3,-3-4 1,-2 3-12,2 0 0,-1 3-108,-1-4 0,-3 1-13,1-3 0,-2 0 114,1 0 0,2 2-11,-5-2 0,2 1 1,-4-4 1,1 5 81,-1 1 0,1 1-56,-1-2 1,1 0 18,0 5 1,1-5 60,1 5 1,3-2-78,0 4 0,1 1 141,1 3 1,0-3-114,2 6 1,2-5-117,3 5 100,-3-5-324,2 6 96,-2-7-5,3 4 0,0-5-204,3 0 1,1 0 126,3 0 1,1 0 361,-1 0 0,4-5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30 329 13079,'-4'-1'-925,"1"-2"1,2 2 1089,-2-2-306,2 2-180,-2 1 658,0-4-285,2 3 1,-3-3-239,2 4 283,1 0-71,-2 0 54,3 0 207,0 4-215,0-3-103,0 3 194,0 0 0,1-3-55,1 2 0,0-2-9,3-1 0,-3 1-3,3 2-176,0-2 0,2 4 54,0-5 1,0 0 246,0 0 0,0 0-37,1 0 0,1 0-24,1 0 0,1 0-74,-2 0 1,0 0-55,3 0 1,0 0 9,-1 0 1,3 2-9,-2 1 0,1 1-16,-1-4 0,4 3-19,-1 0 0,1-1 26,1-2 0,5 4 9,4-1 0,5 0 21,3-3 1,5 0-418,2 0 1,-1 0 381,1 0 1,-18-1 0,-1 1-12,2-2 0,1 1 0,2 0 0,0 0 7,-2-3 1,0 2-1,1 0 1,-1 2 1,0-2 1,-1 1 0,1-2-1,1 1-9,-2 1 1,0-1 0,2 1-1,1 0-6,-2 0 0,0 2 1,-1-1-1,-1 0-50,1 0 1,1 0-1,-2 0 1,1 0 38,-1 0 1,0 0 0,0 0-1,1 0 8,0 0 1,0 0 0,0 0 0,0 0-13,3 0 0,-1 0 0,1 0 0,0 0 31,-1 0 0,1 0 1,1-2-1,1 0-264,0 1 1,0-1 0,0 0 0,1 0 288,0 1 0,0-1 1,2 1-1,-1 1-24,-2-2 1,0 1 0,2 0 0,0 1 5,1 0 1,-1 0 0,0-1 0,-1-1 21,0 1 1,0-1-1,0 0 1,1 1-4,-1 1 0,0 0 0,1 0 0,-2 0-15,1 0 1,-2 0 0,0 0 0,-1 0 8,-1 0 1,1 0 0,2 0 0,1 0-113,0 0 1,0 0 0,1 0 0,1 0 34,-4 0 1,1 0-1,-1-1 1,0-1 29,1 0 1,0 0-1,2 1 1,0 0-6,3 0 0,-1 2 1,-1-2-1,0 1-3,-1-2 0,-1 1 0,1 0 0,0 1 12,2-2 0,0 0 1,0 0-1,0 0 5,1 1 1,0 0 0,-1-1-1,-1 0 66,-1 2 0,1 0 1,0-1-1,1-1-60,1 1 1,2-1 0,-1 1 0,0-1-2,-3 2 0,0 0 0,2-1 1,0-1-5,-1 1 0,-1-1 1,-1 0-1,0 0 5,0 0 1,0 1 0,1 0-1,-1 0 44,0-2 1,1 0 0,-1 1 0,1 2 76,-1-2 1,0 1 0,0-1-1,0 0 2,-2 0 1,0 0 0,2-1-1,2 1-57,0 0 1,1 1-1,-2-2 1,0 1-62,0 1 1,-1-1-1,1 2 1,-1-1 31,2 0 0,-1-1 0,3 0 0,0 0-157,1 1 0,0-1 0,-1 0 1,-2 0-336,-1 0 0,-1 1 1,3 0-1,1 1 213,1-1 0,0-1 0,-2 0 0,1 0 94,-4 0 1,0 1 0,1-1 0,1 1-226,-3 1 0,0 0 0,1-1 0,0 1 278,-1-2 0,0 0 1,-2 2-1,0-1-49,-4 0 0,0 0 0,2 0 0,1 0 231,-1-1 1,1 0 0,0 2 0,1-1-63,0 0 1,0-1 0,-1 2 0,-1-1-3,0 1 0,-1 0 0,3 0 1,1 0-25,1 0 1,0 0 0,0 0 0,0 0-3,-2 0 0,1 0 0,2 0 0,-1 0-41,-1 0 1,0 0 0,1 0-1,1 0-59,0 0 0,-2 0 1,2 1-1,-2-1 43,-1 2 1,-1-1-1,2 0 1,-1 1-96,0 1 1,0-1 0,0 0-1,0-2 49,0 2 1,-1 0 0,-2-1 0,0 0-81,-3 0 0,-1 1 0,2-2 1,-1 1-60,19 2 0,-18-2 0,1-1 42,-3 0 0,1 0 1,0 1-1,0 1 196,19 1 0,0-1 0,-3-1 0,-1 3 0,2 1 0</inkml:trace>
  <inkml:trace contextRef="#ctx0" brushRef="#br1" timeOffset="1">7456 274 8406,'-4'-5'952,"1"-3"-873,3 7 0,-1-3 199,-1 4-82,1-4 0,-3 3-169,1-2 0,2 2 169,-4 1 0,3-3-55,-3-1 0,2 1-48,-1 3 0,-1-2-154,-2-1 0,-1-4 108,1 4 1,-4-4-142,-1 1 0,-1 1 14,-2-1 0,-1-4 134,-1-2 0,-3-3-92,4 3 1,-4-4 47,3 0 1,0-1-74,3-1 0,1 2 99,0 1 1,2 5 5,2 0 1,1 3-23,-2 3 1,5 2-1,3 6 1,1 1 60,1 4 0,0 1-57,0 2 0,1-2 78,1 3 1,2 0-66,3-1 1,1 0 58,2-2 0,-1-2-49,3 2 0,-3-1 5,3 0 0,0 0-50,3 1 0,-1-5-8,1 2 0,0-2-91,2 1 0,-1 2 76,3-2 1,0 1-101,0 0 1,1-3 112,-3-1 0,0 0-42,-3 3 23,-2-4-10,-5 2 96,-4-4 0,-5 0 16,-2 0 0,-2 3 8,-6 0 1,0 1-60,-2-1 0,-2-2 146,-1 2 0,1 1-131,-3-1 0,0 4 19,-3-5 0,3 5-32,-1-4 0,4 4 1,-4-1 1,3-1-34,-2 1 0,3 0-14,-1 4 0,5-5 100,0 2 0,3-3-30,-1 3 110,5 1-93,2-7 119,3 3 0,1-4-204,1 0 0,2-4 4,0-2 0,3 0 17,-3-3 1,1 3-133,0-6 0,-4 4-82,1-4 0,2-2 43,-2-2 1,0 2 74,-2-1 0,0-1 18,0-2 1,0-3 140,0-1 0,0-2-70,0 3 0,0-2 27,-3 2 1,2 1-77,-4-1 0,3 5-31,0 4-372,-2 2 361,0 5 1,0 2-320,1 6 0,3 3 122,0 7 1,3 0-452,1 2 1,3 2-40,0-2 782,0 3 0,4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37 129 8162,'1'-9'-2089,"1"3"2280,-1 2-321,2 4 120,0 4 1,-2 2-8,2 3 0,-3 0-124,0 0 1,0 0 143,0 0 0,0 0-15,0 1 0,0-1-20,0 0 24,0 0 10,0 0 0,0 0-2,0 1 0,0-1 0,-3 0 0,-1 0 0</inkml:trace>
  <inkml:trace contextRef="#ctx0" brushRef="#br0" timeOffset="1">8 138 8162,'0'-9'-2242,"0"0"2259,0-1 15,0 1-13,0 0 0,-1 1 1,-1 2 1,1 0 17,-1 3 44,1 3-42,1-9 9,0 8 8,0-7 15,0 7 1,0-4 55,0 2-49,0 2 1,0-4 201,0 2-230,0 2 0,0-4 140,0 2-64,0 2 94,0-4-237,0 2 19,3 2-10,-2-4-57,2 5 1392,-3 0-1230,0-4 0,0 3 311,0-3-204,0 12 1,0-4 196,0 4-278,0 0 0,0 2-64,0 2 0,0-2 53,0 2 1,1 3-161,1 0 1,-1 3 86,2 0 0,0 1-70,-1 2 0,1 2 20,0 1 1,-2 3-34,4-3 0,-2 3 59,1 0 0,-2 1-1,1-1 0,-2-2-17,1-1 0,-1-3 19,2 0 0,-2 1-45,2 0 0,-2-1 47,1-2 0,-2-1-136,0 0 1,3 3 43,-1 1 1,1 0 28,-3 0 0,2 0 7,1 3 0,0 3 2,-1-3 1,0 2 128,3-5 1,-3-1-79,0-3 0,1 1 18,-1-1 0,2-3-32,-2 1 1,-1-4 15,4 3 1,-2-1-9,2 1 1,-3 2-2,3-5 0,-3 0-23,0-3 0,1 4 16,-1-1 0,3 0-324,-2-3 252,-1 0 0,-2 1-160,0-1 0,0-3-126,0 0-105,0-4 235,0 6 298,0-7-51,0 4-214,-3-5 557,2 0 140,-2 0-436,3-5-248,-3 4-74,2-7 164,-2 7-15,3-7 37,0 7 61,0-7-121,0 6 212,0-5 0,0 5-114,0-5 1,0 5-82,0-5-25,0 5-248,0-6 191,0 3 1,0-1-34,0 0-198,0 4 175,0-7-64,0 8 1,0-4 312,0 3 0,0 1 0,0-4 0</inkml:trace>
  <inkml:trace contextRef="#ctx0" brushRef="#br0" timeOffset="2">37 37 8221,'1'-6'-240,"1"0"-269,-1 4 1231,2-6 14,-3 7-419,0-8-104,0 8 0,0-2-77,0 6 82,0 2 0,0 2-108,0-1 1,0 0 9,0 3 1,0 0-117,0 0 1,0 1 2,0-2 1,0 2 67,0-1 1,0 0-72,0 0 1,0 3 42,0 1 0,1 0-146,1-1 0,-1-1 73,2 5 0,0-4-90,-1 3 0,1 0 94,0 4 1,-2 3-95,4 3 1,-3 1-48,0 2 1,1 0 86,0 3 1,0-3-181,0 3 0,-2 3 68,1 0 1,1 4-92,-1-5 1,3 3-55,-3 1 0,2 6 333,-2 4 0,-1-1 0,3-1 0,0 1 0,1 4 0,-3-24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78"/>
    </inkml:context>
    <inkml:brush xml:id="br0">
      <inkml:brushProperty name="width" value="0.17143" units="cm"/>
      <inkml:brushProperty name="height" value="0.17143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340 1438 7566,'-2'4'217,"1"0"-30,1-4-201,0 2-11,0 1-50,0-3 148,0 4-4,1-1 127,0 0-162,2 1 1,-2-1 134,1 2-80,-1-3-155,3 2 126,-4 1-45,5 0 1,-3 4 27,1-2 14,0-1 17,1 1-32,0-1 104,0 2-86,-1 0-118,1 2 65,0-3-24,0 2 0,-1-2 33,2 1 0,-2 1-48,1-3 33,-2 1 0,1-2 57,0-1 1,-1 1-53,1 0 1,-2-2 10,2 1-1,-3-1 0,4 1 2,-2 1 1,0-2-183,1 0 181,-2 1-106,4 1 74,-3 2 20,5-2 1,-2 3-20,-1-1 1,0-2 68,-2-2 0,1 0-50,0 2 1,1 0 0,0-1-4,0 2 5,0-2 1,0 3-7,-1-1 10,1 1-30,0-3 18,0 3 1,-2-1 88,1 0 9,-2 0 13,2-2-10,-1 3 27,2-2-124,0 5 0,0-5 32,-1 1 0,0 0-95,-1-2 116,1 2-188,0-2 149,3 1-82,-2 0 103,2-1-17,-3 1 0,1 0 73,0 0 1,-1-2-71,-1 0-6,-1 1 1,4 0 5,-2 2 1,2-3-34,-1 0 38,0 0 0,1 2-91,0 0 67,0-1 0,-1 1-7,0 0 92,-1-2-75,1 3 194,0-3-189,0 5 0,0-5 145,-1 0-87,-1-2-13,2 3-46,-2-1 3,2 2-116,0 2 140,-1-2-83,1 4 0,0-4 44,0 2 0,-2-2-15,1 0 1,-2-2 5,2 0 0,-2 1 43,1 0 1,0 0-39,0-1 4,-1-2-14,2 5 13</inkml:trace>
  <inkml:trace contextRef="#ctx0" brushRef="#br0" timeOffset="1">692 2017 10431,'2'1'4,"0"5"-21,0-4 19</inkml:trace>
  <inkml:trace contextRef="#ctx0" brushRef="#br0" timeOffset="2">700 2029 10425,'1'0'2,"2"5"5,-1-2 1,-1 0-10,2 0 34,-2-1-31</inkml:trace>
  <inkml:trace contextRef="#ctx0" brushRef="#br0" timeOffset="3">715 2049 10476,'1'2'2,"3"2"-10</inkml:trace>
  <inkml:trace contextRef="#ctx0" brushRef="#br0" timeOffset="4">723 2059 10476,'1'2'2,"3"2"13,-2 1-8,3-2 142,-4 1-132,4-2 104,-3 3-97,3-2 10,-1 2-78,2-3 87,-2 1-131,0 1 97,-1-1 0,1 0-34,0 0 1,-1-2 13,-1 3 115,1-3-62,0 3 11,1-1 140,0 2-148,2-1-66,-1 1 81,1 0-122,2 0 109,-4 0-40,3 0-12,-3-1 2,2 1-7,-4 0 23,1 0-27,-1-2 21,2 1 0,-2-1-26,1 1 25,-2 1-109,2 0-56,0 0 66,0 0 1,1-2 106,0 0 1,-2-1-65,1 1 40,0-2 0,0 3-57,1 0 150,-2-2-118,1 2 111,1-1-67,1 1 1,0-1 11,-1 1-21,-1-3 0,1 2 0,0-2 2,-2 0-2,2 3 0,-1-3 0,2 3 0,1-3-4,0 2 4,-3-2-1,0 3 2,1-3-2,0 3 1,2-3 1,-2 3-2,-1-1 2,1-1-2,0 3 2,0-3-138,0 3 130,1-2 1,-1 1 99,1 0-107,-2-2 72,0 2 1,-1-3-58,2 2 38,-2-2-18,1 3-13,-1-3 19,2 4 3,0-5-4,-2 4-9,3-3 93,-2 3-87,2-1-27,1 1 0,-1-1 20,2 1 1,-2-2-30,-1 1 1,0-2-67,0 3 95,-2-3-237,3 3 205,-1-2-104,4 3 63,-1 0 72,-1 0 1,1-2-17,-2 0 0,-1-1 5,-2 1 1,1-1-10,1 1 0,-1-2 3,1 3 1,0-2 24,0 1 0,-2-2-20,1 3 5,-1-3 0,2 3-5,0-1-3,-2-1 1,3 2 39,-2-1-13,2 0 5,-1 1 8,0-1-24,-1 0 201,1 1-174,0-4-57,2 4 0,-2-2 64,-3-2-88</inkml:trace>
  <inkml:trace contextRef="#ctx0" brushRef="#br1" timeOffset="5">5572 2975 10007,'6'-1'1,"11"1"1,1 0-17,-1 0 0,-1 0 18,3 0 1,0-1-59,3-2 1,-1 2 47,1-2 0,-3 2-3,1 1 1,-2 0 31,1 0 1,-1 0 3,-3 0 0,-1-1 25,1-2 1,-2 2 11,-1-2 1,2 2-36,-2 1 0,2 0-5,0 0 1,1 0-12,-1 0 1,-2 0 17,0 0 0,0 0-40,2 0 1,1 0 38,-1 0 1,0 0-7,-2 0 1,2 0 24,-2 0 1,1 0 2,2 0 0,-3 0-52,0 0 0,-3 0 30,3 0 1,0 0-30,0 0 0,1-3 29,-4-1 0,3 2-67,-2 2 0,3 0 27,-1 0 0,2 0-11,0 0 0,0 0-7,-2 0 0,3 0 11,-3 0 0,3 0 16,-3 0 1,1 0-5,-1 0 0,2 0 8,-2 0 0,-2 0-6,-1 0 0</inkml:trace>
  <inkml:trace contextRef="#ctx0" brushRef="#br0" timeOffset="6">0 0 13443,'1'4'16,"1"8"47,2-2-83,-2 2 1,-1-1 61,1-2 0,1 3-19,0 0 0,0 0-3,-1-2 1,-1 2 43,1 0 1,0 0-55,1-2 0,-3 0-11,3 2 0,-2-1 13,-1 4 1,2-2-13,0 2 0,1-3 17,-3 4 0,1-1-35,1 3 0,-1-1 28,1-1 1,0 0 91,0-4 0,-1 4-103,1 0 1,2-2-1,-2 1 1,3-3-10,-3 0 0,3 1 26,-2-1 0,1 1 7,-1 0 1,2-3-6,-3 2 0,1 1-2,0 0 0,-2 0-10,4-1 1,-3-1-12,0 1 0,0 1 4,0-1 0,-1 0 0,1-3 1,-1 3 85,-1 1 0,3 2-73,-1-3 1,0 1 114,-2 0 1,1-3-102,2 2 1,-3 1 71,3 0 1,-2-1-56,2-3 1,-3 0-10,3 0 1,0 4-34,0-1 0,0 0-6,-1-3 0,0 1-106,3 2 1,-4-1 77,2 1 1,0-1-34,-1 2 1,1-3 53,0 2 1,-1 1-7,2-1 0,-1 4 39,2-4 1,-4 4 92,1 0 0,2 0-47,1-1 0,-1 3 19,1-3 1,-2-1-41,2 1 1,-3-1-6,3 2 0,-3 0-126,3-4 0,-1 4 79,1-4 0,0 3-81,-2-3 0,2 1 92,0-4 0,1 3-31,-1 0 1,1 3 31,-1-2 0,0-1-1,0-3 1,2 1 4,-3 3 1,2-3-18,-1 2 1,1-2 21,-1-1 1,-1 3-8,1 1 1,-1 0 7,1-1 0,1-2-11,-1 3 0,-1 0 10,1-1 1,-1 1-16,1-1 1,1-2 2,-1 3 0,1-2-8,-1 1 1,1-1 9,-1 1 1,-2-3-27,2-3 0,0 2 23,-1-2 1,3 3-7,-2-1 1,-2 2 0,2-1 0,-2 0 125,1 0 0,0 1-68,1-1 1,1-1 8,-4 2 1,3-4 14,-2 0 1,1 0 12,-1 3 0,2 1-30,-3-1 1,1-3-1,0 0 0,-2 0-108,4 3 0,-2 0 96,1 1 0,-1-1-119,2 0 1,-4-5 77</inkml:trace>
  <inkml:trace contextRef="#ctx0" brushRef="#br0" timeOffset="7">510 1809 15960,'1'1'5,"1"2"0</inkml:trace>
  <inkml:trace contextRef="#ctx0" brushRef="#br0" timeOffset="8">518 1821 15985,'1'1'3,"-1"0"-6</inkml:trace>
  <inkml:trace contextRef="#ctx0" brushRef="#br0" timeOffset="9">525 1837 15946,'2'5'-12</inkml:trace>
  <inkml:trace contextRef="#ctx0" brushRef="#br0" timeOffset="10">1308 2506 10786,'1'0'19,"8"0"123,1 1-47</inkml:trace>
  <inkml:trace contextRef="#ctx0" brushRef="#br0" timeOffset="11">1338 2511 11117,'2'1'-14,"3"2"-20,0-2 70,2-1 0,-4 1-88</inkml:trace>
  <inkml:trace contextRef="#ctx0" brushRef="#br0" timeOffset="12">1361 2517 11059,'3'2'-72,"5"1"-20,-1 0 0,0-3 67,0 0 0,0 1-34,1 2 46,-1-2 1,0 3-10,0-4 1,-2 1 7,0 2 1,-3-2-39,3 2 51,0-2 1,2-1-7,1 0 0,-4 3-15,1 0 1,0 0 14,2-3 0,0 2 13,1 0 0,-1-1-15,0 2 0,0-2 9,0-1 0,1 4-9,2-1 1,-2 0 47,2-3 0,-2 0-18,-1 0 0,2 0 3,1 4 1,0-3-11,-3 2 1,3-2-5,-1-1 0,1 1 31,-3 2 0,1-2-29,2 2 0,-2-2 3,2-1 1,-3 3-9,1 0 1,-1 0-2,0-3 0,0 3-22,1 0 0,-1 0 39,0-3-38,0 0 0,1 1 21,-1 2 1,0-2 0,0 2 1,0-1-8,1-2 0,-1 3-1,0-1 0,3 1 3,-1-3 0,2 2 2,-2 1 0,-1-2 2,2 2 1,1 1 4,1-1 0,0 0 9,0-3 0,-3 3 21,4 0 1,-4 0 73,3-3 1,-2 3-62,2 0 1,-3 0 60,0-3 1,0 0-83,1 0 0,-5 1-13,3 2 0,-3-2-73,2 3 0,0-3 95,1-1 0,-1 1-136,0 1 118,0-1 1,0 4-50,1-5 1,-1 1 20,0 2 17,0-2 0,1 3-18,-1-4 0,0 0 29,0 0 0,2 3-16,0 0 1,-1 0 1,2-3 0,-1 1-11,0 2 1,-1-2 10,2 2 0,0-2-23,0-1 0,1 3 16,-2 0 1,0 0-37,3-3 1,-2 0 55,2 0 0,-4 0 2,2 0 0,-2 3 43,-1 1 0,1-2 88,-1-2-141,0 0 1,0 0 11,1 0 1,-1 0-25,0 0 0,-2 0 30,0 0 1,-1 3-69,4 1 1,-1-1 58,0-3 1,0 0-83,0 0 1,1 0 52,-1 0 0,1 0-5,1 0 0,0 1 84,3 2 1,-2-2-71,2 2 0,-2-2 1,2-1 1,-3 0 5,3 0 1,-2 0 139,2 0 1,-2 0-121,2 0 1,-1 0-8,1 0 1,-2 0-22,-2 0 0,1 3-4,1 0 0,0 0-39,-3-3 1,1 0 59,2 0 0,-3 0-32,3 0 0,-2 3 14,-1 0 0,1 0-45,-1-3 1,1 0 34,1 0 0,-1 0 7,2 0 1,1 0-47,-2 0 0,4 0-5,-1 0 1,-1 3 46,2 0 0,-4 0-10,3-3 1,-1 0 26,1 0 1,1 0-26,-3 0 0,2 4 13,-3-2 1,3 1-15,-2-3 0,0 0 38,-3 0 0,2 0-19,1 0 1,0 0 6,-3 0 0,0 4-6,0-1 0,1 0-6,-1-3 1,1 0 57,2 0 1,-2 0-55,1 0 0,-1 0-4,0 0 1,-1 1 9,0 1 0,1 0-8,2 1 0,-2-2-1,1-1 1,0 0-4,1 0 1,-1 0 16,3 0 0,-4 3-9,2 0 1,1 0 41,1-3 1,-1 0-44,-2 0 1,2 0 54,-1 0 1,0 0-27,-1 0 0,0 0 2,0 0 0,-1 0 77,0 0-78,-1 0 0,0 0-72,0 0 0,0 1 62,1 2 1,-1-2-138,0 2 0,0-2 120,0-1 0,1 0-58,-1 0 1,0 0 40,0 0 0,1 0 1,2 0 1,-2 0-5,2 0 1,-1 0 3,0 0 0,0 0-31,3 0 1,-2 0 30,2 0 0,-3 0-15,3 0 1,-1 3 12,1 0 0,2 1-129,-5-4 1,3 0 110,-2 0 1,2 0-64,-2 0 0,-1 0 123,-2 0 0,1 0-76,2 0 1,-2 2 48,2 1 1,-2 0-39,-1-3 0,3 0 80,-1 0 1,3 0-63,-2 0 0,2 0 60,-2 0 0,2 2-35,0 1 1,0-2 5,0 1 1,-1-1-12,1-1 1,2 0-2,-2 0 0,1 0 4,-1 0 0,0 0-6,-2 0 0,2 0 60,-2 0 0,2 1-54,-3 3 0,3-3 75,-2 2 1,0-2-63,-3-1 0,2 0-20,1 0 0,0 0-22,-3 0 1,1 0-1,2 0 0,-1 0-44,3 0 1,-4 0 68,2 0 0,1 3-18,-2 0 1,4 0-1,-1-3 1,-1 0 8,1 0 0,0 0-13,3 0 1,-2 0 10,-1 0 1,2 0 10,-2 0 1,-1 1 3,1 2 1,-3-2 44,1 2 0,-2-2-52,-1-1 1,0 0 41,0 0 1,1 0-36,-1 0 0,0 0 1,0 0 0,0 0 8,1 0 1,1 0-122,1 0 0,2 0 67,-2 0 1,3 0 30,-1 0 0,0 0 18,0 0 0,2 0-25,-2 0 0,-1 1 56,2 2 1,-2-2-49,1 2 0,1-2 29,-4-1 0,3 0-7,-2 0 1,2 0-16,-2 0 0,-1 0-5,-1 0 1,1 0-2,1 0 0,0 0-46,-3 0 1,2 1 48,1 2 0,0-2-14,0 3 1,0-3 8,2-1 0,0 0 107,-3 0 0,0 0-102,3 0 1,0 0 53,0 0 0,0 0-47,-2 0 1,2 1 14,-3 2 1,4-3-123,0 3 1,-2-1 115,1-2 0,-3 0-38,3 0 0,-2 0 21,2 0 1,-3 0 10,0 0 1,2 0-17,-1 0 0,0 0 6,0 0 0,-2 0 28,1 0 0,-1 3 9,0 0 1,1 0-55,1-3 0,2 0 34,-2 0 0,2 0-106,-3 0 0,6 0 89,-3 0 1,3 0-150,-3 0 1,2 0 123,3 0 0,-1 3-24,0 0 0,-1 0 15,0-3 1,-3 0-8,0 0 0,0 0-20,0 0 0,-2 0 19,-3 0 1,3 0 91,-1 0 1,1 0-79,-3 0 0,0 0 62,1 0 1,0 0-51,1 0 0,2 0 64,1 0 0,2 0-42,-2 0 1,1 0 3,2 0 1,-1 0-1,1 0 0,-1 3-9,0 0 0,1 0 1,-1-3 1,0 0 0,-2 0 0,-1 0-127,-1 0 0,-2 0 110,2 0 1,0 0-26,0 0 1,-1 0-39,-2 0 0,1 0-14,2 0 0,-1 0 47,3 0 1,0 0 3,2 0 1,0 0-26,-2 0 1,4 0 20,-1 0 0,1 0 8,-2 0 1,0 0-19,1 0 1,1 0 115,-2 0 0,3 3-52,-5 0 0,1 0 6,2-3 1,-2 0-146,-1 0 1,1 0 109,-3 0 1,0 0-125,0 0 1,1 0 68,4 0 0,-1 0 12,1 0 1,-1 0-10,1 0 0,1 0 104,1 0 0,0 0-55,-3 0 1,1 0 6,-1 0 1,1 0-28,-1 0 0,0 0 17,-2 0 0,1 0-50,-4 0 1,3 1 48,-2 2 0,1-1-49,-2 1 0,0-2 19,3-1 1,0 0 107,2 0 0,1 0-49,-1 0 1,-2 0 98,0 0 0,3 0 56,2 0 1,-3 0-91,-2 0 0,-1 0 99,1 0 1,2 0-118,-5 0 0,3 0 31,-2 0 1,-1 0-6,-1 0 1,-1 0-93,0 0 1,0 0-55,0 3 0,-1-2 104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 5 7174,'4'0'-521,"2"0"431,-4 0 198,0 2-139,1-1 132,-1 1-277,0 0 134,2-1-40,-4 1-184,2-2 251,-6 0-8,2 0-19,-5 0 176,1 0 0,-1-1-67,0 0 190,2 0 121,1-1-147,0 0 133,0 1-168,2-1-50,-1 0 53,3 1 716,-2-1-765,5 4 1,0-1 84,2 3-151,-1-3 43,2 3 0,1-2-184,1 1 0,0 1 97,-2-2 1,1 1-305,1-2 0,0 3-31,1-2 1,0 1-157,-2-2 0,1 1-42,0 0 1,-2-2 492,1 2 0,-3-1 0,2-1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 10 7914,'-2'-2'-477,"1"0"1187,-1 2-802,2-2 226,-2 1 264,2-1-339,2 6 0,-2-2 18,3 2 49,-2-2-258,2 2 224,-2-1-263,2 0 226,-1 1-165,2-1 100,-2 2-12,1-1 184,-1 1-153,4 0-6,-2-1 23,2 2-47,-2-2 54,-1 1-69,1 0 86,0 0 1,0-2 56,0 0-27,-2-1-67,1 2 1,-1-3 30,2 2 0,-1-2 12,-1 3 59,-1-3-72,2 3 0,-1-3 34,2 3-6,-2-3-2,2 3 35,-2-2-38,0 1-5,1 1 11,-1-3-89,2 3 80,0-1-27,0 2 0,-2-2 11,1 0 3,-2-2 37,2 3-32,-1-1-4,2 0 0,-2 1 18,1-1 138,-2 0-114,2 1 104,-1-1-137,0-1 20,2 2-196,-4-3 110,2 1 1,-5-4 14,-1-1-43,0 1 0,0-4 27,0 1 1,0 0 0,0 2 1,1 0 8,-1-2-3,0 3 1,0-2 89,0 0-87,1 2 1,-1-2 19,0 0 1,0 2-6,0-1 17,1 2 0,-1-4 88,0 2 18,2 1-69,-3-3-10,2 5-123,-2-4 119,3 3-163,-2-1 144,4 0-73,-4 1 19,4-3-3,-3 2 0,2-2 13,-2 1 1,2 1 0,-1-1 112,1 2-101,-3-3-3,2 1 14,0-2-25,-1 1 1,2 1 14,-2-1-5,2 3 0,-1-2-22,1 2 23,1 0-19,-2-3 11,0 3 18,2-1-13,-2 0-1,2 2 1,0-2 0,0-1 252,0 3-76,2 2-151,-2-1 29,2 3-128,-2-4 121,-3-4 9,2 3 50,-4-5-97,4 5 1,-1-2 106,1 2-76,0 0-84,0-1 51,1 6 58,1-3-59,1 6 0,1-4 200,0 1-114,-2 1 16,2 0-118,-1-1 70,2 2 8,-2-2-6,1 1-4,-1 0-35,2-2 1,-1 1 54,-1-1-87,-1 0 1,2 1-20,-2-2 65,2 1-14,-1 1 1,1-3-13,0 2 1,-2-1-7,1 2 9,-1-3 33,2 1-48,-2 0 2,2 0-35,-1 1 50,2 1 74,0-3-78,-2 3 142,1-1-141,0 2 0,0-2 19,1 0 1,-2-1-26,1 1 1,-1-1 0,0 1-153,1-2 171,0 3-86,1-1 59,-2 2-12,1 0 1,0-2 27,1 0 0,-2-2 30,1 3-32,-3-3-2,4 5 0,-2-2-9,2 2 1,-2-2 17,1-1-38,-2-2 32,2 5-35,-1-3 24,2 5 60,-2-4-22,1-1 6,-2 1 9,2-3 1,-2 3-22,2-1-60,-3 0 67,2 1-88,0-4 77,0 5-82,0-3 37,1 3-1,-2 0 8,2-3 7,-1 3 17,0-2 1,2 0-16,-2 0-2,0-2 2,1 3 1,-2-3-107,2 2 100,-3-2-6,4 1 7,-2 1-11,0-2 44,2 3 0,-2-3-38,1 2 25,-1-2-9,2 3 26,-2-1-50,2 2-4,1-3-9,-1 3 26,2-2-34,-2 1 28,0-1-54,-1 1 41,1-1 8,1-1 1,0 3 12,0-2 0,-2 0 1,-1 0 0,0-1 20,0 1-33,1-2 30,1 3-22,-1-1 7,1 1 0,0 0-2,0-1 0,-2-1-7,1 1 1,-2-2-51,2 3-10,-1-1 38,0 2 18,3 0 0,-4-1-9,3 1 1,-2-2 4,1 1 1,-2-3 13,1 2 1,0-1-14,0 1 0,-1-1 80,2 1-29,-2 0 9,2 0-41,-1 1 0,2-1 4,0 2-12,-2 0 1,1-2 14,0 0-20,0 0 1,1 0 10,0 1 0,-2-3 10,1 2 23,-1-2-34,2 4 0,0-4 5,0 2 0,0-1 4,-1 1 15,0-2 0,1 2-19,0-2 1,0 0-22,-2 2 30,1-2-8,0 4 0,2-4-1,0 2 1,1-1 15,-3 1-200,1-2 178,1 3-47,2-1 0,0 0 33,-1 0 1,-2-1-128,-1 1 97,-1-2 63,2 4-25,1-3 7,0 1 57,0 1-69,-1-1-40,0-1 46,1 3-284,-1-3 49,2 4 57,-1-2 181,1 1 0,2-1-2,0-1 1,-3 2-2,0-2 0,0 0-94,0 0 65,-1 0 2,5 2 0,-2 0-69,1-1 1,-1 0 46,-2-1 32,-1 0 1,1 2 19,2-2-14,-3 1 1,2-2 18,-1 3-70,-1-2 70,3 2-29,-3-3-23,3 3 1,1-2 29,-2 0 1,0-1-44,-1 1 0,-1-1 35,1 1 1,-1-1-7,0 1 0,1-2 44,0 3 0,2-3-39,-2 2 1,2-1 17,-1 1 0,0-1-12,0 1 1,0-2 54,2 1 0,-1 0-46,1 0 0,0 1 4,1-2 1,-1 3-65,1-3 1,-1 2-9,-1-1 1,2 1-300,-1 1 1,1-1 110,1 0 0,0 0-772,3 2 0,0-2 31,2 0 1008,-1 0 0,5 5 0,-2-1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7T23:40:14.9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10 12550 240924 42423,'0'-5'1041'0'0,"0"1"-1525"0"0,0 4 0 0 0,0 8 0 0 0,0 2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4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8241,'0'5'-728,"0"-1"1284,0-4 1467,0 0-1610,0 4-696,0-3 111,0 3 1,0-3-273,0 3-377,0-3 359,0 6-740,0-1 658,0 3 544,0 0 0,3 0 0,1 0 0</inkml:trace>
  <inkml:trace contextRef="#ctx0" brushRef="#br0" timeOffset="1">22 129 8351,'0'5'-748,"0"4"796,0-5-429,0 6 280,0-1 1,0 0-462,0 0 562,0-4 0,0 3 0,0-2 0</inkml:trace>
  <inkml:trace contextRef="#ctx0" brushRef="#br0" timeOffset="2">36 258 8241,'0'5'243,"0"-1"174,0 0 147,0-3-577,0 3 1,0-3 175,0 2-687,0-2 253,0 3-155,0 0-327,0-3-239,0 8 334,0-5 658,0 6 0,0-4 0,0 0 0,0-3 0,0 3 0,0-4 0,0 6 0,0-2 0</inkml:trace>
  <inkml:trace contextRef="#ctx0" brushRef="#br0" timeOffset="3">43 395 8241,'0'6'-1801,"0"-2"2758,0-1-969,0-2 0,0 5 117,0-3-224,0-3 1,0 6 39,0-3-111,-3-2 179,2 7-183,-2-7 24,3 7-423,0-7 593,0 7 0,0-7 0,0 8 0,0-4 0</inkml:trace>
  <inkml:trace contextRef="#ctx0" brushRef="#br0" timeOffset="4">43 496 8241,'0'5'-958,"0"3"872,0-7 213,0 8-307,0-8 65,0 7-308,0-7 302,0 7 0,0-6-97,0 4 1,0-4 217,-3 1 0,2-2 0,-2 3 0,3 1 0</inkml:trace>
  <inkml:trace contextRef="#ctx0" brushRef="#br0" timeOffset="5">43 624 7904,'0'10'-620,"0"-3"834,-3 0-282,2 1 1,-2-6 96,3 4 0,0-3-807,0 4 349,0-6 106,0 7 323,0-2 0,0 3 0,0 0 0</inkml:trace>
  <inkml:trace contextRef="#ctx0" brushRef="#br0" timeOffset="6">36 753 7696,'0'9'-89,"0"0"1,0-3-113,0 0 302,0-4-238,0 7 0,0-8 131,0 6-346,0-5 0,0 3-221,0-2 573,0-2 0,0 4-111,0-2 111,0-2 0,0 4 0,0-2 0,0-2 0,0 4 0,0-2 0,0-2 129,0 7 1,0-6 44,0 5 0,0-4 147,0 3 1,0-3-12,0 3 1,0-3-143,0 3 0,0-3-243,0 3 1,0-2 140,0 1 1,0-1-717,0 2 346,0-4-244,0 6 548,0-3 0,0 4 0,0 0 0</inkml:trace>
  <inkml:trace contextRef="#ctx0" brushRef="#br0" timeOffset="7">36 1028 8241,'0'6'0,"0"0"0,0-3-255,0 3 0,0-3 272,0 3 0,0-3-195,0 4 1,0-5 114,0 5 0,0-4-385,0 3 1,0-3 66,0 3 381,0-4 0,0 6 0,0-3 0</inkml:trace>
  <inkml:trace contextRef="#ctx0" brushRef="#br0" timeOffset="8">43 1202 8241,'0'6'-1096,"-3"0"650,2-4 134,-2 6 0,3-6-23,0 5 335,0-5 0,0 2 0,0-4 0</inkml:trace>
  <inkml:trace contextRef="#ctx0" brushRef="#br0" timeOffset="9">43 1303 8241,'0'9'-1233,"0"0"679,0 0 554,0 1 0,0-1 0,0 0 0</inkml:trace>
  <inkml:trace contextRef="#ctx0" brushRef="#br0" timeOffset="10">43 1459 8241,'0'9'43,"0"0"56,0 0 0,0-3-493,0 0-158,0 1-10,0 2 444,0 0 1,0-4-146,0 3 1,0-6 71,0 4 69,0 0 0,0 4 122,0-1 0,0-4 0,0 3 0,0-3 0,0 4 0,0-3 78,0 1 1,0-4 59,0 2 16,0-2-139,0 5 0,0-6-86,0 4 1,0-3 105,0 3-35,0-4 0,-3 6 0,-1-3 0</inkml:trace>
  <inkml:trace contextRef="#ctx0" brushRef="#br0" timeOffset="11">43 1615 8233,'-3'5'-441,"1"0"350,-2-2 0,2-1 468,0 4 0,-2-3-121,2 3 1,0 0-445,2 3 0,0 0 92,0 1 0,0-3-472,0 2 0,0-2 568,0 6 0,-3-3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5.0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117 412 7601,'-2'0'-443,"0"0"896,2 0-267,-2 0-222,2 0 1,-3 0 146,3 2-104,0-1 70,0 4 1,0-4 69,0 3-57,0 1 0,0 0-31,0 1 1,1 1-25,1-2 0,0 1 28,-2 0 1,0 2-53,0 0 0,2 2 50,-1-2 0,0 2-94,-1 0 0,0 0 82,0-1 1,0 2-109,0 0 0,0-1 63,0 0 1,0 0 2,0-1 0,0 2 62,0 0 1,0-3-53,0 0 1,0 1 97,0 1 0,0 0-86,0 0 0,0-2 11,0 2 0,-1-3 8,0 4 1,-1-4-68,2 3 1,0-2 18,0-1 1,0 2-6,0-1 0,0 0 20,0-2 0,0 1-3,0 1 1,0-2 60,0 2 1,0-1-61,0-1 0,0 0 31,0 2 1,0-1-40,-2 1 0,2 0-6,-2 1 1,1-2-48,1-1 0,0 1 69,0 1 0,-1-2-49,0 3 1,1-3 36,-2 0 0,2 0 3,0 0 0,0 0-20,0 0 1,0 1 8,0 1 0,-2-2 0,0 2 0,1-1 1,1-2 1,0 2 10,0 1 0,0-1-9,0 1 1,0-2 84,0 0 1,0 2-81,0 0 1,0 1 42,0-1 0,0-1-33,0 3 1,0-2-15,0 2 1,0-2-3,0 2 1,0 0-6,0 1 1,-2 0-10,1-2 1,-1 2-7,2 0 0,0 0-6,0-1 1,0 2 20,0-2 1,0-1-26,0 1 0,0-1 21,0 1 0,-2 1 6,1-4 0,-1 4-7,2-1 1,0 1 19,0-2 0,0 3-12,0-2 1,0 1 1,0-1 1,0 2-49,-2-2 0,2 3 43,-2-3 0,2-1-7,0 0 1,0 1 1,0 0 1,0-1 10,0-1 0,-2-2-9,0 3 0,1-2 1,1-2 0,0 2 23,0 1 1,-1-1 4,0 0 0,0 2 17,0-1 1,0 1-34,1-2 0,0 1-6,0 2 1,0-2 8,0 2 0,0-3-35,0 4 0,0-2 33,0 1 0,0 0 2,0-2 1,0 3 28,0-4 1,0 4 1,0-1 0,0-2 89,0 3 0,0-3-107,0 2 0,0-3 28,0 1 1,0 0-13,0 1 1,0-2-75,0-1 1,0 1 36,0-2 1,0 1-16,0 0 1,0 0 10,0 1 0,0-2-11,0 1 0,-2 2 23,1 0 0,0 1-12,1-2 1,0 1 51,0 1 1,0 0-44,0 0 0,0-1 19,0 0 1,0 0-21,0 0 0,0 2-3,0-2 0,0 1-21,0-4 1,0 3 31,0 0 1,0 0-2,0-2 1,0 2-11,0 0 1,0 1 12,0-1 1,0 0-13,0 2 0,0-1-38,0 0 1,0-2 32,0 3 0,0-2-2,0 1 0,0 0 22,0 0 1,0 0 1,0 0 1,0 0-23,0 1 0,-2 1 2,0-3 0,1 3-5,1-2 1,0 1 9,0-1 0,0 0-12,0 0 1,0-1 12,0-1 0,-2 2-2,1-1 1,-1 0-5,2-1 0,0-2-1,0 1 0,0 2 1,-2 0 1,2 0 1,-2-2 1,1 0 8,1 0 0,0 0-7,0 0 0,0 2-16,0 0 1,0 0 8,0-2 1,0 0-3,0-1 0,0 4-5,0-2 1,0 1-2,-2-1 1,2 0-19,-2 1 0,2 0 22,0 1 1,0-2 8,0 0 0,0 1-10,0-1 1,0 0 43,0 1 0,0-1-41,0-1 0,0 2 33,0-1 1,0 1-28,0-1 0,0-1 3,0 2 1,0-1-50,0 0 1,0 2 46,0-1 0,0 0-22,0-2 1,0 2 13,0 1 1,-2-1-3,0-1 0,1 0-5,1 1 0,0 1 31,0 1 1,0 1-8,0-1 1,0 1 4,0-1 0,0 1-9,0 2 1,0-4 3,0 1 0,0 0-61,0 2 0,0-1 52,0-1 0,1 1-25,0-3 0,0 1 19,0 0 0,0 0-20,-1 0 0,0-2 8,0-1 0,0 2-7,0 0 1,0 2 18,0-2 0,0 1-1,0-1 0,0-1 17,0 3 0,0-1-20,0 1 0,-1 2 17,0-3 0,0 1-14,0-1 1,0 1-11,1 0 1,0 1-29,0-4 1,0 2-7,0-2 1,0 0-14,-2 2 0,2-3 40,-2 0 0,2 2 31,0 0 1,-2 0-36,0 1 1,0-2 98,2 0 1,0 1-91,0 0 1,-1 3 40,0-1 0,-1 0-21,2-1 1,0 1 5,0 0 1,0 1 12,0-2 1,0 1-7,0 0 1,0-2 42,0 2 0,0-1-51,0 1 1,0-1 68,0-1 0,0-1-70,0 1 0,0 0-2,0 0 0,0 1-6,0-1 1,0-1-5,0 1 1,0 0-2,0 0 0,0 2 17,0-2 0,0 0-41,0-2 1,0 2 28,0 0 0,0 1 0,0 0 0,0 0 11,2 0 0,-2 1 5,2 0 0,-2 0-18,0 1 0,0-1 7,0-2 1,0 3-7,0-1 1,0 0 6,0 0 1,0 1-7,0-3 1,0 2 4,0-3 0,0 4 22,0-4 1,0 2-30,0-3 0,0 1 1,0 1 0,0 2 0,0-2 1,0 0-1,0-1 0,0 1-5,0 2 0,0-2 9,0 0 1,0 1-8,0-1 1,2 2 3,0 0 0,0-2-7,-2 1 0,0-2 5,0 2 1,0-3 0,0 1 0,0 2-27,0-1 0,0 0 26,0-2 0,0 0-43,0 0 0,0 0-6,0 0 1,0 0 42,0 0 0,0 2-11,0 0 0,0-1 18,0 0 0,0-1-21,0-1 0,0 1-31,0 1 0,0-1 39,0 2 0,0-1 0,0 0 1,0 0 39,0-1 1,0 2 4,0 0 1,0 0 28,0-2 1,0 2-64,2 0 0,-2 1 13,2-1 0,-2-2 3,0 2 0,0-1-39,0-1 1,0-1 25,0 2 0,0-1-5,0-1 0,0 1 79,0 0-41,0 0 1,0 0 44,0 0 1,1 0-67,1 0 1,0 0-2,-2 0 0,0 0 13,0 0 0,0 0-15,0 0-11,0 0 1,0 0-7,0 0 1,0 0-5,0 0 1,0-2 16,0-1 0,0 0 105,0 1-105,0-1 0,0 3-11,0 1 0,0-3 13,0-1 1,0 1 12,0 3-58,0-2 0,0-1-94,0 1 0,0-4-352,0 3 248,0 0-199,0 2 0,0-2-164,2 0 598,-2-3 0,2 2 0,-2-3 0</inkml:trace>
  <inkml:trace contextRef="#ctx0" brushRef="#br0" timeOffset="1">14 590 8229,'-2'6'-1244,"1"-1"1781,-2 0-70,2-1-64,-1-2 686,2 1-936,2-10 1,-1 4 2,2-5 0,0-1 14,2-2 1,0-1-49,-1-3 1,1-1 135,-1 0 1,3-1-76,-1-1 1,3-2-12,-1-2 0,2-2 18,1 1 1,0-4 8,-2 2 0,0-1 34,-1 2 1,-1 0 11,-3 1 1,1 2-6,-1 3 0,0 1-302,-3 3 0,1-1-572,-1 1 1,1 4 452,0-2 1,-2 2 54,2-3 1,0 1 130,-1 1 1,0-1-100,0 2 1,-1 0 30,0 2 0,2 0-77,0 2 92,-1 0 1,-1 2-62,0 0 56,0 3 1,0-2-18,0 0 19,0 3 85,0-3 1,0 8-24,0 0 1,0 1 1,0-2 1,0 1 35,0 3 1,0-2-48,0 2 0,0 0-31,0-1 1,0 1 32,0 1 1,0-1-6,0 0 1,0 0 1,0 1 0,0-1 29,0 0 1,0-2 20,0 2 0,2-1 109,-1-1 0,1 0-12,-2 0 0,0 0-65,2 0 1,-1 0-25,0 0 1,0 0 6,1-1 1,-2 2-135,2-1 1,-2-1 132,2 2 0,-2 1-141,2 0 1,-1 0 16,-1 0 1,1-1-96,1 3 1,0 0 172,-2 2 0,0-2-44,0 0 0,0 0 165,2 2 1,-2-1-94,2-1 0,-2 0 12,0-1 0,2 1-36,0 0 1,-1-2 42,-1 1 0,2-1-26,-1 0 0,1 0 34,-2-1-61,2-2 1,-2 1-10,2 0 1,0-2 52,0 0 1,0-1-34,-1 1 0,0 2-53,0-3 1,0 2 54,1-1 0,-2 2-59,2-3 0,-2 3 26,0 0 1,0-3-4,0 2 1,0-3-208,0 1 208,0-1-245,0 0 220,0-7 1,-1 3 74,0-4-90,-1 2 1,1-2 2,0-1 0,0 4 16,0-1 0,0 2-9,1-2-64,-2-1 1,2 0 73,-2-1 0,0 0-53,0 0 1,0 0 30,0 0 1,2-1-36,-3 0 1,1-2 72,-1-4 1,2-1 5,-3 0 1,2-2-8,-2 0 1,1 0 1,1-1 1,-1 1 70,2 2 0,-3 3-95,3 0-8,-1 4 25,0-2-121,1 6 1,-1 0 75,1 3 1,0 0-4,0-2 62,0 1 0,0-1 1,-1 2 111,2-3-139,-2-1 1,2 1 189,0-1 0,0 2-17,0-3 2,0 4 0,0-2-61,0 1-8,0 2 16,0-6-48,0 3 0,-2-4 29,1 2 0,0-1-32,1 0 0,0 0 122,0 0 1,0 1-113,0-1 0,0 3 103,0-2 1,0 0-67,0-1 0,0 2-67,0 0 20,0 0 0,0 0-149,0 0 100,0 3 34,0-2 31,0 9 0,0-2-40,0 6 1,0-2 6,0 2 1,0-1 18,0 2 0,0 0 6,0 1 0,0 0-79,2 2 1,-2 0 57,2 0 1,0 3-59,0-1 0,-1 1 45,-1 0 1,1 2-134,1-1 0,-1-3 126,-1 1 0,0-2-6,0 2 1,0-5 1,0 2 1,2-6 1,0 1 0,-1-3-254,-1-1 231,0-3-261,0 2 212,0-8 1,0 0-116,0-5 0,0 0 86,0-1 0,0-4-106,0-1 1,0-1 109,0-1 0,0-2-14,0 0 1,0-2 86,0 3 0,-1-3-72,-1 1 1,0-1 96,1 3 0,0-3-83,0 2 0,-1 0 86,0 2 1,-2 2-37,3 1 0,0 3 8,1 0 1,-1 3 27,0 1 215,-1 0-129,0 7 227,2-1-182,0 7 0,0-3-42,0 4 107,0-2 1,0 3-48,0-1 0,0-2-42,0-1 1,0 0 4,0 0 0,0-1 11,0 3 0,0-3 76,0 1-107,0 2 0,0 0-151,0 1 0,0 1 94,0-2 0,0 3-185,0 0 1,0 3 52,-1-1 1,0 2-139,-2 2 1,-1-1 50,0 5 1,-1 0-8,1 3 0,-4 2-72,0 3 1,0-1 95,1 3 1,-4-3-25,1 1 1,0-4 45,1 0 1,0-3 133,-1-1 0,3-3-119,-1-3 0,2-1-57,-1 1 0,4-2-3,2-2 1,0-2-474,1 1 255,0-4 0,1-1-104,0-2 504,2 0 0,4-5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511 407 8114,'15'18'-331,"-5"-6"-42,-1-1 1,0 1 848,5 4 1,-4-1-47,2-4 0,-11 5-6,6-5 1,-7 0-47,0 1 1,0-6 58,0 4 1,0-1-115,-7 3 1,-1 2 0,-7-2 0,-3-3-107,-1 3 0,-2-6 15,1 5 0,-3-7-223,-6 2 1,4-6 82,1 0 0,-1 0-637,-4 0 353,-1 0-77,1-6 1,1-9-240,4-8 0,6-7 248,6 2 0,7-4-76,5-3 0,5-5 175,7-1 0,6-3 200,6 4 0,11-3-49,4 4 1,-2 8-108,2-3 1,-1 12 182,1-1 1,-3 11-9,-2 6 1,-3 6 113,-1 6 0,-4 6-91,-6 11 0,1 4 126,-8 14 0,0-5-140,-3 4 1,-4 1 110,-6 0 0,0 1 12,0-1 1,-8-8-92,-5 8 0,-5-10 206,-6-4 0,-1-4-96,-4-2 1,-1-3-55,3-7 0,-3 2-91,1-7 0,-2-1-125,-4-5 0,3-5-50,-7-1 1,4-9-238,-4-1 1,5-4-23,-4-9 0,12 1 109,2-5 0,7-2 51,7 0 1,6-4 45,8-2 0,13-4-79,12 4 1,7 2 143,8 6 0,0 0 15,7 4 1,-7 5 24,5 8 1,-8 5 176,-2 5 0,-6 6 66,1 6 1,-5 6-72,-4 11 1,-5-1 58,-4 12 1,-5-3-68,-1 8 1,2 4 53,-8-3 1,0-2-1,-9-3 0,-3-1 178,-7 1 0,-5-6-56,1-1 0,-7-7 181,3 2 0,-7-11-267,-4 0 0,3-7-145,-3-1 1,-2-2-186,1-2 1,-4-2 109,5-2 1,-5-13-112,5-6 1,6-7 40,10 2 1,1-4-451,3-3 0,4 1 120,5-1 0,13-3-19,5-2 1,15 0 200,11 6 1,-1 1 251,1 4 0,0 11 122,5 6 0,-5 9-68,1-3 0,-11 6 219,0 6 0,-1 10-107,-8 13 0,1 4 25,-8 0 1,0 2 1,-1 0 0,-6-1 32,1 7 0,-7-11 63,5 3 0,-10-4-100,-3 0 0,-12-4 70,2-8 0,-10-1-63,5-5 1,-4 2-185,-3-8 1,1 0 21,-1-10 0,1 0-97,0-7 1,-1 0-110,1-12 1,-1 5-338,1-10 1,6-3-156,5-7 0,7 0 235,6-5 1,5 4 47,5-6 0,9 1 68,11-8 0,4 11 353,6 1 0,2 14 23,7 5 1,-5 1 118,1 4 0,-8 8-147,3 3 1,-6 15 47,-4 8 0,-1 7 136,-4 10 1,1 6-40,-8-1 0,-5 8-95,-3-8 1,-3 6-24,-2-4 0,-2-2 215,-3-6 1,-8-3 25,-7-1 0,-4-10 9,-1 4 1,-4-5-186,0-7 0,1-2-17,-2-9 0,-1 0-79,-3 0 1,1-3-257,-6-3 1,5-2-267,-5-10 1,6-5 254,-1 1 0,4-8-256,6 1 1,6-4 139,8 0 0,4-8-58,6 2 0,8-2 174,7 6 0,11 4 219,8 2 1,5 5-131,0 7 0,-1 8 151,1 3 1,-6 3 208,1 3 1,-8 9-62,-1 8 1,-2 4 32,1 8 1,-8-2 2,-6 7 0,-7 3 31,2 2 0,-5-3-11,0 5 1,0-7 129,0 1 1,-9-6-121,-6-1 1,-5-8 85,1 4 1,-6-10-178,-9-2 0,1-9 52,-6 3 0,0-5-294,-5-1 1,1-7-86,-1-5 0,0-2-116,0-4 1,6-5 53,11 1 1,4-8-125,8 1 1,7-4 31,3 0 0,12-2-77,7 0 0,9 2 124,11-2 1,10 7 63,10-1 1,2 8 275,-2-2 0,-4 13-80,-1 4 1,-8 4 192,3 2 1,-9 8 48,-1 10 0,-10 8 10,-4 7 1,-5 1 0,-5 1 1,-4-2 92,-6 2 1,-2 0 155,-2-2 1,-6-5-126,-10 1 0,-4-3-28,-4 2 0,-2-8-106,1-8 0,-5-6-146,-1 6 1,-4-10-43,5 4 0,0-6-144,4-6 1,1-2 41,1-10 1,0 1-221,4-1 1,4-4-36,10-1 1,4-7 89,6 1 0,6 4 133,4 2 1,10 6-14,4 7 0,4-4 143,0 8 0,1 0-25,1 6 0,-1 8 138,0 4 1,-4 4 96,-1 7 0,-6-2-97,2 8 1,-5-2 33,-5 2 1,-4 4-94,-6-6 1,0 0 157,0 2 1,0-10-59,0 5 1,-6-7 52,-4-5 0,-3-6-122,-2-6 1,-5 0 2,1 0 0,-1-1-96,5-4 1,1-6-218,-1-5 0,2-2-219,3 1 1,4-5 218,6-1 0,0-6-60,0 7 0,0-2 84,0 7 0,8-1 117,8 1 1,-3 1 23,7-1 1,1 7 256,-1 5 0,1 4-84,-1 1 0,-4 1 178,3 4 0,1 5 17,-5 7 1,1 5-76,-5 1 1,-2 6-117,0-7 1,-5 4-5,1-4 0,-5-3 3,-5 5 1,0-8-37,-10-4 1,2 0-1,-5-6 1,2 2-56,1-2 1,-5-3-144,1 2 1,-1-10-170,6 0 1,-1-8 128,0 2 0,5-5-158,1-1 0,7 1 81,-5-1 0,6-4 130,1-2 1,8 7 37,0-8 1,5 10 2,2 2 1,0 6 29,-1-5 1,6 8 199,-1-3 0,1 3 63,-5 3 0,-5 9-138,-1 2 0,0 1 61,0 5 1,-2-4-13,-7 8 0,0 6-63,0-4 0,0 0 41,0-1 1,-7-1 132,-2 2 1,-5-6-122,0-5 0,-3 0 3,-2-6 0,3-2-221,-4-4 0,2 0 126,-2 0 0,4 0-275,-4 0 0,4-6 90,1-6 0,6-3-174,-1-2 0,7-5 20,-2-1 1,3 1 32,2 5 1,7-4 96,2-2 0,6 7-2,5-1 1,-4 2 144,4 9 0,1-6-109,-2 6 1,1 0 250,-5 6 0,-1 0 42,1 0 0,0 9 63,-1 3 1,-5 2-128,-4 4 1,-4-2-21,-1 2 0,0 0 58,0 5 0,-6-9-84,-4 4 1,-3-6 143,-2 6 1,-1-8-128,-4 2 0,2-7 31,-6 0 0,1-4-27,0-1 1,-5-1-219,4-4 0,-4 0 35,3-7 1,6 2-93,4-8 1,0-3 101,7-2 1,2-4-126,6 4 1,0 4 69,0-10 0,10 5 62,4-3 0,11 6-71,-1-2 1,9 4 108,1 2 1,0 5 7,-4 1 1,-2 7 31,-4-1 0,2 5 136,-6 5 0,-1 7 42,-4 11 1,-7-2-57,-3 7 1,-3-5 20,-2 4 1,0 2-16,0 5 0,-10-8 97,-3-2 1,-3 2 10,-9-4 1,1 1 217,-6-7 0,1-5-233,-1-6 1,-1-4-69,-1-1 0,-1 0-452,-1 0 0,0 0 197,6 0 1,-5-9-332,9-9 0,2 1 158,3-5 0,9 1 2,5-2 1,7 3 74,8-10 0,3 8 21,16-7 0,-1 6 57,11-4 0,0 5 211,5-1 1,-1 9 11,1 4 0,-5 7-80,0-3 0,-6 4 69,1 2 0,-8 8-10,-1 2 1,-11 6 41,3 2 1,-11 6-79,-6 4 1,0 3 12,0-3 0,0 2 40,0-7 0,-5 7 142,-4-7 1,-9 4 34,-2-5 0,-1 0-50,1-10 1,-3 0-74,-6-6 1,0-2-95,-1-4 0,1 0-155,-1 0 0,3 0 32,2-6 1,-1-6-206,2-9 1,2-2 176,9-4 1,5 5-67,8-7 0,0 0-120,0-5 1,13-1 18,7 0 0,6 4 5,3 2 1,4 5 40,1 7 1,5 5 250,-4 2 1,-3 5-19,-7-1 0,1 12 87,-6 6 1,-1 5-45,-4 6 1,-7 4 121,-3 6 0,-3 0-92,-2 2 0,0-1-8,0 1 0,-2-3 155,-3-4 1,-3-2 93,-7-10 0,0 0 52,1-4 1,-3 0-249,-2-6 1,3-2-31,-4-10 1,-1 2-143,1-7 1,-1-7-254,1-5 0,7-1 16,-3 2 1,3-4 131,1-9 0,6 4-92,1 2 1,5-4 0,5 4 0,5-1-205,9 2 1,-1 5-54,7 11 1,-2 4-55,1 8 1,2 3-17,-6 2 567,-1 5 0,-4 22 0,0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3:40:15.0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19 299 8405,'-5'5'-223,"1"-1"45,1 1 0,-1-3 650,3 1 358,-1-1 91,2 1-907,2-3 0,-1 0 1,2 0-30,1 0 0,0 0 128,1 0 0,0 0-33,-1 0 1,0-2-34,0-1 0,0 0 58,2 1 1,1-3-136,0 3 0,-1-1 139,0 1 1,2-3-271,1 1 0,0-1 54,1 1 1,-1-1-94,-1 1 0,2-1 99,-3-1 1,3 0-112,-2 0 1,1 0 106,0 0 1,0 2-12,-1 0 1,0 2 31,-2-2 1,-1 3 17,1-1 1,-1-1 11,0 1 0,-2 0 44,1 2 1,-3 0 3,2 0 7,-2 0 0,2 0 219,-2 0 15,0 0-135,3 0 225,-4 0 464,3 0-760,-8 0 3,5 0-11,-7 3 29,7-2 1,-3 1 53,1-2-99,2 0 262,-2 0-270,6 0-50,-3 0 61,3-2-452,-2 1-23,-1-2-327,1 3 293,0 0-37,-2 0 538,3 0 0,-3 0 0</inkml:trace>
  <inkml:trace contextRef="#ctx0" brushRef="#br0" timeOffset="1">56 42 8374,'0'-3'-816,"0"-2"1,0 3 407,0-1 1,0 1 843,-2-3 1,2 3-12,-2-1 0,1 1-75,0 0 1,-1 1 218,0-1-31,-2 1-94,0-1 7,-1-1-45,0 2-210,3-1-287,0 2 330,2 0-128,0 2 0,0 1 8,2 1 1,-2-1 2,2-1 0,0 0 14,2 1 0,-2-1 24,1 3 1,0-2-4,2 4 0,0-4-157,-1 1 0,2 0 149,1 2 1,-1 0-210,-1 0 1,1 0 55,0 0 1,2-1 50,-2-1 1,3 3-8,-2-3 0,2 3-9,-1-4 1,1 3-40,-1 0 1,0 0-4,2 0 0,-1 0-55,1 0 0,0-1 101,0 2 1,0-2-108,1 2 0,-3-1 33,-1-1 10,0 2 0,-2-2 15,1 1 3,-2-2 8,-2 1-7,0-4 7,-2 1-3519,2-2 3522,-4 3 0,0-3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7:03.17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77 0 8998,'0'6'-78,"-1"-1"1,-1 1 282,0 1 1,-1 1 98,0-1 1,1-1-165,2 2 0,0-2 135,0 5 1,0-2-103,0 2 0,0 0 129,0 2 1,0 4-186,0-1 0,0 5 50,0 0 1,0 5-15,0 3 0,0 1-7,0 1 1,0 2-185,0 0 0,0 1 193,0 1 1,-2 3 129,0 2-85,0 1-199,2-5 0,0 2 180,0-2 0,-2 2-159,0-4 0,-1 2 4,3-2 0,-2 4-84,0-2 0,-2 2 98,2-2 1,-3 2-138,3-4 1,-2-3 128,2-2 0,0-1 7,2 4 1,0-1-50,0 0 1,0-1 35,0-1 0,0 3 20,0-3 0,0 0-16,0-6 0,0 2 82,0 1 1,0 0-45,0 3 1,0 2 13,0-3 0,0 0-21,0 1 1,0-2-6,0 2 1,0-2 74,0-3 0,0-1-50,0 1 1,0 2-7,0 0 0,0 0-3,0-2 0,0 1-134,0 1 1,-1 3 120,-1-3 0,1 3-135,-1-3 1,-1 1 28,1-1 1,-2 1 73,2 2 1,-1-2-45,1-4 0,1 5 20,-1 0 0,1 2-30,1-2 0,0 2 29,0-4 0,0-1-41,0 0 0,0-2 65,0 1 1,0-1 3,0 0 0,2 1 148,0-1 0,0 7-175,-2 1 0,2-1-36,-1-4 1,0 0 0,1 1 44,-1 2-80,-1-7 1,2 3 131,0-4 1,0-1-53,-2 1 1,0-1 58,0 0 0,0 4 18,0-3 0,1-1-35,1 1 0,-1-1-31,1 4 1,-1-4-104,-1 2 0,0-6 107,0 3 1,0 0 27,0 0 1,0 2-7,0-4 1,0 5-5,0-1 1,0 1-4,0 3 0,0-2 0,0 0 47,3 0-285,-3 1 1,5 3 144,-3-2 1,1 0 294,-1-4 1,-1 2-171,1-2 0,-1 1 1,1 1 6,0-2-62,0 1 1,-2-2-88,0 5 1,0-3-22,0-1 1,0-3-194,0-5 0,0 1-746,0-4 0,0 1 19,-2-3 1016,1-5 1,-2-3-1,3-3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7:03.1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27 352 8089,'-5'0'-1472,"1"0"1391,3-3 1,-4 1 664,3-3 0,-2 2-55,3-2-563,0 3 854,-2-5-546,3 3 0,0-1 546,0 0-260,0 3-265,0-5 1,1 6-157,1-2 0,-1 3-215,4 0 1,-3 0 73,2 0 1,1 0-186,4 0 1,-2 0 76,4 0 1,3 0-70,2 0 0,7 0 0,2 0 1,4 0-227,6 0 1,-3 0 364,5 0 0,-17 0 0,-1 0 4,3 0 1,-1 0 0,3-2 0,-1-1 5,1 1 0,1 0 0,-1 0 0,0-1-196,1 1 0,0-1 0,-3 2 0,0-1 224,0 0 1,1-1 0,-1 1 0,1 0 28,1-1 1,-1 1-1,0-2 1,1 1-19,-2 2 1,1 0 0,-2 0 0,0-1 49,-1 2 1,0 0-1,2 0 1,-1-2-32,0 0 0,0 1 0,2 0 0,0-1-18,1 0 1,-1 2 0,-1-2-1,1 1-4,-3-1 0,0 0 0,2 0 0,-1 1-55,1 1 0,-1-2 1,2 0-1,0 0 35,0 1 0,-1 0 1,-2-1-1,2-1-56,-1 1 1,1 2 0,-2-4 0,-2 1-237,19-3 0,-1 4 275,1-1 0,-2-1 73,-14 3 0,0 0 0,-2-2 0,0 1-76,17-1 1,0-3 149,-2 4 1,-15 0 0,1 0-46,0 1 0,2 0 0,1 0 0,0 1-45,-1-2 1,1 2 0,-3-2-1,0 0-8,17-1 1,-19 1-1,2-1-6,0 2 1,2-1-1,1-1 1,-1 1-8,3 1 0,-1 0 0,-3-2 0,1 0-62,-3 2 0,0 0 0,-1-1 0,1 1-27,0-2 0,1 3 1,1-1-1,0 0 42,1 1 1,-1-2 0,1 2 0,-1 0 23,-2 0 0,0 0 1,15-3 37,1 0 0,0 0-4,-16 3 1,2 0 0,-1 0 0,1 0-3,0-2 0,1 1 1,-1 1-1,-1-1 100,16-2 1,-16 2 0,0-1-52,-1 1 1,0-1 0,2 1-1,1-1-19,1 0 1,-1 2 0,0-1 0,0 1-5,0-2 0,0 1 0,1-1 0,-1 0-8,-3 1 1,-1-1 0,4 0 0,-1 0-16,0 0 1,-1 1 0,1-1 0,1 0 26,-1 1 0,1 0 1,-1 1-1,-1-2 9,17-3 0,-18 4 0,0 0-31,15-1 1,2-2-7,-15 3 0,0-1-643,1 2 0,-1-2 563,-1-1 0,-1 3 1,17-2 101,-6 0 1,0 0-72,5-1 1,0 2 4,1-2 1,-5 3 56,-2 0 212,-6-3-266,-4 2 201,0-2 324,-6 3-493,3 0 4,-1 0-9,1 0 29,1 0 9,4 0-306,-6 0 285,6 0 22,-7-4-19,1 3-379,-2-2 1602,0 3-1436,-3 0 560,-4-4-845,0 3 867,-5-2-762,4-1-664,-4 4 1035,1-4 0,-2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7:03.1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205 2085 8160,'-2'10'-262,"0"1"1,-3-1-309,3-2 1,-2-1 465,2 2 1,-2-2 324,1 2 1,-1-5 236,3 2-361,-5-1 0,3 0 111,-1 1-172,1-5-345,3 3-238,0-4 322,3-4 135,0 0 0,4-5 90,-1-1 0,4-3 0,0-3 0</inkml:trace>
  <inkml:trace contextRef="#ctx0" brushRef="#br0" timeOffset="1">249 2006 8108,'7'-18'-584,"-2"1"-74,0-1 1,0 2 890,-3 0 1,0 3 869,-2 0 1,3 3-418,-1 0 0,0 3 244,-2 3-880,-3 2 34,-1-2-210,0 4 182,-1 0 1,4 4 97,-4 1 0,4 0-74,-4 3 0,3-2 59,-2 4 1,2 2-280,-3 2 0,3-2-28,-2 1 0,2-1 168,-2 4 0,-1 4-79,-1 0 1,1 0 127,1 1 1,0 1-33,-2 0 0,-1 0-27,1 2 1,-1-5-4,1 4 0,0-4 6,2-1 0,-1-1 0,3-1 1,-2-5-139,2 0 158,-1-3-151,3-3 115,0-2-200,0-10 1,0 2-26,0-5 0,0 1-10,0 2 1,0-3 31,0 0 55,0-2 1,0-4 0,1 0-140,1 1 109,2-1 1,2 0 0,0-2 99,1-3 0,1-2-171,1 0 216,2-1 1,-1 0 87,0-2 1,2 2 109,-4-3 0,0 6-70,-1 3 0,-2 2 438,0 4-226,0 4-40,-4 4 120,2 4-250,-3 0-6,0 4 0,-2 0 134,0 4-98,0-1-20,2 2 1,0-2 89,-3 1 0,3 0-112,-2 0 1,0-1 73,2 2-71,0 2 31,0-3 1,0 6 27,0-3-52,0-1-31,4 1 1,-3-1 136,3 3-110,-3 0 9,6-1 2,-4 3-4,0-2-180,3 2 0,-2 1 69,2-1 0,0-2-80,-2 0 0,1-1 79,0 2 0,0 0-22,0-1 1,-1-1 16,-2-2 0,2-1-10,-1-1 1,1-1 9,-2 2 1,1-6-9,-1 0-63,-1-2 96,2-1-376,-1 0 72,-1 0 226,2 0-18,-6-4 206,2 4 0,-5-3 0,0 3 0,-2 0 0,-2 0-64,-2 0 1,2-3 26,0 0 1,-2 0-11,-3 3-94,-1 0 0,-4-2 0,-1 0-59,-3 0 1,-1 1-418,0 1 251,-4 0 1,4 0-166,-1 0-256,6 0 486,5 0 0,5 0-119,2 0 199,3 0-313,2 3 0,7-1-101,2 3 187,3-3-355,6 2 258,2-4 111,2 0 1,2 0-363,0 0 663,-2 0 0,4 0 0,-1 0 0,1-4 0,2-1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7:03.1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291 709 8186,'0'-5'493,"0"0"1,0 2-215,3 0 1,-2-1 430,2 1-328,-2 1-152,-1-5 0,0 4 58,0-3 1,0 2-228,0-2 0,-4 1 48,-2-2 0,-1 0-260,-4 0 120,-1-1 67,-3-1 1,-3-4 93,-4 0 0,3 0-235,-2 3 0,0 1-149,-2-4 1,0 3 82,3-3 0,1 2 96,3 2 0,4-2-36,2 2 102,1 0 5,2 4 1,3 2-9,4 6 0,1 0-1,4 4 1,3 2 8,2-3 0,4 3-1,-1 0 0,2 2-25,0 2 0,4-3-1,2 3 0,2-4-142,2 1 1,1 0 93,3-1 1,-4 1-56,4 0 0,-5-3 140,3 0 1,-5 1 150,0-5 0,-7 3-133,-4-3 271,-4 0-235,-2 1 1,-5-2 130,-9 4 1,1-2-199,-5 2 0,0 1 88,-2 2 0,-2 0-133,-1 1 0,1-1 197,0 2 1,-3-2 119,0 0 1,0 1-91,2 0 1,-1 2 128,1 0 1,0 2-175,3-5 0,-1 0-33,0 5 1,4-4-118,2 3 1,2-3 112,0-1 1,1 2-15,2-2 0,0-3 97,2 1 0,2-6 343,-5 2-396,5-1 0,-3-2 199,1 0-194,2 0 0,-5-5 30,3-1 0,1-2-76,2-1 0,0-5 63,0 2 1,0-5-217,0 2 1,0-7-128,0 0 1,0-3-310,0 3 1,0-5-119,0-3 1,2-2-460,1-5 1,3-7-1181,0-3 1565,0-5 0,3-1 0,-2 14 699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08:03.0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6663,'10'0'478,"8"0"0,-12 1-396,7 3 0,-2-2 28,-1 4 0,-2-4-4,2 2 0,-5 0-39,8-1 1,-6 5-5,6-1 1,-3-2-40,6 1 1,-4-2 0,2 2-61,0 2 0,1-3 35,5 2 0,1-2 0,-1 3 37,0-2 0,-3-2 0,-6 1-1,2 0 0,3 1 0,2-2 33,-2 2 1,6 0-37,-2 4 1,5-1-1,-3-1-10,-4-2 1,-3-3-1,-5 4 1,0 1 1,0-3-21,0 2 0,1-2-7,2 1 0,-3 3 41,4-2 0,1 1 13,1 2 0,2-3 0,-1-1-4,-1 2 1,-3-3 0,4 2-39,0 1 0,1-3 0,-1 2-8,-1 0 0,5 2-8,5 1 0,1-1 0,0 1 21,-5 0 1,0 0-1,-1 0 26,-2-1 1,-1-2 0,-8 0 0,0 0 17,-1 2 0,1 1 1,1-1-1,1 1-14,1 0 1,3 0-1,-1 0 1,1 1 45,5 2 1,-2-2 0,4 3 0,-1-1-24,1 0 1,-1 1 0,3-2 0,-1 1-54,-3-1 0,-1-1 1,-3-1-1,0 0-58,0-1 1,-3-2-1,-1-1 16,-2 2 1,2 1-1,0 1 1,0-2 0,2-1 1,-3 1-1,3-1 1,0 2 13,0 1 1,2-4 0,2 1 0,1 0 27,-1 2 1,1 0-1,0-2 1,-1 0 44,1 0 0,-1 2 0,0 1 1,-2 0-42,0 0 1,-1-1 0,3 1 0,-2 0-12,-1 0 1,-3 0-1,3-1 1,-2 2-19,-2 2 0,2-2 1,0 2-1,1-1-14,3 1 1,-3-2 0,1 2 0,1-2 1,-2-1 0,3 0 1,-1 0-1,0-1 12,0 1 1,2 0 0,0 0 7,2 0 0,-1-1 1,-5 1-1,1 1 46,-1 2 0,1-1 1,4 3-1,-2 1 25,-1-1 0,1 1 0,-2 4 0,3-1-4,1 1 1,-1 0 0,2-1 0,1 2-58,1 2 1,4-1 0,-2 3 0,1-2-8,0-5 0,-4 2 0,2-5 0,-1 1-16,0 1 0,-2-5 1,-3 2-1,-3-1-6,-1 0 0,0 1 0,-1-2 0,3 2 8,-1 1 1,3-2-1,-1 3 1,1-1 14,2 0 1,-1 0 0,1 3-1,-1-3-3,-3-1 0,2 3 0,-1-4 0,0 0 26,0 1 1,-2-3-1,-3 2 1,1-1-23,-1 1 0,2-2 1,-1 2-1,-1-2-17,-1-1 1,0 0 0,1 2 0,1 1-26,-1-1 0,-1 0 0,-1 0 0,0 3 3,3 0 0,-2-3 0,2 2 0,-2-1 20,-1 0 1,1 0 0,1-3-1,1 0 23,-1 0 1,-1 3 0,0 0 0,1-1 16,1-1 0,3 2 1,-2 1-1,2 1-25,1 2 1,-2 2-1,2 1 1,0-1-3,2 1 1,-1-1 0,0 1-1,-2 1-42,1 2 0,1-3 0,-2 3 0,-3-3 48,-2-4 0,-1 3 0,0-3 0,-1 1 49,1 0 1,1 1 0,1-1-1,2 1-16,1 2 1,-1 0-1,2 3 1,1 3-1,2 3-103,0 0 1,0-1-1,-2-1 1,-1-5-41,-2-1 0,2 0 0,-2 1 0,0 2-119,1 1 0,1-4 0,-2 3-146,1 0 1,-2-2 0,3 4 0,-2 1 372,-2 2 0,3 5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08:42.06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9131,'16'0'-192,"0"0"1,1 0-1,2 0-35,1 0 1,-4 0 0,1 0 0,0 0-193,2 0 0,-3 0 0,1 0 419,4 0 0,-6 5 0,4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08:42.36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8226,'15'0'306,"4"0"0,-11 0-468,5 0 1,-3 0 23,7 0 0,2 1 0,4 2-147,-1 0 1,-5 1 284,0 0 0,-1-3 0,4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08:48.29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36 10 7027,'-11'0'2452,"-2"0"-2310,7 0-302,1 0 9,13 0 1,8 0 0,10 0 0,-3 0-108,-3 0 1,-3 0 0,-1 0 0,1 0-59,2 0 0,1 0 0,-1 0-476,1 0 792,4 0 0,5-4 0,6-2 0</inkml:trace>
  <inkml:trace contextRef="#ctx0" brushRef="#br0" timeOffset="315">584 59 7378,'20'0'-553,"-5"0"0,1 0 396,-3 0 1,-1 1 156,4 2 0,-1 0 0,4 2 0,0-1 0,-6 4 0,10-3 0,-7 5 0</inkml:trace>
  <inkml:trace contextRef="#ctx0" brushRef="#br0" timeOffset="699">1212 196 8226,'16'4'-1970,"0"-1"1993,-4 0 0,6-2 23,-5 2 1,1-2-11,-1 3 1,-5-2-18,2 1-269,2-2 250,3 4 0,4-1 0,1 1 0</inkml:trace>
  <inkml:trace contextRef="#ctx0" brushRef="#br0" timeOffset="934">1535 265 7067,'19'1'5,"-3"2"0,2-1-70,-5 5 0,0-4-221,-4 4 1,1-4 151,0 4 1,4-1 0,1 4 133,1 0 0,-2-5 0,0 4 0,1-4 0</inkml:trace>
  <inkml:trace contextRef="#ctx0" brushRef="#br0" timeOffset="1299">1888 500 6086,'6'15'-306,"-1"-4"313,-2-4 0,3-3 0,4 6 1,-3-2-6,3 5 0,-2-1 0,5 0-11,-2 1 0,-5-4 1,1-2 6,0 1 0,-1 0 285,0 2-20,1 0-1,3 0 1,-1 0 91,1-1 1,-3-2 0,-1-1-144,2 2 0,1 1 0,0 1-101,1-1 1,0 1 0,0 0-309,0 0 1,-1 0 0,1-1-995,0 1 1192,-5-4 0,8 2 0,-2-2 0</inkml:trace>
  <inkml:trace contextRef="#ctx0" brushRef="#br0" timeOffset="1450">2251 931 7493,'10'10'-958,"-5"0"919,-1 0 0,1 0-76,1-1 1,0 1 114,0 0 0,-4 0 0,3 0 0</inkml:trace>
  <inkml:trace contextRef="#ctx0" brushRef="#br0" timeOffset="1667">2378 1274 6924,'0'20'0,"0"-9"0,0 2-148,0-8 0,0 10 148,0 1 0,5-6 0,0 7 0,5-6 0</inkml:trace>
  <inkml:trace contextRef="#ctx0" brushRef="#br0" timeOffset="1883">2466 1617 8226,'7'10'0,"-1"0"-525,2 0 1,-2-4 153,0 1 302,1 0 1,-2 0 99,-2 3-29,-2-7 0,-1 15-115,0-5 0,0-2-129,0 2 0,2-4 242,1 8 0,2-5 0,5 2 0</inkml:trace>
  <inkml:trace contextRef="#ctx0" brushRef="#br0" timeOffset="2100">2604 2019 8226,'0'11'-443,"0"7"1,0-14 83,0 9 1,-1-7 67,-3 3 1,3-3 290,-2 4 0,2-3 0,1 7 0</inkml:trace>
  <inkml:trace contextRef="#ctx0" brushRef="#br0" timeOffset="2267">2613 2274 8226,'0'20'-1542,"2"-2"2317,1-1-590,-2-3 1,4-1-20,-1 0 1,-3 1-469,2-1 1,-2-4-629,-1 4 930,0-9 0,4 14 0,2-7 0</inkml:trace>
  <inkml:trace contextRef="#ctx0" brushRef="#br0" timeOffset="2484">2643 2598 8054,'4'19'-1055,"-3"1"1029,4-1 0,-2 4 31,0 0 0,0 0-92,-3-3 0,0-1 0,0 2-477,0 2 564,0-2 0,5 3 0,0-5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106 352 8263,'0'25'0,"0"1"0,0 1 0,0 2-217,0 2 1,0 0 0,0 2-1,0 2 306,0-2 1,0 7 50,0-3 0,0 1 0,0 0 179,0-3-304,0 1 1,0 4-1,0 4 43,0-21 1,0 3-1,0-2 1,0 1-426,0 0 0,0-2 0,0 1 0,0 2 349,0-3 1,0 1 0,0 2 0,0-1 7,0 1 0,0 0 14,0 0 1,0 2 0,0-2 0,0 1-1000,0 1 0,0 0 1003,-1 0 1,0 1-1,1 0 1,-1 0 6,0 0 0,0 1 0,0 2 1,1 0-6,-1 1 1,0-1 83,0 0 0,1 1-84,-2 2 0,1 1 0,1 0 0,-2 1 45,1 1 1,0 1 0,0-1 0,0 0-103,0 0 0,0 0 0,0-2 0,0 1 87,0-1 0,1 0 0,-2 2 0,1-2-203,0-1 1,0 0 0,0-1-1,-1 1 108,1-6 1,0 0 28,1 3 0,0 0 1,-1-2-1,-1 0 1,2 1-1,0 1-45,0-2 1,0-1-1,0-1 1,0 0 16,0-3 0,0 2 1,0-2-1,0 2-29,0 2 1,0-1-1,0 1 1,0 1 65,0-1 0,0 0 1,0-1-1,0-1-8,0-3 1,0 1 0,0-2 0,0 1 565,0 19 0,0 0-588,0-3 0,0-4-174,0-3 1,-1-8 28,-1-4-60,2-2 1,-4-1 0,3-4 1025,-1-4-774,-1 0 0,3 1 0,0 2 0</inkml:trace>
  <inkml:trace contextRef="#ctx0" brushRef="#br0" timeOffset="1">119 215 8444,'0'-5'-2708,"0"-2"2708,0 6 505,-3-6-139,2 6-88,-1-3 171,2 4 2,0 0-233,-3 0-211,3 0 129,-4 0 0,4 2-192,0 0 1,-1 0 70,-2 3 0,1 1 8,0 2 0,1 1-29,-1 1 1,-2 3 47,1 3 0,-1 1 2,0 2 0,0 1-5,-2 5 0,-1-2-85,0-2 0,-1 1 43,0-2 1,-1 2-13,2-4 1,0-2-1,3-3 1,1-6-18,-1 1 18,-2-4 0,6-3 12,0-2 1,1-5 15,3-5 0,-1-1-20,4-5 1,0-3 80,1-4 0,0-4-74,1-5 1,1-1-214,0-1 0,-1-3 213,-3 4 0,1-4-1,1 3 1,-1 0 165,1 2 1,-4 10-147,1 1 0,-4 5 211,3 6-174,-2 1 38,1 9 1,-3 1 32,0 5 0,0 5 8,0 0 1,1 2 206,2-4 1,0 3-249,0 2 0,2 1 121,-1-1 1,1-1-125,1 2 1,1 1 76,-1-2 0,0 2-58,0 2 0,0-2 15,3-1 1,-3 2-67,3 0 0,-3-1-22,1 4 1,-2 1 6,-1-1 1,1 3-5,0-1 0,-1 0-118,0 1 1,1-4 82,-4 0 1,4-4-97,-3-3 1,2 0 115,-2 0 1,0-3-139,1-3 157,-2-3-17,1 5-42,1-5 2,-3 1-1,3-3 4,-3 0-26,0-3 0,0 0 23,0-2-312,0 3 262,-3-5 0,1 3-3,-2-4 1,-2 2-12,2 1 0,-1 3-108,-1-5 0,-3 2-13,2-3 0,-2 0 114,0 0 0,2 2-11,-4-2 0,2 1 1,-3-3 1,0 4 81,-1 0 0,1 2-56,0-2 1,0 0 18,0 4 1,1-4 60,1 4 1,2-2-78,1 4 0,0 1 141,1 3 1,0-3-114,2 5 1,1-4-117,3 4 100,-2-4-324,1 5 96,-1-7-5,2 5 0,0-5-204,2 0 1,1 0 126,3 0 1,1 0 361,-1 0 0,3-5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132 340 8101,'8'-7'-601,"6"5"1398,-13-5-315,12-1-117,-5 7-41,1-7 242,4 8-164,-5 0-1,5 8-193,3-7 1,1 14-1,-1-4 40,5 5 1,-3 1-184,-3-1 1,6 1 71,-3 1 1,0-1-238,-8-1 0,-4 8 96,-6-1-71,0 0 178,0-5 1,-13 1-109,-6-1 0,-8 2 2,-2-8 0,-5-3-141,1 3 0,-8-7 35,7-1 0,1-2-142,4-2 0,1-2 191,4-2 0,2-13 30,8-6 1,6-7 2,3 2-7,10-4 1,3-6 0,8 1-126,4-3 88,2 1-456,8 5 460,6 0 1,1 1 28,6 5 1,3 3 65,-11 7 1,8 9-74,-9 3 74,5 5 0,-9 8 110,-1 4 1,-6 7-85,-8 5 1,-2 4 179,-3 7 1,-1-6-44,-2 0 0,-2-1-55,-5 2 1,0-2-17,0-4 0,-3-5 501,-2 3-615,-3 0 0,-6-7 53,0-2 0,-3-3 1,0-3-253,-3-2 131,-6 2 1,5-6 0,-6 0-254,3 0 268,-1-7 1,1 4-56,1-9 1,3-3 0,3-5 4,0-3 0,1-5 21,3 4 1,5-5-17,3 0 0,5-5-33,5-6-35,3 4 0,13-6 124,4 7 0,4 8-3,5-1 0,-1 7 35,4-2 0,-4 12 143,1 5 0,1 6 40,1 6 0,-2 5-79,-5 12 1,-4 4 0,-4 6 79,0 1 1,-4 6-31,-9 0 1,-5 6 350,2-7-382,-2 0 0,-6 2 0,-4-1 144,-7-3 0,-1-3-134,-11-5 0,1 1 75,-4-6-41,-5-9 1,-2-3-54,-3-6 0,-4 0 0,6-6 28,-1 0 1,-3-7-81,7-4 0,-2-7-186,7-5 1,-4 2-259,15-6 302,5-1 1,1-7-1,7 0-208,2 1 1,3-1-1,5 2 1,8 0-119,7 6 1,6-10-44,-2 9 329,4-1 1,5 12 0,4 1-68,1 5 1,-2 4 55,3 7 0,2 1 288,-7 5 1,0 5-25,-4 12-25,-1 4 1,-7 7 0,-3 1 250,-9-2 1,-2 2-61,-1-2 0,-7 2-26,5-1 0,-10-2 265,-4-3-326,-12-4 0,-2-8 25,-6-1 0,0 1 0,-6-7 87,-4-3 0,-2-6-105,-4-1 1,-4 0-322,0 0 91,1-8 0,7-2-174,4-14 1,4 4 0,0-7 17,7 3 0,2-8-219,9 4 285,-3 4 0,17-8-219,-4 3 1,3-4 0,4 0-406,3-2 466,3 1 1,11 2-44,1 3 1,4 5-61,1 8 1,9 4 229,-1 0 0,9 9 0,-6-2-314,2 10 618,-2 4 0,-7 10 0,1 4-72,-1 4 1,-1 6 454,-4 2-427,-3 7 0,-8-7 1,-3 7 147,-5 0 1,-6-6 253,-9 2 0,-3 0 3,-10-4-211,-8-8 0,-7 1-80,-6-4 0,0-10 0,2 2-49,-4-6 0,10-3-113,2-6 1,-1-1-256,6-5 0,3-5 260,11-11-439,0-6 0,4-2 174,0-4 0,4 3 0,7-8-271,0 2 190,0 2 0,7-4 0,4-2-249,0-3 201,11 5 1,-4-2-1,6 7-370,2 1 477,2-2 1,1 9-1,1 10 145,-1 8 33,1 5 1,-1 6 85,-1 3 0,1 6 0,1 11 186,-1 4 1,-5 12-64,1 0 0,-5 2 48,4 0 0,-6-5 296,2 5-321,-4-7 1,-6-5 0,-4 0 348,2 2 1,-6-8 26,-7 0-434,-8-2 0,-7-11 0,-9-1 102,0 0-105,-4-4 1,-3-5-89,-3 0 1,-4 0 0,1 0-87,4 0 0,1-2-332,3-4 0,3-3 235,-4-7-192,4-10 1,8 5-1,4-8-75,2-1 0,8-3 119,-1 0 0,7-8-49,-2 2 1,14-3-203,6 3 341,10 2 1,2-3 54,14 5 1,-3 9 0,4 2-9,4 5 1,3 7 270,0 1 1,-3 8 24,3-3-34,-10 20 1,0-2 0,-6 19 293,-4 4 0,-1 3-40,-10 7 1,-5-6-29,-7 8 0,-4-10 279,-2 3-418,0 3 1,-8-11 0,-2 1 124,-9 0 1,-6-10-242,-9 0 0,-2-2 70,-8-5 0,1-7-181,-2-3 6,0-4 1,3-2-145,-4 0 1,5 0-1,2-2-32,3-4 0,7-3-118,4-7 0,3-10-18,7-4 52,-3 7 0,16-8 0,-1 2-63,0-4 1,6 0-107,0 6 180,5-7 1,9 10-142,2-4 1,4-3 228,7 9 0,6 5 0,-1 7-201,5 2 542,0 4 0,1 5-104,7 4 0,-8 7 0,3 9 535,-5 1-503,-4 16 1,-6-9-1,-1 13 154,-7-1 1,-2-4 194,-13 3 0,0 0-131,-5 1 0,-8-3 413,-2-10-408,-10 4 1,-1-13-176,-9 4 1,-4-5-1,-2-1 32,-1-7 1,2-2-208,-2-8 0,1 0 247,-3 0-395,6-8 1,-1-1 0,6-9-89,4 2 0,2-9-17,8-3-72,-1 2 1,7-5 0,4 2-231,8-3 276,4-2 1,8 5 0,4 3-26,3 2 1,8 2 162,3 11 1,-1 4 214,4 7-32,2 0 0,4 1 35,-4 5 0,-3 3 1,-7 11 175,1 2 0,-2 7-71,-4 12 1,-3-7 44,-8 6 0,-4-3 504,-3-4-474,-4 10 0,-10-9 0,-2 2 345,-10-5 1,4-10-261,-9 1 0,-4-5-111,-5-7 1,-1-2-191,6-8 19,0 0 0,-3-2 1,1-4-63,4-12 143,-8 2 1,19-16-464,-2 3 0,2-4 158,-1-1 1,11 0-232,1 0 0,5 1 0,5-2-20,5 0 1,9 4-65,6 2 380,3 3 1,1 11 0,0 3-118,6 8 352,-4 2 1,6 2 0,-11 2-96,-1 2 1,1 7 102,-6 5 1,-2 7 42,-2 0 0,-6 2 230,-1-1-176,-7-7 1,6 15-1,-8-10 182,0-1 1,-8 2-44,-7-5 1,1 2-77,-6-8 1,-3 1 35,-1-2-221,-4 4 0,0-14 0,-3 5 60,2-4 1,-1-4-98,1-4 0,3-1-267,1-4 1,4-10-523,5 5 577,9-6 0,-6 3 1,8-1-186,4-2 1,1-5 103,5 4 1,4 6 68,11-7 0,-4 11-61,9 1 251,1 9 1,2-5 0,1 8-88,1 0 1,-8 0 40,-2 0 1,-4 8 158,-1 4 1,0 1 79,-1 5-129,-5-1 1,-3 2 0,-8 3 386,-2 0-290,2 1 1,-16-7 0,3 2 141,-1-1-106,-7 0 0,2-7-85,-4-4 1,-2-6-1,4 0 21,0 0 1,2 0-84,8-6 0,-4-4-173,4-7 1,0 0-427,3-1 420,4-6 0,7 5 1,3-5-507,-1-2 445,15 9 0,-7-14 0,14 7-163,1 4 1,-2 0 12,1 4 295,-2 5 0,5-1 1,-2 6-81,-2 2 0,-6 2 53,2 2 0,-4 8 280,-1 4 1,-7-2-55,-3 8 83,-4-4 0,-1 10 1,-1-7 4,-4-1 1,-3 8 22,-7-1 1,-1 0-62,-4-5 0,2-8 87,-6 2-289,-1-1 0,-4-2 53,-1-3 1,1-5 0,3-1-69,1 0 0,-1 0 103,7 0 0,-7-1-501,6-5 222,2-3 1,10-8 0,1 1-201,7-2 1,0-5 194,0 0-33,7-7 0,6 8 1,8-4-161,0 2 176,4-6 0,4 10 0,1-3-2,-1 5 1,0 2-32,1 5 253,-1-4 1,-4 12 0,-2-3-206,-2 5 351,-2 1 1,-6 7-1,-1 7-102,-4 7 169,-3-2 0,1 12 1,-7-7 46,-4 3 1,0 0 176,-3 2-253,-2 2 0,-5-13 0,-1 5 115,-4-3-214,-1-2 0,-3-5 0,-1 2 25,-3-4 0,6-8-179,-3 3 78,1-5 0,-2-1 1,1-1-253,5-5 0,2-3 211,5-8-191,-3 1 0,5-7 1,1-4-215,3 1 379,7-2 1,0-1-50,7 2 0,1 0 0,7-3-56,6 1-138,2 8 0,6-9 1,1 7-153,-1 2 243,5 9 0,-3 3 1,4 6 114,-3-3 49,-4 0 0,1 13 0,-1 4 199,-3 5 0,-4 9 68,-8 3 54,-5-4 1,5 10 0,-10-7-4,1 6 0,-3 0-4,-1-4 0,-5 2 117,-6-2-118,-7-5 0,-6 2-58,-4-10 0,-8 1 0,-3-1-108,-4 2 0,-1-9-220,0-2 1,3-6-10,2-1-297,-3 0 0,11-1 221,-4-6 0,11-2 1,4-10-113,4-4 1,6 4 61,0-10 1,9 2-30,1-2 1,6-2-119,9 2 173,-1-4 0,8 0 0,4 2-196,7 4 0,-2 6 146,8-3 0,2 8 109,1 4 1,-4 5-129,-4 7 379,3 0 1,-7 3 0,1 7-129,-5 8 1,-10 10 81,-1 1 1,-4 1 101,-4-1 0,-2 2 599,-5-2-413,-8 3 0,0-5 0,-12-6 274,-5 0 1,1-4-414,-5 1 1,2-8-498,-7 2 0,3-9-1538,2 3 1578,6-4 1,-5-2 243,5 0 0,-6-8 0,-1-1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48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25 289 13079,'-3'-1'-925,"1"-1"1,1 1 1089,-2-2-306,2 2-180,-1 1 658,-1-3-285,2 2 1,-2-3-239,1 4 283,2 0-71,-3 0 54,3 0 207,0 4-215,0-3-103,0 2 194,0 1 0,1-3-55,1 1 0,-1-1-9,3-1 0,-2 1-3,2 2-176,1-3 0,0 5 54,1-5 1,0 0 246,0 0 0,0 0-37,1 0 0,0 0-24,2 0 0,0 0-74,-1 0 1,-1 0-55,3 0 1,1 0 9,-2 0 1,3 2-9,-2 0 0,1 2-16,-1-4 0,3 2-19,0 1 0,0-1 26,2-2 0,3 3 9,4 0 0,4 0 21,3-3 1,4 0-418,2 0 1,-2 0 381,2 0 1,-16-1 0,0 1-12,1-2 0,1 1 0,2 0 0,0 0 7,-2-2 1,0 1-1,1 0 1,-1 2 1,0-1 1,-1 0 0,1-2-1,1 1-9,-2 1 1,1 0 0,1 0-1,0 0-6,-1 0 0,0 2 1,0-1-1,-2 0-50,1 0 1,1 0-1,-1 0 1,0 0 38,-1 0 1,1 0 0,-1 0-1,2 0 8,-1 0 1,0 0 0,0 0 0,0 0-13,3 0 0,-1 0 0,1 0 0,0 0 31,-1 0 0,0 0 1,2-2-1,0 0-264,1 1 1,-1 0 0,1-1 0,0 0 288,0 1 0,1 0 1,1 0-1,-1 1-24,-2-2 1,1 1 0,1 0 0,0 1 5,1 0 1,-1 0 0,0-1 0,0 0 21,-1 0 1,0-1-1,1 0 1,0 1-4,-1 1 0,0 0 0,1 0 0,-1 0-15,0 0 1,-1 0 0,-1 0 0,0 0 8,-1 0 1,1 0 0,1 0 0,2 0-113,-1 0 1,0 0 0,1 0 0,1 0 34,-3 0 1,0 0-1,0-1 1,0 0 29,0-1 1,1 0-1,1 1 1,0 0-6,2 0 0,0 2 1,-1-2-1,0 1-3,-1-1 0,0 0 0,0 0 0,0 1 12,2-2 0,0 0 1,0 1-1,-1-1 5,2 1 1,0 0 0,-1-1-1,-2 1 66,1 1 0,0 0 1,0-1-1,0-1-60,2 1 1,1-1 0,0 2 0,-1-2-2,-2 2 0,0 0 0,2-1 1,0-1-5,-1 1 0,-1-1 1,-1 1-1,0-1 5,0 0 1,0 1 0,1 0-1,-1 1 44,0-3 1,1 0 0,0 2 0,0 1 76,-1-2 1,0 1 0,0-1-1,0 0 2,-1 1 1,-1-1 0,2-1-1,2 1-57,0 1 1,1 0-1,-2-2 1,-1 1-62,1 2 1,0-2-1,0 2 1,-1-1 31,2 0 0,-1-1 0,2 1 0,1-1-157,0 1 0,0-1 0,0 0 1,-2 1-336,-1-1 0,-1 1 1,2 0-1,2 1 213,0-1 0,1-1 0,-3 1 0,2-1 94,-4 0 1,0 1 0,1 0 0,1 0-226,-3 1 0,1 0 0,0-1 0,0 1 278,-1-2 0,0 0 1,-1 2-1,0-1-49,-4 1 0,0-1 0,2 0 0,1 0 231,-1-1 1,1 0 0,-1 2 0,2 0-63,0-1 1,-1-1 0,0 2 0,-1-1-3,0 1 0,-1 0 0,2 0 1,2 0-25,0 0 1,1 0 0,-1 0 0,0 0-3,-1 0 0,0 0 0,2 0 0,0 0-41,-2 0 1,1 0 0,0 0-1,1 0-59,0 0 0,-1 0 1,1 1-1,-2-1 43,0 2 1,-1-1-1,1-1 1,0 2-96,-1 1 1,1-1 0,-1-1-1,1-1 49,0 2 1,-2 0 0,0-1 0,-1 0-81,-3-1 0,0 2 0,1-2 1,0 1-60,15 2 0,-14-2 0,0-1 42,-2 0 0,0 0 1,1 0-1,-1 2 196,17 1 0,0-1 0,-3-1 0,-1 2 0,2 1 0</inkml:trace>
  <inkml:trace contextRef="#ctx0" brushRef="#br1" timeOffset="1">6288 241 8406,'-4'-5'952,"2"-2"-873,2 6 0,-1-2 199,-1 3-82,2-4 0,-4 4-169,2-3 0,1 2 169,-3 1 0,2-3-55,-2 0 0,1 0-48,0 3 0,-1-2-154,-2 0 0,-1-4 108,1 3 1,-3-3-142,-1 1 0,-1 0 14,-2 0 0,-1-4 134,0-1 0,-3-4-92,4 4 1,-4-4 47,3 0 1,-1-1-74,3-1 0,1 2 99,1 1 1,0 4 5,3 0 1,0 3-23,-2 3 1,5 1-1,3 5 1,0 2 60,1 3 0,0 0-57,0 3 0,1-2 78,0 2 1,3 1-66,2-2 1,0 1 58,3-3 0,-2-1-49,3 2 0,-2-1 5,2 0 0,0 0-50,3 1 0,-1-5-8,0 2 0,1-1-91,1 0 0,0 2 76,2-2 1,0 1-101,0 1 1,1-4 112,-3 0 0,0-1-42,-2 4 23,-2-5-10,-4 3 96,-3-4 0,-5 0 16,-1 0 0,-2 3 8,-5-1 1,-1 2-60,0-2 0,-3-1 146,0 2 0,0 0-131,-2 0 0,0 3 19,-2-4 0,2 4-32,-1-3 0,3 3 1,-3-1 1,3 0-34,-2 0 0,3 0-14,-2 4 0,5-5 100,0 2 0,2-2-30,0 2 110,4 1-93,1-6 119,3 2 0,1-3-204,1 0 0,1-3 4,1-2 0,1-1 17,-1-1 1,0 1-133,0-4 0,-3 3-82,1-4 0,1-1 43,-1-2 1,0 1 74,-2 0 0,0-1 18,0-2 1,0-2 140,0-1 0,0-2-70,0 2 0,0-1 27,-3 1 1,2 2-77,-3-2 0,2 5-31,1 4-372,-3 1 361,1 5 1,-1 1-320,2 6 0,2 2 122,0 6 1,2 1-452,2 1 1,2 2-40,0-2 782,0 3 0,3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4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31 113 8162,'1'-8'-2089,"1"3"2280,-1 2-321,1 3 120,1 3 1,-2 2-8,1 3 0,-2 0-124,0 0 1,0 0 143,0 0 0,0 0-15,0 1 0,0-1-20,0-1 24,0 1 10,0 0 0,0 0-2,0 1 0,0-1 0,-2 0 0,-2 0 0</inkml:trace>
  <inkml:trace contextRef="#ctx0" brushRef="#br0" timeOffset="1">7 121 8162,'0'-8'-2242,"0"0"2259,0 0 15,0 0-13,0 0 0,-1 1 1,-1 2 1,2-1 17,-2 4 44,1 2-42,1-8 9,0 7 8,0-6 15,0 6 1,0-3 55,0 1-49,0 2 1,0-3 201,0 1-230,0 2 0,0-3 140,0 1-64,0 2 94,0-3-237,0 1 19,3 2-10,-3-3-57,3 4 1392,-3 0-1230,0-4 0,0 4 311,0-4-204,0 11 1,0-3 196,0 3-278,0 0 0,0 1-64,0 3 0,0-2 53,0 1 1,1 3-161,0 1 1,0 1 86,2 1 0,-1 1-70,0 1 0,1 3 20,-1 0 1,-1 2-34,3-1 0,-1 1 59,0 1 0,-1 1-1,0-2 0,-1-1-17,1-1 0,-1-2 19,1-1 0,-1 2-45,2-1 0,-3-1 47,2-1 0,-2-1-136,0 0 1,3 2 43,-2 1 1,2 1 28,-3-1 0,2 0 7,0 3 0,1 3 2,-2-3 1,1 2 128,2-5 1,-2-1-79,0-2 0,0 1 18,0-1 0,1-3-32,-1 1 1,-1-3 15,3 2 1,-2-1-9,3 1 1,-4 2-2,4-4 0,-4-1-23,1-2 0,0 4 16,0-2 0,2 1-324,-1-3 252,-1-1 0,-2 2-160,0-1 0,0-3-126,0 1-105,0-5 235,0 7 298,0-8-51,0 5-214,-3-5 557,2 0 140,-1 0-436,2-5-248,-3 5-74,2-8 164,-1 8-15,2-7 37,0 6 61,0-6-121,0 5 212,0-4 0,0 4-114,0-4 1,0 4-82,0-4-25,0 4-248,0-5 191,0 3 1,0-1-34,0-1-198,0 4 175,0-5-64,0 6 1,0-4 312,0 4 0,0 0 0,0-4 0</inkml:trace>
  <inkml:trace contextRef="#ctx0" brushRef="#br0" timeOffset="2">31 33 8221,'1'-6'-240,"1"1"-269,-1 3 1231,1-5 14,-2 6-419,0-7-104,0 8 0,0-3-77,0 6 82,0 1 0,0 2-108,0-1 1,0 1 9,0 2 1,0-1-117,0 1 1,0 1 2,0-2 1,0 2 67,0-1 1,0 0-72,0 0 1,0 2 42,0 2 0,1-1-146,1 0 0,-1-2 73,1 5 0,1-3-90,-2 2 0,2 0 94,-1 4 1,-1 2-95,4 3 1,-4 1-48,1 2 1,0-1 86,1 3 1,-1-2-181,1 2 0,-2 3 68,1 0 1,0 3-92,0-4 1,2 3-55,-2 1 0,1 4 333,-1 5 0,-1-2 0,2 0 0,0 0 0,2 4 0,-4-21 0,2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489"/>
    </inkml:context>
    <inkml:brush xml:id="br0">
      <inkml:brushProperty name="width" value="0.17143" units="cm"/>
      <inkml:brushProperty name="height" value="0.17143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287 1263 7566,'-2'4'217,"1"0"-30,1-4-201,0 1-11,0 2-50,0-3 148,0 3-4,1 0 127,0 0-162,1 0 1,-1 0 134,1 1-80,-1-2-155,2 1 126,-3 2-45,4-1 1,-2 4 27,1-2 14,-1 0 17,1 0-32,1-1 104,-1 2-86,0 0-118,0 2 65,1-3-24,-1 2 0,-1-2 33,3 1 0,-3 1-48,2-3 33,-3 1 0,2-1 57,-1-2 1,0 2-53,0-1 1,-1-1 10,2 0-1,-3 0 0,3 0 2,-1 2 1,0-3-183,0 1 181,-1 1-106,3 0 74,-2 2 20,4-1 1,-2 2-20,-1-1 1,1-2 68,-3-1 0,2-1-50,0 3 1,0-1 0,0 0-4,1 1 5,-1-2 1,0 4-7,0-2 10,0 1-30,1-2 18,-1 2 1,-1-1 88,0 0 9,-1 1 13,2-3-10,-2 3 27,3-1-124,-1 3 0,0-3 32,0 0 0,-1 0-95,0-1 116,1 1-188,-1-1 149,3 0-82,-1 0 103,1 0-17,-3 0 0,2 1 73,-1-1 1,0-1-71,-2-1-6,0 2 1,3-1 5,-1 3 1,1-4-34,-1 1 38,1 0 0,0 1-91,0 0 67,0 0 0,0 0-7,-1 1 92,0-3-75,0 4 194,0-4-189,1 5 0,-1-4 145,0 0-87,-2-3-13,3 4-46,-3-1 3,3 1-116,-1 2 140,0-2-83,0 4 0,0-3 44,1 1 0,-2-2-15,0 1 1,-1-3 5,1 1 0,-1 1 43,1-1 1,0 1-39,-1-2 4,0-1-14,2 4 13</inkml:trace>
  <inkml:trace contextRef="#ctx0" brushRef="#br0" timeOffset="1">584 1772 10431,'1'1'4,"1"4"-21,0-3 19</inkml:trace>
  <inkml:trace contextRef="#ctx0" brushRef="#br0" timeOffset="2">590 1783 10425,'1'0'2,"2"4"5,-2-1 1,0-1-10,2 1 34,-2-1-31</inkml:trace>
  <inkml:trace contextRef="#ctx0" brushRef="#br0" timeOffset="3">603 1800 10476,'1'2'2,"2"2"-10</inkml:trace>
  <inkml:trace contextRef="#ctx0" brushRef="#br0" timeOffset="4">610 1809 10476,'1'2'2,"2"1"13,-1 2-8,2-3 142,-3 2-132,3-2 104,-2 2-97,2-1 10,-1 1-78,2-2 87,-1 0-131,-1 2 97,-1-1 0,2-1-34,-1 1 1,0-2 13,-2 2 115,2-2-62,0 3 11,0-2 140,0 3-148,2-2-66,0 2 81,0-1-122,1 0 109,-2 1-40,2-1-12,-3 0 2,2 0-7,-3 1 23,0-1-27,0-1 21,1 0 0,-1 0-26,1 0 25,-3 2-109,3-1-56,-1 0 66,1 1 1,0-3 106,1 1 1,-3-1-65,2 0 40,-1-1 0,1 3-57,0-1 150,-1-1-118,1 2 111,0-2-67,1 2 1,0-2 11,0 2-21,-2-3 0,2 1 0,-1-1 2,-1 0-2,1 3 0,0-3 0,1 2 0,1-2-4,0 2 4,-2-3-1,-1 4 2,1-3-2,1 2 1,1-2 1,-2 3-2,0-2 2,0 0-2,0 3 2,1-4-138,-1 4 130,1-3 1,0 2 99,0-1-107,-1-1 72,-1 2 1,0-3-58,1 1 38,-1-1-18,0 3-13,0-4 19,1 5 3,1-5-4,-2 3-9,2-2 93,-2 3-87,2-2-27,2 2 0,-2-1 20,2 0 1,-2-1-30,-1 0 1,1-1-67,-1 3 95,-1-3-237,2 2 205,-1-1-104,4 2 63,-1 1 72,-1-1 1,1-1-17,-2-1 0,-1 0 5,-1 1 1,1-1-10,0 0 0,0-1 3,0 3 1,0-3 24,1 2 0,-3-2-20,2 2 5,-1-2 0,1 3-5,0-2-3,-1 0 1,2 2 39,-1-2-13,1 1 5,-1 0 8,1 0-24,-2 0 201,2 0-174,-1-3-57,2 4 0,-2-2 64,-2-2-88</inkml:trace>
  <inkml:trace contextRef="#ctx0" brushRef="#br1" timeOffset="5">4699 2614 10007,'5'-1'1,"9"1"1,1 0-17,0 0 0,-2 0 18,3 0 1,0-1-59,3-1 1,-1 1 47,0-2 0,-2 2-3,1 1 1,-2 0 31,1 0 1,-1 0 3,-2 0 0,-1-1 25,0-1 1,-1 1 11,0-2 1,0 2-36,0 1 0,0 0-5,1 0 1,1 0-12,-1 0 1,-2 0 17,0 0 0,0 0-40,2 0 1,0 0 38,0 0 1,0 0-7,-2 0 1,2 0 24,-2 0 1,1 0 2,2 0 0,-3 0-52,0 0 0,-3 0 30,4 0 1,-1 0-30,0 0 0,1-2 29,-4-2 0,4 2-67,-3 2 0,3 0 27,-1 0 0,2 0-11,0 0 0,-1 0-7,0 0 0,1 0 11,-2 0 0,3 0 16,-3 0 1,1 0-5,-1 0 0,2 0 8,-2 0 0,-1 0-6,-2 0 0</inkml:trace>
  <inkml:trace contextRef="#ctx0" brushRef="#br0" timeOffset="6">0 0 13443,'1'4'16,"1"6"47,1-1-83,-1 1 1,-2 0 61,2-2 0,1 3-19,-1-1 0,1 1-3,-2-3 1,0 3 43,1-1 1,0 1-55,0-2 0,-2 0-11,3 1 0,-2 0 13,-1 3 1,1-2-13,1 3 0,0-4 17,-2 4 0,1-1-35,1 3 0,-1-1 28,0-1 1,1 0 91,0-3 0,-1 3-103,0 0 1,3-2-1,-3 1 1,4-2-10,-4-1 0,4 2 26,-3-2 0,1 2 7,0-1 1,1-2-6,-2 2 0,0 0-2,1 0 0,-2 1-10,3-2 1,-2 0-12,-1 1 0,1 0 4,0 0 0,-1-1 0,0-2 1,0 3 85,-1 0 0,3 2-73,-2-2 1,1 0 114,-2 1 1,1-4-102,1 3 1,-2 0 71,3 1 1,-2-2-56,1-2 1,-2 0-10,3 0 1,-1 3-34,1 0 0,-1 0-6,0-4 0,0 2-106,2 2 1,-3-2 77,1 2 1,1-1-34,-1 1 1,0-2 53,1 1 1,-2 2-7,3-2 0,-2 4 39,2-3 1,-3 3 92,1 0 0,1 0-47,2-1 0,-2 3 19,1-3 1,-1 0-41,1 0 1,-2-1-6,2 2 0,-2 0-126,2-3 0,-1 3 79,1-4 0,1 4-81,-3-4 0,2 1 92,1-3 0,0 3-31,-1-1 1,1 4 31,-1-3 0,0 0-1,0-3 1,2 0 4,-2 4 1,1-3-18,-1 1 1,1-1 21,-1-1 1,0 2-8,0 2 1,-1-1 7,2 0 0,0-3-11,-1 4 0,-1-1 10,1 0 1,0 0-16,0 0 1,1-2 2,-1 2 0,1-1-8,0 0 1,0 0 9,-1 0 1,-2-2-27,3-2 0,-1 1 23,-1-2 1,3 3-7,-2-1 1,-1 2 0,1-1 0,-1-1 125,0 1 0,0 1-68,1-1 1,2-1 8,-5 2 1,3-4 14,-1 0 1,0 1 12,0 2 0,1 0-30,-2 0 1,0-2-1,1-1 0,-2 0-108,3 3 0,-2 0 96,2 1 0,-2-1-119,3 0 1,-5-5 77</inkml:trace>
  <inkml:trace contextRef="#ctx0" brushRef="#br0" timeOffset="7">430 1589 15960,'1'1'5,"1"2"0</inkml:trace>
  <inkml:trace contextRef="#ctx0" brushRef="#br0" timeOffset="8">437 1600 15985,'1'1'3,"-1"0"-6</inkml:trace>
  <inkml:trace contextRef="#ctx0" brushRef="#br0" timeOffset="9">443 1614 15946,'1'4'-12</inkml:trace>
  <inkml:trace contextRef="#ctx0" brushRef="#br0" timeOffset="10">1103 2202 10786,'1'0'19,"6"0"123,2 1-47</inkml:trace>
  <inkml:trace contextRef="#ctx0" brushRef="#br0" timeOffset="11">1128 2206 11117,'2'1'-14,"2"2"-20,0-2 70,2-1 0,-3 1-88</inkml:trace>
  <inkml:trace contextRef="#ctx0" brushRef="#br0" timeOffset="12">1148 2212 11059,'2'1'-72,"5"2"-20,-1 0 0,0-3 67,0 0 0,0 0-34,0 3 46,0-2 1,0 2-10,0-3 1,-2 1 7,1 2 1,-4-2-39,3 1 51,1-1 1,1-1-7,0 0 0,-2 3-15,0 0 1,0-1 14,2-2 0,0 2 13,1 0 0,-1-1-15,-1 1 0,1-1 9,0-1 0,1 4-9,1-2 1,-1 1 47,2-3 0,-3 0-18,0 0 0,2 0 3,0 3 1,1-2-11,-3 2 1,2-2-5,0-1 0,0 1 31,-2 1 0,1-1-29,1 2 0,-1-2 3,1-1 1,-2 2-9,1 1 1,-1 0-2,0-3 0,0 2-22,0 1 0,0 0 39,0-3-38,0 0 0,1 0 21,-1 3 1,0-2 0,0 2 1,0-2-8,0-1 0,0 3-1,0-1 0,2 0 3,0-2 0,1 2 2,-1 1 0,-1-2 2,1 1 1,1 2 4,2-2 0,-1 1 9,0-3 0,-3 3 21,4-1 1,-3 1 73,2-3 1,-2 3-62,3-1 1,-4 1 60,1-3 1,-1 0-83,2 0 0,-5 1-13,3 1 0,-3-1-73,2 3 0,0-3 95,1-1 0,-2 1-136,1 0 118,0 0 1,0 4-50,1-5 1,-1 0 20,0 3 17,0-2 0,0 3-18,0-4 0,0 0 29,0 0 0,2 2-16,-1 1 1,0-1 1,1-2 0,0 1-11,0 2 1,-2-2 10,3 1 0,-1-1-23,1-1 0,0 3 16,-2 0 1,1-1-37,2-2 1,-1 0 55,1 0 0,-4 0 2,3 0 0,-2 3 43,-1 0 0,0-1 88,0-2-141,0 0 1,0 0 11,1 0 1,-1 0-25,0 0 0,-2 0 30,0 0 1,-1 3-69,4 0 1,-1 0 58,0-3 1,0 0-83,0 0 1,0 0 52,0 0 0,1 0-5,1 0 0,-1 1 84,3 1 1,-1-1-71,1 2 0,-2-2 1,3-1 1,-4 0 5,3 0 1,-1 0 139,1 0 1,-2 0-121,2 0 1,0 0-8,0 0 1,-2 0-22,-1 0 0,1 2-4,0 1 0,0 0-39,-2-3 1,1 0 59,1 0 0,-2 0-32,3 0 0,-2 2 14,-2 1 0,2 0-45,-1-3 1,1 0 34,0 0 0,0 0 7,2 0 1,0 0-47,-2 0 0,4 0-5,0 0 1,-2 2 46,2 1 0,-4 0-10,4-3 1,-2 0 26,1 0 1,1 0-26,-3 0 0,2 3 13,-2-1 1,2 0-15,-1-2 0,-1 0 38,-2 0 0,1 0-19,2 0 1,-1 0 6,-2 0 0,0 4-6,0-1 0,1-1-6,-1-2 1,0 0 57,3 0 1,-2 0-55,0 0 0,0 0-4,0 0 1,-1 1 9,0 1 0,0 0-8,3 0 0,-3-1-1,2-1 1,0 0-4,0 0 1,0 0 16,2 0 0,-3 3-9,1-1 1,1 1 41,1-3 1,0 0-44,-3 0 1,3 0 54,-2 0 1,0 0-27,0 0 0,0 0 2,-1 0 0,0 0 77,0 0-78,-1 0 0,-1 0-72,1 0 0,0 1 62,1 2 1,-1-3-138,0 3 0,0-2 120,0-1 0,0 0-58,0 0 1,0 0 40,0 0 0,1 0 1,1 0 1,-1 0-5,1 0 1,0 0 3,0 0 0,-1 0-31,3 0 1,-1 0 30,1 0 0,-3 0-15,4 0 1,-2 3 12,1-1 0,2 2-129,-5-4 1,3 0 110,-1 0 1,1 0-64,-2 0 0,0 0 123,-2 0 0,1 0-76,1 0 1,-1 2 48,1 0 1,-1 1-39,-1-3 0,2 0 80,0 0 1,2 0-63,-1 0 0,1 0 60,-2 0 0,2 2-35,0 0 1,0-1 5,1 1 1,-2-1-12,1-1 1,2 0-2,-2 0 0,1 0 4,-1 0 0,0 0-6,-1 0 0,1 0 60,-2 0 0,2 1-54,-2 2 0,2-2 75,-2 2 1,1-3-63,-3 0 0,1 0-20,2 0 0,-1 0-22,-2 0 1,1 0-1,1 0 0,0 0-44,2 0 1,-3 0 68,1 0 0,1 3-18,-1 0 1,3-1-1,-1-2 1,-1 0 8,1 0 0,1 0-13,1 0 1,-1 0 10,-1 0 1,2 0 10,-2 0 1,0 1 3,0 2 1,-3-2 44,2 1 0,-3-1-52,0-1 1,0 0 41,0 0 1,1 0-36,-1 0 0,0 0 1,0 0 0,-1 0 8,2 0 1,1 0-122,0 0 0,2 0 67,-1 0 1,2 0 30,-1 0 0,0 0 18,0 0 0,2 0-25,-2 0 0,-1 1 56,2 2 1,-1-2-49,0 1 0,1-1 29,-4-1 0,3 0-7,-1 0 1,1 0-16,-2 0 0,0 0-5,-1 0 1,0 0-2,2 0 0,-1 0-46,-2 0 1,2 1 48,0 2 0,0-2-14,1 2 1,-1-2 8,2-1 0,1 0 107,-4 0 0,1 0-102,2 0 1,0 0 53,0 0 0,0 0-47,-1 0 1,1 1 14,-3 2 1,4-3-123,0 2 1,-1 0 115,0-2 0,-3 0-38,3 0 0,-1 0 21,1 0 1,-2 0 10,-1 0 1,2 0-17,0 0 0,-1 0 6,1 0 0,-3 0 28,2 0 0,-1 3 9,0-1 1,0 1-55,2-3 0,1 0 34,-2 0 0,2 0-106,-2 0 0,4 0 89,-1 0 1,1 0-150,-2 0 1,2 0 123,3 0 0,-2 2-24,0 1 0,0 0 15,0-3 1,-3 0-8,0 0 0,0 0-20,0 0 0,-1 0 19,-3 0 1,2 0 91,0 0 1,0 0-79,-2 0 0,0 0 62,1 0 1,-1 0-51,2 0 0,1 0 64,1 0 0,2 0-42,-2 0 1,1 0 3,2 0 1,-1 0-1,0 0 0,0 2-9,0 1 0,1 0 1,-2-3 1,1 0 0,-2 0 0,0 0-127,-2 0 0,-1 0 110,1 0 1,1 0-26,-1 0 1,0 0-39,-2 0 0,0 0-14,3 0 0,-2 0 47,3 0 1,1 0 3,0 0 1,1 0-26,-2 0 1,4 0 20,-2 0 0,2 0 8,-2 0 1,0 0-19,0 0 1,2 0 115,-2 0 0,2 2-52,-4 1 0,1 0 6,2-3 1,-2 0-146,-1 0 1,1 0 109,-3 0 1,0 0-125,1 0 1,0 0 68,4 0 0,-1 0 12,0 0 1,0 0-10,1 0 0,0 0 104,2 0 0,-1 0-55,-2 0 1,0 0 6,0 0 1,1 0-28,-1 0 0,-1 0 17,0 0 0,0 0-50,-4 0 1,3 0 48,-1 3 0,0-1-49,-1 0 0,-1-1 19,3-1 1,0 0 107,2 0 0,1 0-49,-1 0 1,-2 0 98,0 0 0,3 0 56,1 0 1,-2 0-91,-2 0 0,-1 0 99,1 0 1,2 0-118,-4 0 0,2 0 31,-2 0 1,0 0-6,-2 0 1,0 0-93,0 0 1,0 0-55,0 3 0,-1-2 104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50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26 4 7174,'4'0'-521,"1"0"431,-4 0 198,1 2-139,1-1 132,-2 1-277,1 0 134,1-2-40,-3 2-184,2-2 251,-5 0-8,1 0-19,-4 0 176,1 0 0,-1-1-67,0 0 190,2 1 121,1-2-147,-1 0 133,1 1-168,1-1-50,0 1 53,2 0 716,-2-1-765,5 4 1,-1-1 84,2 2-151,0-2 43,1 3 0,1-3-184,0 2 0,1 0 97,-2-1 1,1 1-305,1-2 0,0 2-31,0-1 1,1 1-157,-2-2 0,0 0-42,1 1 1,-2-2 492,1 2 0,-3-1 0,3-1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50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 9 7914,'-2'-2'-477,"1"0"1187,0 2-802,1-1 226,-2 0 264,2-1-339,2 6 0,-2-3 18,2 3 49,-1-2-258,2 1 224,-3 0-263,3-1 226,-1 2-165,1-2 100,-1 3-12,0-2 184,0 2-153,3-1-6,-2 0 23,2 1-47,-1-2 54,-2 2-69,2-1 86,-1 1 1,0-3 56,1 1-27,-2-1-67,0 1 1,0-2 30,1 2 0,0-2 12,-2 2 59,0-2-72,2 2 0,-2-2 34,3 3-6,-3-3-2,3 2 35,-3-1-38,1 1-5,1 0 11,-2-2-89,3 3 80,-1-2-27,1 3 0,-3-3 11,2 1 3,-2-2 37,1 2-32,0 0-4,1 0 0,-1 0 18,0 0 138,-1-1-114,2 2 104,-2-2-137,1 0 20,1 2-196,-3-3 110,2 0 1,-4-2 14,-2-2-43,1 1 0,0-3 27,-1 1 1,1-1 0,-1 3 1,2-1 8,-1-1-3,-1 2 1,1-2 89,-1 1-87,2 1 1,-2-2 19,1 1 1,0 1-6,-1 0 17,2 1 0,-2-4 88,1 3 18,1 0-69,-2-3-10,2 5-123,-3-3 119,4 2-163,-3-1 144,4 1-73,-3 0 19,3-3-3,-3 2 0,3-1 13,-3 0 1,2 2 0,0-2 112,0 2-101,-3-2-3,3 0 14,-1-2-25,-1 2 1,3 0 14,-3 0-5,2 2 0,0-2-22,0 2 23,1 1-19,-2-4 11,0 3 18,2-1-13,-1 1-1,1 1 1,0-2 0,0-1 252,0 3-76,1 2-151,-1-1 29,2 2-128,-2-3 121,-3-3 9,3 2 50,-5-4-97,5 4 1,-2-2 106,1 2-76,0 0-84,0 0 51,1 4 58,1-2-59,1 5 0,0-3 200,1 0-114,-2 2 16,1-1-118,0 0 70,1 1 8,-1-2-6,1 2-4,-2-1-35,3-1 1,-2 0 54,0 0-87,-1 0 1,1 0-20,-1-1 65,2 1-14,-2 0 1,2-2-13,-1 2 1,-1-2-7,1 3 9,-1-3 33,1 1-48,-1-1 2,2 1-35,-2 1 50,3 0 74,-1-2-78,-1 3 142,0-2-141,1 3 0,-1-3 19,2 1 1,-3-1-26,2 0 1,-1 0 0,-1 1-153,2-2 171,-1 2-86,2 0 59,-3 1-12,2 0 1,0-1 27,0 0 0,-1-2 30,0 2-32,-2-2-2,3 4 0,-1-1-9,2 1 1,-3-1 17,2-2-38,-2-1 32,1 4-35,0-2 24,1 4 60,-1-3-22,0-2 6,-1 2 9,2-3 1,-2 2-22,1 0-60,-2-1 67,2 2-88,0-4 77,-1 4-82,1-2 37,0 2-1,-1 1 8,2-3 7,-2 2 17,1-1 1,2-1-16,-3 1-2,1-2 2,0 2 1,-1-2-107,2 2 100,-3-2-6,3 0 7,-1 2-11,0-2 44,1 2 0,-1-2-38,0 2 25,0-2-9,1 2 26,-1 0-50,1 1-4,1-2-9,0 3 26,1-3-34,-2 2 28,1-2-54,-2 2 41,2-2 8,0 0 1,0 3 12,0-3 0,-1 1 1,-2 0 0,1-2 20,0 2-33,0-2 30,2 2-22,-2 0 7,2 0 0,-1 1-2,0-1 0,-1-2-7,1 2 1,-3-2-51,3 2-10,-1 0 38,-1 1 18,4 1 0,-5-2-9,4 2 1,-3-3 4,2 2 1,-2-3 13,1 1 1,-1 0-14,1 1 0,-1-1 80,1 0-29,-1 1 9,2-1-41,-2 2 0,3-1 4,-1 1-12,-1 0 1,0-1 14,1 0-20,-1-1 1,2 1 10,-1 0 0,-1-2 10,0 2 23,0-2-34,1 3 0,1-3 5,-1 2 0,0-1 4,0 0 15,0-1 0,0 2-19,0-2 1,1-1-22,-3 3 30,2-2-8,-1 3 0,3-3-1,-1 2 1,1-1 15,-3 0-200,2-1 178,0 3-47,2-2 0,0 1 33,-1 0 1,-2-2-128,0 2 97,-2-2 63,3 3-25,0-2 7,0 1 57,0 0-69,0 0-40,-1-1 46,1 2-284,0-2 49,1 3 57,-1-2 181,1 2 0,2-2-2,0 0 1,-3 1-2,0-1 0,0 0-94,1-1 65,-2 1 2,4 1 0,-1 1-69,1-2 1,-1 1 46,-2-2 32,0 1 1,0 1 19,2-1-14,-3 1 1,2-3 18,-1 4-70,0-3 70,2 3-29,-3-3-23,3 2 1,1-1 29,-2-1 1,0 0-44,-1 1 0,-1-2 35,2 2 1,-2-1-7,0 0 0,2-1 44,-1 3 0,2-3-39,-2 1 1,2 0 17,-1 1 0,0-2-12,0 2 1,0-2 54,2 1 0,-1-1-46,0 1 0,1 1 4,1-2 1,-1 2-65,0-2 1,0 2-9,-1-2 1,1 2-300,0 1 1,1-2 110,0 1 0,1 0-772,2 1 0,-1-1 31,3-1 1008,-1 1 0,4 4 0,-2-1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8T13:44:32.5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9 12550 240924 42423,'0'-4'1041'0'0,"0"0"-1525"0"0,0 4 0 0 0,0 7 0 0 0,0 2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8241,'0'4'-728,"0"0"1284,0-4 1467,0 0-1610,0 3-696,0-2 111,0 3 1,0-3-273,0 2-377,0-2 359,0 5-740,0 0 658,0 1 544,0 1 0,3 0 0,0 0 0</inkml:trace>
  <inkml:trace contextRef="#ctx0" brushRef="#br0" timeOffset="1">19 113 8351,'0'5'-748,"0"3"796,0-5-429,0 6 280,0-1 1,0 0-462,0 0 562,0-4 0,0 3 0,0-2 0</inkml:trace>
  <inkml:trace contextRef="#ctx0" brushRef="#br0" timeOffset="2">30 227 8241,'0'4'243,"0"0"174,0-1 147,0-2-577,0 3 1,0-3 175,0 1-687,0-1 253,0 3-155,0-1-327,0-2-239,0 7 334,0-5 658,0 6 0,0-4 0,0 1 0,0-4 0,0 4 0,0-5 0,0 6 0,0-1 0</inkml:trace>
  <inkml:trace contextRef="#ctx0" brushRef="#br0" timeOffset="3">36 347 8241,'0'5'-1801,"0"-1"2758,0-1-969,0-3 0,0 6 117,0-4-224,0-2 1,0 6 39,0-4-111,-2-1 179,1 6-183,-2-6 24,3 6-423,0-6 593,0 6 0,0-6 0,0 7 0,0-4 0</inkml:trace>
  <inkml:trace contextRef="#ctx0" brushRef="#br0" timeOffset="4">36 436 8241,'0'4'-958,"0"3"872,0-6 213,0 7-307,0-7 65,0 6-308,0-6 302,0 6 0,0-5-97,0 3 1,0-3 217,-2 0 0,1-1 0,-2 3 0,3 0 0</inkml:trace>
  <inkml:trace contextRef="#ctx0" brushRef="#br0" timeOffset="5">36 548 7904,'0'9'-620,"0"-3"834,-2 0-282,1 2 1,-2-7 96,3 5 0,0-4-807,0 4 349,0-5 106,0 6 323,0-2 0,0 3 0,0 0 0</inkml:trace>
  <inkml:trace contextRef="#ctx0" brushRef="#br0" timeOffset="6">30 662 7696,'0'8'-89,"0"0"1,0-3-113,0 0 302,0-3-238,0 6 0,0-7 131,0 5-346,0-4 0,0 2-221,0-1 573,0-3 0,0 5-111,0-3 111,0-1 0,0 4 0,0-3 0,0-1 0,0 4 0,0-3 0,0-1 129,0 6 1,0-5 44,0 4 0,0-3 147,0 2 1,0-2-12,0 2 1,0-2-143,0 2 0,0-3-243,0 4 1,0-3 140,0 2 1,0-2-717,0 2 346,0-3-244,0 5 548,0-2 0,0 3 0,0-1 0</inkml:trace>
  <inkml:trace contextRef="#ctx0" brushRef="#br0" timeOffset="7">30 903 8241,'0'6'0,"0"-1"0,0-2-255,0 2 0,0-3 272,0 4 0,0-4-195,0 5 1,0-6 114,0 5 0,0-3-385,0 2 1,0-2 66,0 2 381,0-3 0,0 5 0,0-3 0</inkml:trace>
  <inkml:trace contextRef="#ctx0" brushRef="#br0" timeOffset="8">36 1056 8241,'0'6'-1096,"-2"-1"650,1-3 134,-2 5 0,3-6-23,0 5 335,0-4 0,0 2 0,0-4 0</inkml:trace>
  <inkml:trace contextRef="#ctx0" brushRef="#br0" timeOffset="9">36 1145 8241,'0'8'-1233,"0"0"679,0 0 554,0 0 0,0 0 0,0 0 0</inkml:trace>
  <inkml:trace contextRef="#ctx0" brushRef="#br0" timeOffset="10">36 1282 8241,'0'8'43,"0"0"56,0 0 0,0-3-493,0 0-158,0 1-10,0 2 444,0 0 1,0-3-146,0 2 1,0-6 71,0 5 69,0-1 0,0 4 122,0-1 0,0-4 0,0 3 0,0-2 0,0 2 0,0-1 78,0 0 1,0-4 59,0 3 16,0-2-139,0 4 0,0-6-86,0 5 1,0-4 105,0 3-35,0-3 0,-2 5 0,-2-2 0</inkml:trace>
  <inkml:trace contextRef="#ctx0" brushRef="#br0" timeOffset="11">36 1419 8233,'-2'5'-441,"0"-1"350,-1-1 0,1-2 468,0 5 0,-1-4-121,1 3 1,1 1-445,1 2 0,0 0 92,0 0 0,0-2-472,0 2 0,0-1 568,0 4 0,-3-2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5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99 362 7601,'-2'0'-443,"0"0"896,2 0-267,-1 0-222,1 0 1,-3 0 146,3 2-104,0-1 70,0 3 1,0-3 69,0 2-57,0 2 0,0-1-31,0 1 1,1 2-25,1-3 0,-1 1 28,-1 1 1,0 1-53,0 0 0,2 1 50,-1-1 0,0 2-94,-1 0 0,0 0 82,0-1 1,0 1-109,0 1 0,0-1 63,0 0 1,0-1 2,0 0 0,0 2 62,0 0 1,0-3-53,0 0 1,0 1 97,0 0 0,0 1-86,0 0 0,0-2 11,0 2 0,-1-3 8,0 4 1,-1-4-68,2 3 1,0-2 18,0-1 1,0 2-6,0-1 0,0 0 20,0-2 0,0 1-3,0 1 1,0-2 60,0 2 1,0 0-61,0-2 0,0 0 31,0 2 1,0-1-40,-1 1 0,1 0-6,-2 1 1,1-2-48,1 0 0,0 0 69,0 1 0,-1-2-49,0 3 1,1-3 36,-1 1 0,1-1 3,0 0 0,0 0-20,0 1 1,0 0 8,0 1 0,-2-2 0,0 2 0,1-1 1,1-1 1,0 1 10,0 1 0,0-1-9,0 1 1,0-2 84,0 1 1,0 1-81,0 0 1,0 1 42,0-1 0,0-1-33,0 3 1,0-2-15,0 1 1,0-1-3,0 2 1,0 0-6,0 1 1,-1-1-10,0-1 1,-1 2-7,2 0 0,0-1-6,0 0 1,0 2 20,0-3 1,0 0-26,0 1 0,0-1 21,0 1 0,-1 0 6,0-3 0,-1 4-7,2-1 1,0 1 19,0-2 0,0 2-12,0-1 1,0 1 1,0-2 1,0 3-49,-2-2 0,2 2 43,-1-2 0,1-1-7,0 0 1,0 0 1,0 1 1,0-1 10,0-1 0,-2-2-9,0 3 0,1-2 1,1-1 0,0 1 23,0 1 1,0-1 4,-1 0 0,0 2 17,0-1 1,0 1-34,1-2 0,0 1-6,0 2 1,0-2 8,0 2 0,0-3-35,0 4 0,0-2 33,0 1 0,0-1 2,0-1 1,0 3 28,0-4 1,0 4 1,0-1 0,0-2 89,0 2 0,0-2-107,0 2 0,0-3 28,0 1 1,0 0-13,0 1 1,0-2-75,0 0 1,0 0 36,0-2 1,0 1-16,0 1 1,0-1 10,0 1 0,0-1-11,0 0 0,-1 2 23,0 0 0,0 1-12,1-2 1,0 1 51,0 1 1,0 0-44,0 0 0,0-1 19,0 0 1,0 0-21,0 0 0,0 2-3,0-2 0,0 1-21,0-4 1,0 3 31,0 0 1,0 0-2,0-2 1,0 2-11,0 0 1,0 1 12,0-1 1,0 0-13,0 2 0,0-1-38,0 0 1,0-2 32,0 3 0,0-2-2,0 1 0,0 0 22,0 0 1,0-1 1,0 1 1,0 0-23,0 1 0,-2 1 2,1-3 0,0 2-5,1-1 1,0 1 9,0-1 0,0 0-12,0 0 1,0-1 12,0-1 0,-2 2-2,1-1 1,-1 0-5,2-1 0,0-1-1,0 0 0,0 2 1,-1 0 1,1 0 1,-2-2 1,1 0 8,1 1 0,0-1-7,0 0 0,0 2-16,0 0 1,0 0 8,0-1 1,0-1-3,0-1 0,0 4-5,0-2 1,0 1-2,-1 0 1,1-1-19,-2 1 0,2 0 22,0 1 1,0-2 8,0 0 0,0 1-10,0-1 1,0 0 43,0 1 0,0-1-41,0 0 0,0 1 33,0-1 1,0 1-28,0-1 0,0-1 3,0 2 1,0 0-50,0-1 1,0 2 46,0-1 0,0 0-22,0-2 1,0 2 13,0 1 1,-2-1-3,0-1 0,2 0-5,0 1 0,0 1 31,0 1 1,0 1-8,0-2 1,0 2 4,0-1 0,0 0-9,0 3 1,0-4 3,0 1 0,0-1-61,0 3 0,0-1 52,0-2 0,0 2-25,1-3 0,0 1 19,0 0 0,0 0-20,-1 0 0,0-2 8,0-1 0,0 2-7,0 0 1,0 2 18,0-2 0,0 1-1,0-1 0,0-1 17,0 3 0,0-1-20,0 1 0,-1 1 17,0-2 0,0 1-14,0-1 1,1 1-11,0-1 1,0 2-29,0-4 1,0 2-7,0-2 1,0 0-14,-2 2 0,2-3 40,-2 1 0,2 1 31,0 0 1,-1 0-36,-1 1 1,0-2 98,2 0 1,0 1-91,0 0 1,-1 3 40,1-1 0,-2-1-21,2 0 1,0 1 5,0 0 1,0 1 12,0-3 1,0 2-7,0 0 1,0-2 42,0 2 0,0-1-51,0 0 1,0 0 68,0-1 0,0 0-70,0 0 0,0 0-2,0 0 0,0 1-6,0-1 1,0-1-5,0 1 1,0 0-2,0 0 0,0 2 17,0-2 0,0 0-41,0-2 1,0 2 28,0 0 0,0 1 0,0 0 0,0 0 11,2 0 0,-2 0 5,1 1 0,-1 0-18,0 1 0,0-2 7,0-1 1,0 3-7,0-1 1,0 0 6,0 0 1,0 0-7,0-2 1,0 2 4,0-3 0,0 4 22,0-4 1,0 2-30,0-3 0,0 1 1,0 1 0,0 2 0,0-2 1,0 0-1,0-1 0,0 1-5,0 2 0,0-2 9,0 0 1,0 1-8,0-1 1,2 2 3,0 0 0,-1-2-7,-1 1 0,0-2 5,0 2 1,0-3 0,0 1 0,0 2-27,0-1 0,0 0 26,0-2 0,0 1-43,0-1 0,0 0-6,0 0 1,0 1 42,0-1 0,0 2-11,0 0 0,0-1 18,0 0 0,0 0-21,0-2 0,0 1-31,0 1 0,0 0 39,0 1 0,0-1 0,0 0 1,0 0 39,0-1 1,0 2 4,0 1 1,0-1 28,0-2 1,0 2-64,2 0 0,-2 1 13,2-1 0,-2-2 3,0 2 0,0-1-39,0 0 1,0-2 25,0 2 0,0-1-5,0 0 0,0 0 79,0 0-41,0 1 1,0-1 44,0 0 1,0 0-67,2 1 1,0-1-2,-2 0 0,0 0 13,0 1 0,0-1-15,0 0-11,0 1 1,0-1-7,0 0 1,0 0-5,0 1 1,0-3 16,0 0 0,0-1 105,0 2-105,0-1 0,0 2-11,0 1 0,0-2 13,0-2 1,0 2 12,0 2-58,0-2 0,0 0-94,0 0 0,0-3-352,0 2 248,0 1-199,0 1 0,0-1-164,2-1 598,-2-2 0,1 2 0,-1-3 0</inkml:trace>
  <inkml:trace contextRef="#ctx0" brushRef="#br0" timeOffset="1">12 518 8229,'-2'6'-1244,"1"-2"1781,-1 0-70,1 0-64,-1-2 686,2 0-936,2-8 1,-1 4 2,1-5 0,1-1 14,1-2 1,0-1-49,0-2 1,0-1 135,-1 0 1,3-1-76,-1-1 1,3-1-12,-1-3 0,1-1 18,1 1 1,0-4 8,-1 2 0,0 0 34,-2 1 1,0-1 11,-2 2 1,0 2-6,-1 2 0,1 1-302,-4 3 0,2-1-572,-1 0 1,1 4 452,-1-1 1,-1 1 54,2-2 1,0 0 130,-1 2 1,-1-2-100,1 2 1,-1 0 30,0 2 0,2 0-77,0 2 92,-1 0 1,-1 1-62,0 1 56,0 2 1,0-2-18,0 1 19,0 2 85,0-3 1,0 7-24,0 1 1,0 0 1,0-1 1,0 0 35,0 3 1,0-2-48,0 2 0,0 0-31,0-1 1,0 2 32,0-1 1,0 0-6,0 0 1,0 0 1,0 1 0,0-1 29,0 0 1,0-1 20,0 1 0,1-1 109,0-1 0,1 0-12,-2 1 0,0-1-65,1 0 1,0 1-25,0-1 1,0 0 6,1-1 1,-2 3-135,1-2 1,-1-1 132,2 2 0,-2 1-141,2 1 1,-1-1 16,-1 0 1,0-1-96,2 3 1,0-1 172,-2 3 0,0-2-44,0-1 0,0 1 165,1 2 1,-1-2-94,2 0 0,-2 0 12,0-1 0,2 1-36,0-1 1,-2-1 42,0 1 0,2-1-26,-1 0 0,1 0 34,-2 0-61,1-3 1,-1 1-10,2 1 1,0-3 52,-1 1 1,1-2-34,-1 2 0,0 1-53,0-2 1,-1 1 54,2 0 0,-2 1-59,2-3 0,-2 4 26,0-1 1,0-2-4,0 1 1,0-2-208,0 0 208,0 0-245,0 0 220,0-6 1,-1 2 74,0-3-90,-1 1 1,2-1 2,-1-1 0,0 3 16,0-1 0,0 3-9,1-3-64,-2 0 1,2-1 73,-1 0 0,-1 0-53,0 0 1,1-1 30,-1 1 1,2-1-36,-2 0 1,0-2 72,-1-4 1,2 0 5,-2 0 1,1-2-8,-1 0 1,0 0 1,2-1 1,-2 1 70,2 1 0,-2 4-95,2-1-8,0 4 25,-1-2-121,1 5 1,-1 1 75,1 2 1,1 0-4,-1-2 62,0 1 0,0-1 1,-1 2 111,2-2-139,-1-2 1,1 1 189,0 0 0,0 1-17,0-2 2,0 3 0,0-2-61,0 2-8,0 1 16,0-6-48,0 4 0,-2-5 29,1 3 0,0-1-32,1 0 0,0-1 122,0 1 1,0 1-113,0-2 0,0 4 103,0-3 1,0 1-67,0-1 0,0 1-67,0 1 20,0-1 0,0 1-149,0-1 100,0 3 34,0-1 31,0 7 0,0-2-40,0 6 1,0-2 6,0 2 1,0-1 18,0 2 0,0-1 6,0 2 0,0-1-79,2 3 1,-2-1 57,2 0 1,-1 3-59,1-1 0,-1 1 45,-1 0 1,1 2-134,0-1 0,0-3 126,-1 1 0,0-2-6,0 2 1,0-4 1,0 1 1,2-5 1,0 1 0,-1-2-254,-1-2 231,0-2-261,0 2 212,0-8 1,0 1-116,0-5 0,0 0 86,0 0 0,0-4-106,0-1 1,0-1 109,0-1 0,0-2-14,0 1 1,0-3 86,0 4 0,-1-4-72,-1 2 1,0-1 96,1 2 0,1-2-83,-1 1 0,-1 0 86,0 3 1,-1 0-37,2 2 0,0 3 8,1-1 1,-1 3 27,1 1 215,-2 0-129,0 6 227,2 0-182,0 5 0,0-2-42,0 3 107,0-1 1,0 2-48,0-1 0,0-1-42,0-2 1,0 1 4,0-1 0,0 0 11,0 3 0,0-4 76,0 2-107,0 1 0,0 1-151,0 0 0,0 1 94,0-1 0,0 2-185,0 0 1,0 2 52,-1 0 1,1 2-139,-3 1 1,0-1 50,-1 5 1,0 0-8,1 2 0,-4 3-72,0 1 1,0 0 95,2 3 1,-5-3-25,2 1 1,-1-4 45,2 1 1,-1-4 133,0 0 0,2-3-119,-1-2 0,2-2-57,-1 2 0,4-2-3,1-2 1,0-2-474,1 1 255,0-3 0,1-1-104,0-2 504,1 0 0,4-5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44:32.5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16 263 8405,'-4'4'-223,"0"0"45,2 0 0,-1-2 650,2 1 358,-1-2 91,2 2-907,2-3 0,-1 0 1,1 0-30,1 0 0,1 0 128,0 0 0,0 0-33,0 0 1,-1-2-34,0 0 0,1-1 58,1 1 1,1-2-136,0 2 0,-1-1 139,0 2 1,1-4-271,2 2 0,0-2 54,0 2 1,0-2-94,-2 2 0,3-2 99,-3 0 1,2 0-112,-1 0 1,1-1 106,-1 1 1,1 2-12,-2-1 1,1 2 31,-2-1 1,-1 2 17,2-1 1,-2 0 11,0 0 0,-2 0 44,2 2 1,-3 0 3,1 0 7,-1 0 0,2 0 219,-3 0 15,1 0-135,3 0 225,-4 0 464,2 0-760,-6 0 3,4 0-11,-6 3 29,6-2 1,-2 0 53,0-1-99,2 0 262,-2 0-270,6 0-50,-4 0 61,4-1-452,-3 0-23,0-2-327,1 3 293,0 0-37,-2 0 538,2 0 0,-2 0 0</inkml:trace>
  <inkml:trace contextRef="#ctx0" brushRef="#br0" timeOffset="1">47 37 8374,'0'-3'-816,"0"-1"1,0 2 407,0 0 1,0 0 843,-1-3 1,1 4-12,-2-2 0,1 1-75,0 1 1,-1 0 218,1-1-31,-3 1-94,1-1 7,-1 0-45,0 1-210,2-1-287,0 2 330,2 0-128,0 2 0,0 0 8,2 2 1,-2-1 2,2-2 0,-1 1 14,3 1 0,-3-2 24,2 4 1,-1-3-4,3 5 0,-1-5-157,-1 2 0,2-1 149,1 3 1,-1-1-210,-1 0 1,2 0 55,-1 1 1,1-2 50,-1 0 1,3 2-8,-2-3 0,1 3-9,0-3 1,1 2-40,-1 1 1,-1-1-4,3 0 0,-2 0-55,2 1 0,-1-2 101,1 2 1,-1-1-108,1 1 0,-2-1 33,-1-1 10,0 3 0,-2-3 15,1 1 3,-1-1 8,-3 0-7,1-3 7,-2 1-3519,2-2 3522,-4 2 0,0-2 0,-2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18.9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7161 821 7404,'-10'-2'291,"4"-3"1,4 1-222,2-8 1,0 6 0,0-5 0,-2-1 44,-3 2 0,3-5 1,-4 3-32,4-3 1,-4-3 0,0-1-1,2-3-19,2-1 1,-3 0 0,-1 3 0,0-1-14,-2-2 0,4-8 0,-5 4 0,-1-3 28,0 1 0,4 6 1,-5-4-1,-3 0 0,-1 0 1,-3 5 0,1-1 0,-1 3-61,1 3 0,-1-4 0,-1 1 1,-3 5-41,-1-1 0,-2 3 1,4-1-1,-3 2 4,3-1 1,0 3 0,-1 0 0,-1 1 4,2-1 1,-6 0 0,-1-3 0,-1 3 6,0 2 0,6 1 0,-6 3 0,-2-2-41,-2 2 1,4 0-1,1 0 1,1-2 16,0 2 0,4 3 0,-4 1 1,1 0 21,5 0 0,2 0 0,1 0 1,1 0 10,-1 0 0,1 0 1,-3 0-1,-1 0 33,-2 0 1,-8 0 0,2 0 0,-4 0-22,-2 0 1,-2 0-1,-2 0 1,-2 0-23,2 0 1,3 1 0,1 3 0,0 2-44,0-2 0,2-2 0,2-2 0,4 0 23,1 0 1,3 2-1,4 2 1,-3 2 44,-1-2 0,0-3 0,3 1 1,-1 2-9,-2 2 0,-6 2 0,3-4 0,-1 2-3,-4-3 0,0 1 0,-2 0 0,0 2-16,-4-2 0,-2 4 0,5-3 0,1-1-14,3-2 0,-6 4 0,5 0 0,1 0 11,3 2 0,2-7 0,4 7 0,-3-2-5,3 0 0,2 2 0,1-4 0,3 3 17,3 3 1,-3-4-1,3 4 1,-4-1 0,-1 1 1,-1-6 0,-1 4-1,-4-1-3,-6 5 0,1-4 1,-1-1-1,-2-1-88,-2 0 0,-2 6 1,2-6-1,2-3-219,2-1 0,0 4 0,-6 0 0,2-2-264,4-2 1,-2 4-1,6 0 571,-2-3 0,-2-1 0,-6-2 0</inkml:trace>
  <inkml:trace contextRef="#ctx0" brushRef="#br0" timeOffset="1401">2079 420 7828,'7'-10'-467,"-3"0"-426,8 4 850,0-3 176,5-1 0,-7 0-24,-4 5 0,-6 3 0,-6-4 1,-6 4-104,-3 2 1,-9 2-1,-1 2 1,-2 1-5,-4-1 0,-8 4 1,-4-2-1,1 0 12,-1 2 1,0-5 0,4 7 0,-1-2 39,1-4 0,0 0 0,-2-1 0,-5 3-4,-5-2 1,-1 0 0,-2 0-1,-5 2-60,-5-2 0,-6 3 1,-3-1-1,-3 0-82,2 2 0,3-6 0,3 6 1,2-3-30,2 1 1,0 0-1,-6-6 1,-2 0 62,-4 0 1,10 0-1,-2 0 1,8 0 71,10 0 0,5 0 1,10 0-40,0 0 1,8 0-460,4 0 484,11 0 0,4-8 0,8-1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665 1097 8186,'0'-10'493,"0"-1"1,1 5-215,6 0 1,-6-3 430,6 2-328,-5 4-152,-2-14 0,0 11 58,0-7 1,0 5-228,0-6 0,-9 2 48,-4-1 0,-3-4-260,-8 2 120,-4-1 67,-8-6 1,-5-5 93,-8-1 0,5-1-235,-3 8 0,-2 0-149,-4-8 1,1 8 82,6-8 0,2 5 96,8 5 0,9-4-36,4 4 102,3-3 5,2 12 1,10 2-9,8 16 0,2-1-1,11 9 1,5 2 8,5-5 0,8 7-1,-2-1 0,5 5-25,2 5 0,7-8-1,6 8 0,1-8-142,9 0 1,0 2 93,6-4 1,-6 2-56,6 0 0,-9-4 140,4-3 1,-8 4 150,-3-12 0,-14 7-133,-11-7 271,-6 2-235,-6 1 1,-14-5 130,-18 10 1,1-6-199,-11 5 0,1 2 88,-5 5 0,-4-1-133,-4 2 0,4 1 197,-3 0 1,-4-2 119,-1 1 1,2 0-91,1 0 1,1 6 128,-1 0 1,4 2-175,3-9 0,0 1-33,0 9 1,9-8-118,4 6 1,3-6 112,2-2 1,2 2-15,4-1 0,3-7 97,2 1 0,4-13 343,-10 5-396,10-4 0,-7-3 199,5 0-194,2 0 0,-10-10 30,6-4 0,0-3-76,7-4 0,0-7 63,0 1 1,0-10-217,0 3 1,0-13-128,0-1 1,0-6-310,0 5 1,0-9-119,0-7 1,7-6-460,0-11 1,6-12-1181,0-10 1565,1-10 0,6 0 0,-4 28 699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26.9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410 245 7871,'-17'2'0,"-1"1"-687,1 3 0,-1 2 490,1-2 1,5-4 187,1 4 1,-1 1-34,-5-1-14,7 8 56,10-12 0,10 6 0,7-8 0</inkml:trace>
  <inkml:trace contextRef="#ctx0" brushRef="#br0" timeOffset="2068">533 262 7921,'-10'-8'-1009,"2"6"1023,0-5 0,4 7 0,-7 0-38,-3 0 0,5 0-86,-3 0 1,0 2-50,-5 3 0,5-3-183,1 4 292,7-4 174,11-2 1,-1-2 0,12-2-52,-3-2 0,-1-1 0,-1 3 49,-1-2 0,0-6 0,3 5 0,-1-1-83,-3 0 1,-5 0 0,6 3 25,1-7 1,-3 2-1,2-1 126,1-3 0,-3 4-27,2-1 1,-6 1-139,5-2 48,-7 4-147,4 8 728,-8 0-628,-8 8 0,4-4-8,-7 8 0,5-8-2,-6 1 1,6 3 22,-5-2 0,7 2 0,-4-4 179,0 2-202,6-1-81,-5-5 1,8 0 47,5 0 1,-2-5-1,6-3 1,0 0 5,-1 0 0,3-5 0,5 3 23,1 0 0,-1-5 0,1 5 0,-1 0 6,1 5 0,-7-3 0,1 0 47,2-2 0,1 4 79,3-5-96,-9 7 1,-9-4-1,-11 8 6,-5 0 1,-1 6-1,-3 2 1,-1 0-10,-2-1 0,-1 5 1,5-4-1,-2 1-25,-3 5 0,-1 0 0,4-1 0,-5-1-7,-1 1 0,4 3 1,-4 1-1,0 1-33,0-1 0,-3 1 0,-3-1 0,4 1-28,6-1 1,2-5 0,-1-3-1,1 1-24,5 0 77,-1-6 0,15 4 1,-4-8 5,12 0 0,4 0 0,7 0-9,1 0 1,-7-6-1,1 0-4,2 2 0,1 0 1,3 0-3,-1-2 1,0-1 0,1 3 1,-1-2 1,1-6 0,-1 6 0,1 1 12,-1-3 0,1 4 0,-1-6 1,1 1-3,-1-1 0,1 0 1,-3-3-1,-1 1-44,-3-2 0,1 1 0,5-1 0,-1 3 61,-4-3 0,3 4 1,-5-1-1,1-1 71,1 2 0,-6 1-20,6 3-39,-1-4 0,1 0 1,0 5 1,-9 5 3,3 5 0,-6-3 0,-4 6 25,-1 0 0,-3-6 0,4 6 25,-2-1 1,-6-3 0,5 6-50,-3-2 1,4-1 0,-6-1-61,-1 6 1,3-4 0,0-1 0,1-1-1,-1 0 0,4 6 1,-3-5-1,-1 3 13,0 4 0,0-5 0,-3 3 0,1 0 0,-1-3 1,-3 5 0,-1-6 0,-1 1-20,1 5 0,-1-4 1,1-1-1,-1-1-1,1-4 0,-1 4 1,1-2-1,-1-2 18,1-2 1,-2-2 0,-3 1 0,-1 3 3,2 2 1,-5 0 0,3-6 0,2 2-25,1 4 1,3-4-1,-1 4-340,1-5 324,7 7 1,4-6 99,12 4 1,4-4-1,7-2 1,1 0 27,-1 0 0,1 6 0,-1 0 0,1-3-66,-1-1 1,1 4 0,-1 2-13,1 2 1,-3-5-1,-1 5 1,-3 0-13,3 0 0,-4-7 0,1 5 47,3 0 1,1 0 0,3 5 2,-1-1 0,1-8 0,-3 4 1,-1-3 8,-2 1 0,-3 2 0,5-4-53,-3 2 1,-5 5 0,4-3-45,-2 2 0,0-6 1,-5 3 0,3 1 0,2 0-20,-2 4 54,-4 3 1,11-11-1,-5 6 5,2-2 1,-4-3 62,5-5 1,-5 0-21,6 0-100,-8 0-72,3 0 117,-7 0 41,8 0 0,-4 0 146,8 0 1,-7 0-168,7 0 1,-6 0-67,6 0 81,-9 0-32,13 0 115,-14 0-488,6 0 104,-1 0 0,-5 2-116,4 4 1,-2-4 19,2 4 0,-2-4 39,7-2 0,-5 0 153,6 0 1,-6 0 381,5 0-57,-7 0 1,2 0 129,-12 0 0,-3 0 0,-9 0-132,1 0 1,5 0-1,0 0 1,-1-2-78,-3-4 1,-1 4 0,-1-4 0,1 2-10,-1-1 1,-1 1-1,-2-6 1,-5 0 18,-1 1 0,0 3 0,-4-4 1,0 0-15,-6 1 0,2-3 0,-8-5 1,3 1-31,-1 4 0,0-3 0,6 3 0,0-3-3,0-3 0,2 3 0,4 1-122,6 2 0,9 1-19,3-7 0,9 9 0,2 3-208,10 4 0,-1 2 0,3 2 0,2 2-184,1 2 1,3 7-1,-1-3 1,0 1 505,1 1 0,7 0 0,2 5 0</inkml:trace>
  <inkml:trace contextRef="#ctx0" brushRef="#br0" timeOffset="3835">777 489 6439,'0'-17'92,"0"-1"1,0 1 40,0-1 1,0 1 0,0-3 0,0-3 36,0-6 0,0 2 1,0-2-1,0-2 56,0-2 0,0 0 0,0 2 0,0 4-19,0 1 0,-6 3 0,0 6 0,3-1 148,1 1-255,2 7 0,2 4 16,3 12 1,-3 4 0,4 7 0,-4 1-24,-2-1 1,0 6-1,0 3 1,0-1-37,0 0 0,0 4 0,0-4 0,0 1-3,0-1 0,0 4 1,0-4-1,0 0-10,0 1 0,0 3 1,2-6-1,2-2 0,2-1 0,0 3 1,-6 0-1,0-1 15,0-3 1,5-2 0,1 1 97,-2-1 0,-2-5 147,-2 0-564,0-8 1,0 1-1,0-10-38,0-7 1,0-4 0,0-1 0,0-1 175,0 1 0,0 0 0,0-1 52,0 1 1,-6-1-1,0 1 1,1-1-3,-3 1 1,6 5 0,-6 0 2,0-1 1,4-1 0,-5 1-130,1 1 0,0 8 208,2-2 120,4 4 1,-5 4-1,7 4 25,0 6 1,6 3 0,-1 3-128,-1-1 1,-2 1 0,-2-1-39,0 1 1,0-1-18,0 1 1,-6-1 106,1 1 0,-3-9-43,2-3 0,2-4-84,-8-2 1,9-8 0,-5-3-22,0-5 1,6-1 0,-6-1 0,2 1 18,1-1 0,-1 1 1,4-1-1,-2-1 39,-2-4 0,0 3 0,6-3 0,0 4 57,0 1 1,0 1 0,0-1 206,0 1-119,0 7 1,2 4-108,4 12 1,-4 4 0,4 7 0,-4 1-26,-2-1 0,0 2 0,0 3 1,0 1-14,0-2 0,0-1 0,0-3 10,0 1 1,0-1-29,0 1-93,0-1 1,-8-7 48,-4-4 0,3-4 0,-1-4 1,0-4 31,1-6 1,3-1 0,-4-1 0,2 2 27,4-1 0,-3-3 1,-1 1-1,0 1 30,0 3 1,1-1-135,1-6 1,4 7 137,-4-1 1,4 10 108,2 2 1,6 2 0,2 10-76,1 1 0,-5 3 0,2 1 1,-2-1 1,2-4 0,-4 3 1,4-3 54,-4 3 1,-2-3-87,0 0 1,-2-3-75,-4 3 1,2-4-73,-8-8 0,8-2-214,-1-4 87,-5-4 0,6-5 38,-8 3 323,8 4 69,-3 8 1,7 2-91,0 4 0,2-4-2,3 4 1,-1-4-63,8-2 0,-6 0 1,3 2-10,-1 3-41,-2-3 13,-6 6-118,0 0 0,-2-6 177,-4 4-173,4-4 94,-13-2 0,13-2 0,-4-4-45,4-6 0,2-3 0,0-3 6,0 1 0,2-1 1,2 1-1,4-1-59,1 1 0,1 5 0,4 1 1,-3-3 2,3-1 0,1-3 0,3 1 0,-1 1 49,1 4 1,-7 3 0,1 5-24,2-2 0,-5 0-800,3 6 896,-8 0 0,11 8 0,-5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51.99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4157 132 11620,'0'-12'-1653,"2"1"1224,3-3 1,-3 4 544,4-1 1,-2 1-58,2-2 1,-2-1 0,7 5 163,3-2 0,-4 7 0,-1-5 393,-1 0-499,6 6 0,-12 2 1,2 14-97,-8 7 1,-8 0-1,-11 8 1,-8 3 66,-8 0 1,-6 9-1,-9 2 1,-4 2 10,-6 3 0,-4 8 0,-2 3 0,0-1-72,0 2 1,-9-4 0,36-25-1,0 0 1,-3 0 0,-1-2-36,-1 0 0,-1-1 0,1 2 1,-1 0-1,-1 0 0,1 0 1,1 1-1,1 2 2,-1 2 1,1 2-1,5-2 1,0 2-1,-2 2 1,-1 1-1,-2 0 1,-1 0-2,-5 0 1,-3-1-1,-1-1 1,-2 0 0,-5 2-1,0 0 1,3 0 0,2 1-87,4 1 1,1 1-1,1 0 1,-1 0-1,-3 5 1,-2 1-1,-4-1 1,0-1 97,-3-1 1,2-1 0,5-4 0,3 0 0,6-3 0,1-1 0,2-1 0,1 0-12,0-1 1,-1 0 0,-2 3 0,-1 2 0,-3-1 0,-1 1 0,1 0 0,1 0-8,3-2 1,1-1 0,7-4 0,1-2 0,-30 28 0,8-5-20,2-2 1,4-1 0,-8-5 0,-1-5-70,3-4 1,2-8 0,10-2 0,5-1-1125,10-5 59,8-2 1166,17-9 0,-5-10 0,5-10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6:04.4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403 429 8326,'0'12'-2152,"0"-1"2157,0-7-40,0 4 0,0-10-40,0-4 0,0-3 1,0-9 40,0 1 1,5-1-1,3 1 1,0-3 30,0-3 1,5 4 0,-3-7-1,2 3 36,-1 0 1,-1-6-1,4 4 1,-3-1 86,3 1 0,1-4 0,1 6 0,-3 1 361,-1 3 0,-6 1 858,6 1-1031,-1 7 0,-3 10 0,-6 12 1,-8 3-38,-4 3 1,5 5-1,-5 1 1,0-3-70,0-2 1,5 5 0,-5-1 0,0 0-36,0 2 1,5-5 0,-5 3 0,0-2-32,1 3 0,3-3 0,-6 6 0,-1 0-92,-3 1 0,-1-1 0,-1 4 0,-1-2 4,-5 2 0,5 2 0,-4 2 0,1 0-114,-1 0 1,4-2 0,-5-2 0,7-4-55,5-2 1,-3-2 0,5-5 0,-2-3 0,3-1-705,1-2 187,2-9-93,6 5 626,0-8 0,6-8 154,0-3 1,2 3 0,-5 0 57,3 1 0,2 5 1,-4-6 144,2 0 1,1 6-33,-1-4 1,-4 2 220,4-1 20,4 3-385,-8-6-5,13 8 57,-13 0 0,8 0-58,-4 0 0,-2 0 1,7 0 1,3 0 1,1 0 0,3 0 0,1 0-81,4 0 0,7-8 1,10-2-1,7-1-37,3-1 1,1 1-1,-3-5 0,-1 4 1,-3-1 0,3 5 0,-6 0-121,-4 0 0,-10 3 0,-4 5 0,-3 0-417,-3 0 1,-1 2-240,-5 3 0,-3 5-1000,-8 8 1820,0-9 0,8-1 0,1-8 0</inkml:trace>
  <inkml:trace contextRef="#ctx0" brushRef="#br0" timeOffset="1367">1049 604 8326,'8'-10'201,"-7"-5"-553,7 5 454,-8 0 0,-2 2 182,-4 8 0,3 0-103,-9 0 0,8 2 1,-4 2 79,1 2 0,5 2 1,-6-4 222,0 2 0,0 1-105,-3-1 0,-5-4-266,5 4 0,-5-2 0,-1 0-177,-1 1 1,1 3 0,-3-4 40,-3 2 1,0 2 0,-10-3 0,-6 5-167,-4 0 1,-11 5-1,-10-3 1,-4 4 83,-2 1 0,0 1 1,0-1-1,2 0-236,4 1 341,4-1 0,0 9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18.9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7161 821 7404,'-10'-2'291,"4"-3"1,4 1-222,2-8 1,0 6 0,0-5 0,-2-1 44,-3 2 0,3-5 1,-4 3-32,4-3 1,-4-3 0,0-1-1,2-3-19,2-1 1,-3 0 0,-1 3 0,0-1-14,-2-2 0,4-8 0,-5 4 0,-1-3 28,0 1 0,4 6 1,-5-4-1,-3 0 0,-1 0 1,-3 5 0,1-1 0,-1 3-61,1 3 0,-1-4 0,-1 1 1,-3 5-41,-1-1 0,-2 3 1,4-1-1,-3 2 4,3-1 1,0 3 0,-1 0 0,-1 1 4,2-1 1,-6 0 0,-1-3 0,-1 3 6,0 2 0,6 1 0,-6 3 0,-2-2-41,-2 2 1,4 0-1,1 0 1,1-2 16,0 2 0,4 3 0,-4 1 1,1 0 21,5 0 0,2 0 0,1 0 1,1 0 10,-1 0 0,1 0 1,-3 0-1,-1 0 33,-2 0 1,-8 0 0,2 0 0,-4 0-22,-2 0 1,-2 0-1,-2 0 1,-2 0-23,2 0 1,3 1 0,1 3 0,0 2-44,0-2 0,2-2 0,2-2 0,4 0 23,1 0 1,3 2-1,4 2 1,-3 2 44,-1-2 0,0-3 0,3 1 1,-1 2-9,-2 2 0,-6 2 0,3-4 0,-1 2-3,-4-3 0,0 1 0,-2 0 0,0 2-16,-4-2 0,-2 4 0,5-3 0,1-1-14,3-2 0,-6 4 0,5 0 0,1 0 11,3 2 0,2-7 0,4 7 0,-3-2-5,3 0 0,2 2 0,1-4 0,3 3 17,3 3 1,-3-4-1,3 4 1,-4-1 0,-1 1 1,-1-6 0,-1 4-1,-4-1-3,-6 5 0,1-4 1,-1-1-1,-2-1-88,-2 0 0,-2 6 1,2-6-1,2-3-219,2-1 0,0 4 0,-6 0 0,2-2-264,4-2 1,-2 4-1,6 0 571,-2-3 0,-2-1 0,-6-2 0</inkml:trace>
  <inkml:trace contextRef="#ctx0" brushRef="#br0" timeOffset="1401">2079 420 7828,'7'-10'-467,"-3"0"-426,8 4 850,0-3 176,5-1 0,-7 0-24,-4 5 0,-6 3 0,-6-4 1,-6 4-104,-3 2 1,-9 2-1,-1 2 1,-2 1-5,-4-1 0,-8 4 1,-4-2-1,1 0 12,-1 2 1,0-5 0,4 7 0,-1-2 39,1-4 0,0 0 0,-2-1 0,-5 3-4,-5-2 1,-1 0 0,-2 0-1,-5 2-60,-5-2 0,-6 3 1,-3-1-1,-3 0-82,2 2 0,3-6 0,3 6 1,2-3-30,2 1 1,0 0-1,-6-6 1,-2 0 62,-4 0 1,10 0-1,-2 0 1,8 0 71,10 0 0,5 0 1,10 0-40,0 0 1,8 0-460,4 0 484,11 0 0,4-8 0,8-1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26.9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410 245 7871,'-17'2'0,"-1"1"-687,1 3 0,-1 2 490,1-2 1,5-4 187,1 4 1,-1 1-34,-5-1-14,7 8 56,10-12 0,10 6 0,7-8 0</inkml:trace>
  <inkml:trace contextRef="#ctx0" brushRef="#br0" timeOffset="2068">533 262 7921,'-10'-8'-1009,"2"6"1023,0-5 0,4 7 0,-7 0-38,-3 0 0,5 0-86,-3 0 1,0 2-50,-5 3 0,5-3-183,1 4 292,7-4 174,11-2 1,-1-2 0,12-2-52,-3-2 0,-1-1 0,-1 3 49,-1-2 0,0-6 0,3 5 0,-1-1-83,-3 0 1,-5 0 0,6 3 25,1-7 1,-3 2-1,2-1 126,1-3 0,-3 4-27,2-1 1,-6 1-139,5-2 48,-7 4-147,4 8 728,-8 0-628,-8 8 0,4-4-8,-7 8 0,5-8-2,-6 1 1,6 3 22,-5-2 0,7 2 0,-4-4 179,0 2-202,6-1-81,-5-5 1,8 0 47,5 0 1,-2-5-1,6-3 1,0 0 5,-1 0 0,3-5 0,5 3 23,1 0 0,-1-5 0,1 5 0,-1 0 6,1 5 0,-7-3 0,1 0 47,2-2 0,1 4 79,3-5-96,-9 7 1,-9-4-1,-11 8 6,-5 0 1,-1 6-1,-3 2 1,-1 0-10,-2-1 0,-1 5 1,5-4-1,-2 1-25,-3 5 0,-1 0 0,4-1 0,-5-1-7,-1 1 0,4 3 1,-4 1-1,0 1-33,0-1 0,-3 1 0,-3-1 0,4 1-28,6-1 1,2-5 0,-1-3-1,1 1-24,5 0 77,-1-6 0,15 4 1,-4-8 5,12 0 0,4 0 0,7 0-9,1 0 1,-7-6-1,1 0-4,2 2 0,1 0 1,3 0-3,-1-2 1,0-1 0,1 3 1,-1-2 1,1-6 0,-1 6 0,1 1 12,-1-3 0,1 4 0,-1-6 1,1 1-3,-1-1 0,1 0 1,-3-3-1,-1 1-44,-3-2 0,1 1 0,5-1 0,-1 3 61,-4-3 0,3 4 1,-5-1-1,1-1 71,1 2 0,-6 1-20,6 3-39,-1-4 0,1 0 1,0 5 1,-9 5 3,3 5 0,-6-3 0,-4 6 25,-1 0 0,-3-6 0,4 6 25,-2-1 1,-6-3 0,5 6-50,-3-2 1,4-1 0,-6-1-61,-1 6 1,3-4 0,0-1 0,1-1-1,-1 0 0,4 6 1,-3-5-1,-1 3 13,0 4 0,0-5 0,-3 3 0,1 0 0,-1-3 1,-3 5 0,-1-6 0,-1 1-20,1 5 0,-1-4 1,1-1-1,-1-1-1,1-4 0,-1 4 1,1-2-1,-1-2 18,1-2 1,-2-2 0,-3 1 0,-1 3 3,2 2 1,-5 0 0,3-6 0,2 2-25,1 4 1,3-4-1,-1 4-340,1-5 324,7 7 1,4-6 99,12 4 1,4-4-1,7-2 1,1 0 27,-1 0 0,1 6 0,-1 0 0,1-3-66,-1-1 1,1 4 0,-1 2-13,1 2 1,-3-5-1,-1 5 1,-3 0-13,3 0 0,-4-7 0,1 5 47,3 0 1,1 0 0,3 5 2,-1-1 0,1-8 0,-3 4 1,-1-3 8,-2 1 0,-3 2 0,5-4-53,-3 2 1,-5 5 0,4-3-45,-2 2 0,0-6 1,-5 3 0,3 1 0,2 0-20,-2 4 54,-4 3 1,11-11-1,-5 6 5,2-2 1,-4-3 62,5-5 1,-5 0-21,6 0-100,-8 0-72,3 0 117,-7 0 41,8 0 0,-4 0 146,8 0 1,-7 0-168,7 0 1,-6 0-67,6 0 81,-9 0-32,13 0 115,-14 0-488,6 0 104,-1 0 0,-5 2-116,4 4 1,-2-4 19,2 4 0,-2-4 39,7-2 0,-5 0 153,6 0 1,-6 0 381,5 0-57,-7 0 1,2 0 129,-12 0 0,-3 0 0,-9 0-132,1 0 1,5 0-1,0 0 1,-1-2-78,-3-4 1,-1 4 0,-1-4 0,1 2-10,-1-1 1,-1 1-1,-2-6 1,-5 0 18,-1 1 0,0 3 0,-4-4 1,0 0-15,-6 1 0,2-3 0,-8-5 1,3 1-31,-1 4 0,0-3 0,6 3 0,0-3-3,0-3 0,2 3 0,4 1-122,6 2 0,9 1-19,3-7 0,9 9 0,2 3-208,10 4 0,-1 2 0,3 2 0,2 2-184,1 2 1,3 7-1,-1-3 1,0 1 505,1 1 0,7 0 0,2 5 0</inkml:trace>
  <inkml:trace contextRef="#ctx0" brushRef="#br0" timeOffset="3835">777 489 6439,'0'-17'92,"0"-1"1,0 1 40,0-1 1,0 1 0,0-3 0,0-3 36,0-6 0,0 2 1,0-2-1,0-2 56,0-2 0,0 0 0,0 2 0,0 4-19,0 1 0,-6 3 0,0 6 0,3-1 148,1 1-255,2 7 0,2 4 16,3 12 1,-3 4 0,4 7 0,-4 1-24,-2-1 1,0 6-1,0 3 1,0-1-37,0 0 0,0 4 0,0-4 0,0 1-3,0-1 0,0 4 1,0-4-1,0 0-10,0 1 0,0 3 1,2-6-1,2-2 0,2-1 0,0 3 1,-6 0-1,0-1 15,0-3 1,5-2 0,1 1 97,-2-1 0,-2-5 147,-2 0-564,0-8 1,0 1-1,0-10-38,0-7 1,0-4 0,0-1 0,0-1 175,0 1 0,0 0 0,0-1 52,0 1 1,-6-1-1,0 1 1,1-1-3,-3 1 1,6 5 0,-6 0 2,0-1 1,4-1 0,-5 1-130,1 1 0,0 8 208,2-2 120,4 4 1,-5 4-1,7 4 25,0 6 1,6 3 0,-1 3-128,-1-1 1,-2 1 0,-2-1-39,0 1 1,0-1-18,0 1 1,-6-1 106,1 1 0,-3-9-43,2-3 0,2-4-84,-8-2 1,9-8 0,-5-3-22,0-5 1,6-1 0,-6-1 0,2 1 18,1-1 0,-1 1 1,4-1-1,-2-1 39,-2-4 0,0 3 0,6-3 0,0 4 57,0 1 1,0 1 0,0-1 206,0 1-119,0 7 1,2 4-108,4 12 1,-4 4 0,4 7 0,-4 1-26,-2-1 0,0 2 0,0 3 1,0 1-14,0-2 0,0-1 0,0-3 10,0 1 1,0-1-29,0 1-93,0-1 1,-8-7 48,-4-4 0,3-4 0,-1-4 1,0-4 31,1-6 1,3-1 0,-4-1 0,2 2 27,4-1 0,-3-3 1,-1 1-1,0 1 30,0 3 1,1-1-135,1-6 1,4 7 137,-4-1 1,4 10 108,2 2 1,6 2 0,2 10-76,1 1 0,-5 3 0,2 1 1,-2-1 1,2-4 0,-4 3 1,4-3 54,-4 3 1,-2-3-87,0 0 1,-2-3-75,-4 3 1,2-4-73,-8-8 0,8-2-214,-1-4 87,-5-4 0,6-5 38,-8 3 323,8 4 69,-3 8 1,7 2-91,0 4 0,2-4-2,3 4 1,-1-4-63,8-2 0,-6 0 1,3 2-10,-1 3-41,-2-3 13,-6 6-118,0 0 0,-2-6 177,-4 4-173,4-4 94,-13-2 0,13-2 0,-4-4-45,4-6 0,2-3 0,0-3 6,0 1 0,2-1 1,2 1-1,4-1-59,1 1 0,1 5 0,4 1 1,-3-3 2,3-1 0,1-3 0,3 1 0,-1 1 49,1 4 1,-7 3 0,1 5-24,2-2 0,-5 0-800,3 6 896,-8 0 0,11 8 0,-5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5:51.99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4157 132 11620,'0'-12'-1653,"2"1"1224,3-3 1,-3 4 544,4-1 1,-2 1-58,2-2 1,-2-1 0,7 5 163,3-2 0,-4 7 0,-1-5 393,-1 0-499,6 6 0,-12 2 1,2 14-97,-8 7 1,-8 0-1,-11 8 1,-8 3 66,-8 0 1,-6 9-1,-9 2 1,-4 2 10,-6 3 0,-4 8 0,-2 3 0,0-1-72,0 2 1,-9-4 0,36-25-1,0 0 1,-3 0 0,-1-2-36,-1 0 0,-1-1 0,1 2 1,-1 0-1,-1 0 0,1 0 1,1 1-1,1 2 2,-1 2 1,1 2-1,5-2 1,0 2-1,-2 2 1,-1 1-1,-2 0 1,-1 0-2,-5 0 1,-3-1-1,-1-1 1,-2 0 0,-5 2-1,0 0 1,3 0 0,2 1-87,4 1 1,1 1-1,1 0 1,-1 0-1,-3 5 1,-2 1-1,-4-1 1,0-1 97,-3-1 1,2-1 0,5-4 0,3 0 0,6-3 0,1-1 0,2-1 0,1 0-12,0-1 1,-1 0 0,-2 3 0,-1 2 0,-3-1 0,-1 1 0,1 0 0,1 0-8,3-2 1,1-1 0,7-4 0,1-2 0,-30 28 0,8-5-20,2-2 1,4-1 0,-8-5 0,-1-5-70,3-4 1,2-8 0,10-2 0,5-1-1125,10-5 59,8-2 1166,17-9 0,-5-10 0,5-10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3:16:04.4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403 429 8326,'0'12'-2152,"0"-1"2157,0-7-40,0 4 0,0-10-40,0-4 0,0-3 1,0-9 40,0 1 1,5-1-1,3 1 1,0-3 30,0-3 1,5 4 0,-3-7-1,2 3 36,-1 0 1,-1-6-1,4 4 1,-3-1 86,3 1 0,1-4 0,1 6 0,-3 1 361,-1 3 0,-6 1 858,6 1-1031,-1 7 0,-3 10 0,-6 12 1,-8 3-38,-4 3 1,5 5-1,-5 1 1,0-3-70,0-2 1,5 5 0,-5-1 0,0 0-36,0 2 1,5-5 0,-5 3 0,0-2-32,1 3 0,3-3 0,-6 6 0,-1 0-92,-3 1 0,-1-1 0,-1 4 0,-1-2 4,-5 2 0,5 2 0,-4 2 0,1 0-114,-1 0 1,4-2 0,-5-2 0,7-4-55,5-2 1,-3-2 0,5-5 0,-2-3 0,3-1-705,1-2 187,2-9-93,6 5 626,0-8 0,6-8 154,0-3 1,2 3 0,-5 0 57,3 1 0,2 5 1,-4-6 144,2 0 1,1 6-33,-1-4 1,-4 2 220,4-1 20,4 3-385,-8-6-5,13 8 57,-13 0 0,8 0-58,-4 0 0,-2 0 1,7 0 1,3 0 1,1 0 0,3 0 0,1 0-81,4 0 0,7-8 1,10-2-1,7-1-37,3-1 1,1 1-1,-3-5 0,-1 4 1,-3-1 0,3 5 0,-6 0-121,-4 0 0,-10 3 0,-4 5 0,-3 0-417,-3 0 1,-1 2-240,-5 3 0,-3 5-1000,-8 8 1820,0-9 0,8-1 0,1-8 0</inkml:trace>
  <inkml:trace contextRef="#ctx0" brushRef="#br0" timeOffset="1367">1049 604 8326,'8'-10'201,"-7"-5"-553,7 5 454,-8 0 0,-2 2 182,-4 8 0,3 0-103,-9 0 0,8 2 1,-4 2 79,1 2 0,5 2 1,-6-4 222,0 2 0,0 1-105,-3-1 0,-5-4-266,5 4 0,-5-2 0,-1 0-177,-1 1 1,1 3 0,-3-4 40,-3 2 1,0 2 0,-10-3 0,-6 5-167,-4 0 1,-11 5-1,-10-3 1,-4 4 83,-2 1 0,0 1 1,0-1-1,2 0-236,4 1 341,4-1 0,0 9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0 657 8177,'2'-5'-351,"1"-1"1,2 3 0,0 0 128,0-1 1,-1 2 127,0 2 0,1 0-87,1 0 1,2 0 32,1 0 1,-1 0 173,0 0 1,2-1-63,1-2 1,-3 3 106,2-3 1,-2 1-72,2 0 0,1-2 0,-1-4 0</inkml:trace>
  <inkml:trace contextRef="#ctx0" brushRef="#br0" timeOffset="1">327 572 8128,'5'-6'-785,"-1"0"0,0 5 538,2 1 1,1-2 231,-1-1 1,1 2 14,-1-1 0,4 1 0,-2-2 0,0-2 0</inkml:trace>
  <inkml:trace contextRef="#ctx0" brushRef="#br0" timeOffset="2">531 497 8010,'0'-6'-458,"1"1"0,3 4 595,4-2 0,-2 0-714,3 0 0,0 1 577,4 2 0,0-7 0,1-2 0</inkml:trace>
  <inkml:trace contextRef="#ctx0" brushRef="#br0" timeOffset="3">699 428 8203,'7'-5'236,"-3"-1"1,1 4-450,0 1 0,2-2-47,-2 0 1,4 3-797,3-3 718,-1 0 338,2 1 0,0-5 0,0 4 0</inkml:trace>
  <inkml:trace contextRef="#ctx0" brushRef="#br0" timeOffset="4">903 367 7647,'5'-1'0,"0"-1"11,0-1 528,0 0 0,0 3-107,3 0 0,-3 0-132,0-3 0,1 3-545,-3-3 0,4 3-92,-1 0 1,1-1-280,0-2 1,-3 3 196,5-3 0,-5 1 419,5-1 0,-1 0 0,3-6 0</inkml:trace>
  <inkml:trace contextRef="#ctx0" brushRef="#br0" timeOffset="5">1086 298 8128,'3'0'398,"-1"-3"-195,-2 1 1,3-2 29,-1 1 1,1 3-511,0-3 0,-1 3 166,6 0 1,-1-2-1194,-1-2 1304,2 2 0,4-2 0,1 1 0</inkml:trace>
  <inkml:trace contextRef="#ctx0" brushRef="#br0" timeOffset="6">1328 236 8128,'5'-4'-85,"0"-1"0,1 2-458,-3-1 518,4 2 1,1-4 22,0 3 0,2 0-562,-3 3 0,-1-3 564,4 1 0,-4-4 0,4 2 0</inkml:trace>
  <inkml:trace contextRef="#ctx0" brushRef="#br0" timeOffset="7">1563 146 8107,'0'-5'-117,"0"-1"167,-3 5-200,1-2 1,-3 1 90,3-1 0,-2 3-113,-1-3 0,1 3 96,0 0 1,-1-1 50,-5-1 0,-2-1 16,4-1 1,-3 1-7,-2-2 1,-2-1 143,-3 0 0,3-3-97,-1-2 0,0 2 160,-1-1 1,1-1 35,1 1 0,2 4 157,3 0 0,-3 1-139,5 1 1,0-2 72,2 4-218,1-1-191,3 3 1,2 0 0,2 3 0,3-3 115,1 3 0,2-1-41,4-2 1,1 0 35,0 0 0,0 1-13,3 2 0,-3 0-16,5 0 0,0-1 15,2 4 0,-2-5-4,0 4 1,1-1 8,-2 2 1,-1 0-107,-1-1 0,-2 2 103,1 1 0,-1-2-160,-3-2 126,2 1 0,-4 2-45,0-2 69,-3 2 4,-2-7 1,-3 7 20,-3-4 0,1-2 94,-1-1 0,-2 3-65,-1 0 1,-1 0 16,1 0 1,-3-1 89,0 2 1,0 1-114,3 4 1,-2-2-46,0-2 1,1 1 52,-3 0 1,4 3-65,-1 0 0,-3 1-7,2-2 1,0 1 1,2 2 0,-4-4 3,2 4 0,-2-2-12,2-3 1,-1 3 167,1-2 0,0 1-131,-2-1 1,0 1 129,6-4 1,-3 2 27,1-4-54,-1 4 1,0-3-44,4 2 5,0-4-47,3 2 0,0-3-110,0-3 1,3 0-14,0-3 1,4 0 59,0 0 1,-3 0-176,1-2 0,0-1 47,-3-1 1,3 2-39,-2-5 1,-1 2 85,-2-1 0,0 0-114,0-5 1,-2-1 35,0-3 0,-3 3-129,1-3 0,-3 0-348,1-2 1,1 1 664,1 2 0,-4 1 0,-3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15:47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1 639 8301,'0'-7'286,"0"-1"1,2 0-14,3-1 0,-1 3-1,5-1 1,-3-2-648,2 3 0,2 0 296,2 1 0,1 1-703,-4-2 1,1 0 159,2 4 622,-4-4 0,0 3 0,-2-6 0</inkml:trace>
  <inkml:trace contextRef="#ctx0" brushRef="#br0" timeOffset="1">248 449 8445,'-4'-4'364,"4"-4"1,0 7-250,5-4 0,0 4-564,2-2 1,1 1-11,0 1 1,0-1-192,2-1 1,0 0 649,1 0 0,-4-3 0,6 1 0,-3-1 0</inkml:trace>
  <inkml:trace contextRef="#ctx0" brushRef="#br0" timeOffset="2">398 327 8301,'6'-7'0,"1"1"-76,-1 1 0,1 0-5,0-2 0,-1 1 210,1 1 1,-3 1-90,0-1 0,1 1 14,1 1 0,1 3-261,-1-3 0,-2 0-54,0 0-340,1 0 443,2 3 0,-1 0 158,-2-3 0,2 3 0,-3-3 0</inkml:trace>
  <inkml:trace contextRef="#ctx0" brushRef="#br0" timeOffset="3">568 205 9067,'0'-3'509,"0"-2"-531,0 2 0,0 2-413,1-1 1,4 1-306,0-2 1,3 1 174,-3-2 565,3-2 0,1-2 0,2 1 0</inkml:trace>
  <inkml:trace contextRef="#ctx0" brushRef="#br0" timeOffset="4">679 99 8301,'3'-7'-79,"2"2"1,-3-1-234,2 5 1049,-2-5-420,3 1 1,-3-1-377,1 5 0,0-1 73,2 1 0,-3-1-735,3-1 370,-4 2 351,4 1 0,-2 0 0,4 0 0</inkml:trace>
  <inkml:trace contextRef="#ctx0" brushRef="#br0" timeOffset="5">769 30 8279,'-4'-1'0,"-1"-2"0,4-3 28,-4 4 0,2-2 106,-1 1-320,3 1 0,-3 1-49,4-2-384,-1 1 430,-4-1 0,-2 3 149,2 0 0,1 0 36,-1 0 1,1 0 34,-4 0 1,2 0 128,-1 0 1,1 0-135,-3 0 0,1 0 173,0 0 0,0 0-152,0 0 1,0 0 27,-4 0 0,1 0-131,-1 0 1,1 0 107,-1 0 0,3 0-140,-4 0 0,0 3 45,3 0 1,-2 2 22,3-2 0,0 1-102,3-2-22,-1 4 106,4-2 19,0 4 0,3-4 174,3-1 1,2-1-104,3-2 0,5 0 91,-3 0 0,5 0-116,1 0 0,-1-3 14,-1 0 1,1 0-32,0 0 1,-2 3 2,0-3 1,2 0-26,-2 0 1,-4 0-141,3 3 0,-2 0 68,1 0 1,1 0 70,-4 0 0,0 0 41,-2 0 0,1 0-79,1 0 162,-6 0 1,4 1-25,-4 1 0,0 1-24,-2 1 0,0-1 18,-2 2 0,-3-1 6,0 1 1,-3 2-6,1-2 1,-1 2-2,0-1 0,-3 3 58,1-1 0,2-1-76,0 1 0,-1-2-90,1 3 0,2 0 81,-2 2 1,3-1-9,-2 1 0,1-1 2,2 2 0,-2-1 6,1 1 1,0 0-114,-3 0 1,5 3 90,-2-6 0,3 3-89,0-1 0,2 1 100,0-2-135,0 1 81,0-3-14,0-4 18,0-1 0,0-4 1,0-1 0,0-2-1,0-4 1,0 0 4,0 1 0,-1-4-20,-1 1 1,-3-1-19,0 1 0,-3 2-3,3-5 0,-1-1-59,-1-1 1,-1 0-151,-2-3 1,0 1 75,2-1 0,2 3 3,-1 0 0,1 0-185,2-2 241,1 5 0,0 5-580,3 2 697,0 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2:39:50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1 547 8228,'0'-6'218,"0"-3"0,0 5 0,0-1 35,2-1 0,3 1-242,-1 4 1,6-2-423,-2 0 1,4 0 155,-4 3 0,3 0-122,1 0 1,1 0 136,0-3 240,0 1 0,2-4 0,3 2 0</inkml:trace>
  <inkml:trace contextRef="#ctx0" brushRef="#br0" timeOffset="1">346 419 8228,'0'-6'-255,"0"1"1,0 4 199,0-5 0,3 3 307,-2-2 0,4 2-252,-1 2 0,2 1-190,1 0 1,3 0-34,-1 0 0,3 0-297,-2 0 1,1 0 519,2 0 0,3-3 0,1-3 0</inkml:trace>
  <inkml:trace contextRef="#ctx0" brushRef="#br0" timeOffset="2">522 357 7616,'6'0'-1222,"-1"0"2020,0-3 1,2 2-718,-4-1 1,2 1 39,-2-2 1,2 3-331,2-3 0,-1 0-16,-1 0 1,5 0-217,-2 0 232,2 1 91,-2-1 1,-1 3-450,2-3 567,1 3 0,2-7 0,1 2 0</inkml:trace>
  <inkml:trace contextRef="#ctx0" brushRef="#br0" timeOffset="3">775 297 8029,'3'-3'-499,"2"0"646,-1-2 211,0 4 1,0-2-439,2 3 98,1-3 0,-1 1-879,1-1 861,-1 3 0,4 0 0,0 0 0</inkml:trace>
  <inkml:trace contextRef="#ctx0" brushRef="#br0" timeOffset="4">1023 235 8228,'2'-6'44,"1"-3"1,2 3-45,-2 0 0,4 4 0,-1-2 0,3 4-564,-1-5 0,3 5 198,-1 0 0,-2 0 366,0 0 0,2 0 0,3 0 0</inkml:trace>
  <inkml:trace contextRef="#ctx0" brushRef="#br0" timeOffset="5">1237 145 8228,'7'-8'27,"-4"1"1,4 2 53,-6-1 1,4 5-137,0-2 0,-2 0-75,1 0 1,2 1-371,-1 2 0,0 0 500,0 0 0,-2-5 0,4 2 0</inkml:trace>
  <inkml:trace contextRef="#ctx0" brushRef="#br0" timeOffset="6">1394 84 8396,'-6'-1'0,"2"-2"498,-2 3-98,6-6-400,-7 4 134,7-1 66,-3 3-566,1 0 0,-1 0-92,0 0-121,1 0 406,-3 3 95,0-1 98,-1 1 1,-1-3-289,1 0 308,-1-3 0,-1 0-65,-2-2 1,2 2 81,0-1 0,0 1-11,-4-2 0,1 2-6,-1-1 1,-1-1 23,-1 1 1,1-2 4,0 3 1,-1-3-2,3 1 1,-2 2 7,2 0 1,-1 0-27,4 0 0,-3 0 24,2 3 13,-2 0-55,3 0 0,1 0 119,4 0 1,-2 3-8,2 3 0,0 0-87,6-1 1,2-1-292,3-1 0,3-3-11,-3 3 0,6-3 142,-5 0 0,4 2 96,-1 1 1,4-2-32,-1 1 0,0-2 34,-2 0 1,3 0-3,2 0 1,0 0 4,3 0 1,-3 0 0,2 0 1,-1 0 0,1 0 1,-4 4 5,1-2 1,-4 1 4,-2-3 0,-3 1-13,-1 2 1,-4 3 4,0-1 1,-3-1 36,-3 1 0,0 1 3,-4 1 1,-1 1 16,-3 2 0,-2 0 118,-1 3 1,0-2-76,-1-1 1,0 2 163,-3 2 0,0-1-72,4 1 0,-4 1-92,0 0 1,1-1-150,3-1 0,-3-1 76,3 0 0,1-1 42,1-2 1,4-2-14,0 1 1,1 0-14,-1-7 1,5 2 2,0-3 1,-1 0-12,0 0 1,4-3-209,-4-3 0,4 0 132,0-2 0,0-2-347,0 1 1,0-6 124,0 3 1,0-3-107,0-3 1,-1-1 364,-1-5 0,-1 2 0,-4-1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4B6E-97D4-384E-8346-04988064FF8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FFCD-2707-464E-8668-7D1BDDA9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aseline="0" dirty="0"/>
              <a:t>This will be a brief summary of few ongoing threads that I have been perusing recently with collaborators.</a:t>
            </a:r>
          </a:p>
          <a:p>
            <a:pPr rtl="0"/>
            <a:r>
              <a:rPr lang="en-US" baseline="0" dirty="0"/>
              <a:t>These are *broadly (related to </a:t>
            </a:r>
            <a:r>
              <a:rPr lang="en-US" baseline="0" dirty="0" err="1"/>
              <a:t>infact</a:t>
            </a:r>
            <a:r>
              <a:rPr lang="en-US" baseline="0" dirty="0"/>
              <a:t> goals. </a:t>
            </a:r>
          </a:p>
          <a:p>
            <a:pPr rtl="0"/>
            <a:r>
              <a:rPr lang="en-US" baseline="0" dirty="0"/>
              <a:t>They’re essentially meant to be conversation-starters — if anyone has any thoughts or suggestions, I would love to hear, during this meeting or offline.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7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4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probably many others,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2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probably many others,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to place the conversation, let me start with “pre-trained language models”.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this point, there is plenty of evidence on the power/value of language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probably many others,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probably many others,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probably many others,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455" y="2091617"/>
            <a:ext cx="8551090" cy="1909762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455" y="4198386"/>
            <a:ext cx="8551090" cy="83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something extra to this if you like</a:t>
            </a:r>
          </a:p>
        </p:txBody>
      </p:sp>
      <p:pic>
        <p:nvPicPr>
          <p:cNvPr id="4" name="Google Shape;13;p2">
            <a:extLst>
              <a:ext uri="{FF2B5EF4-FFF2-40B4-BE49-F238E27FC236}">
                <a16:creationId xmlns:a16="http://schemas.microsoft.com/office/drawing/2014/main" id="{9BB32B64-0052-3F53-FA2E-F0B428E1424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8986" y="579194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00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17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DC36-8356-5740-92A0-F32405C3E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BB3F7-BD50-304A-8949-9A499BFD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9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DC36-8356-5740-92A0-F32405C3E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06" y="304239"/>
            <a:ext cx="10914926" cy="1748158"/>
          </a:xfrm>
          <a:prstGeom prst="rect">
            <a:avLst/>
          </a:prstGeom>
        </p:spPr>
        <p:txBody>
          <a:bodyPr anchor="t"/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BB3F7-BD50-304A-8949-9A499BFD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56" y="479423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2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929-0714-2648-8C25-0283B166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7F10-A93F-6241-8C35-0375AF29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C71061-0BFF-3847-9AC2-9B89AD1B0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56084" y="6497505"/>
            <a:ext cx="53022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294A-189C-ED42-BA56-CA9AC5E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B1B7-9947-3845-B8E0-2012946C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9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25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4"/>
            <a:ext cx="10515600" cy="960438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87" y="1825625"/>
            <a:ext cx="107242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97578C-3AF1-214B-8745-EB0DF0639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56084" y="6497505"/>
            <a:ext cx="53022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83EC3A-EB3E-7345-B46A-27ACBD08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73721" y="632600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B2A9-E175-7F40-B993-EC9D598FC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94F01B-B209-594F-BAFD-824E7CC2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865"/>
            <a:ext cx="10515600" cy="2288865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83EC3A-EB3E-7345-B46A-27ACBD08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7017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B2A9-E175-7F40-B993-EC9D598FC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19BE-D489-B545-8B09-E36213AE6617}"/>
              </a:ext>
            </a:extLst>
          </p:cNvPr>
          <p:cNvSpPr/>
          <p:nvPr userDrawn="1"/>
        </p:nvSpPr>
        <p:spPr>
          <a:xfrm>
            <a:off x="0" y="735980"/>
            <a:ext cx="12192000" cy="2693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A8ACAB-4798-2148-B6FB-DF61A847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110"/>
            <a:ext cx="10515600" cy="2288865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1FE82-8E3B-0A46-AD93-005C43A0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115" y="4248165"/>
            <a:ext cx="10929769" cy="148225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rgbClr val="57595C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A3AE55B-C10E-6E47-8794-001829270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CF84D15-F03F-D54A-9E48-12212D4D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563D-C0A6-CD4E-A739-F924D1FC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5924" y="6479918"/>
            <a:ext cx="626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E22DD-494E-1849-B805-BC38FDC971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26" r:id="rId3"/>
    <p:sldLayoutId id="2147483715" r:id="rId4"/>
    <p:sldLayoutId id="2147483716" r:id="rId5"/>
    <p:sldLayoutId id="2147483720" r:id="rId6"/>
    <p:sldLayoutId id="2147483694" r:id="rId7"/>
    <p:sldLayoutId id="2147483706" r:id="rId8"/>
    <p:sldLayoutId id="2147483710" r:id="rId9"/>
    <p:sldLayoutId id="2147483728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6.xml"/><Relationship Id="rId18" Type="http://schemas.openxmlformats.org/officeDocument/2006/relationships/image" Target="../media/image26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23.png"/><Relationship Id="rId17" Type="http://schemas.openxmlformats.org/officeDocument/2006/relationships/customXml" Target="../ink/ink38.xm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customXml" Target="../ink/ink35.xml"/><Relationship Id="rId24" Type="http://schemas.openxmlformats.org/officeDocument/2006/relationships/image" Target="../media/image33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image" Target="../media/image32.png"/><Relationship Id="rId10" Type="http://schemas.openxmlformats.org/officeDocument/2006/relationships/image" Target="../media/image22.png"/><Relationship Id="rId19" Type="http://schemas.openxmlformats.org/officeDocument/2006/relationships/customXml" Target="../ink/ink39.xml"/><Relationship Id="rId4" Type="http://schemas.openxmlformats.org/officeDocument/2006/relationships/image" Target="../media/image19.png"/><Relationship Id="rId9" Type="http://schemas.openxmlformats.org/officeDocument/2006/relationships/customXml" Target="../ink/ink3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46.xml"/><Relationship Id="rId17" Type="http://schemas.openxmlformats.org/officeDocument/2006/relationships/image" Target="../media/image5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49.png"/><Relationship Id="rId14" Type="http://schemas.openxmlformats.org/officeDocument/2006/relationships/customXml" Target="../ink/ink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9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43.png"/><Relationship Id="rId21" Type="http://schemas.openxmlformats.org/officeDocument/2006/relationships/image" Target="../media/image63.png"/><Relationship Id="rId7" Type="http://schemas.openxmlformats.org/officeDocument/2006/relationships/image" Target="../media/image55.png"/><Relationship Id="rId12" Type="http://schemas.openxmlformats.org/officeDocument/2006/relationships/customXml" Target="../ink/ink51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2" Type="http://schemas.openxmlformats.org/officeDocument/2006/relationships/image" Target="../media/image32.png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58.png"/><Relationship Id="rId24" Type="http://schemas.openxmlformats.org/officeDocument/2006/relationships/customXml" Target="../ink/ink57.xml"/><Relationship Id="rId5" Type="http://schemas.openxmlformats.org/officeDocument/2006/relationships/image" Target="../media/image33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10" Type="http://schemas.openxmlformats.org/officeDocument/2006/relationships/customXml" Target="../ink/ink50.xml"/><Relationship Id="rId19" Type="http://schemas.openxmlformats.org/officeDocument/2006/relationships/image" Target="../media/image62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33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0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4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1.png"/><Relationship Id="rId18" Type="http://schemas.openxmlformats.org/officeDocument/2006/relationships/customXml" Target="../ink/ink19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16.xml"/><Relationship Id="rId17" Type="http://schemas.openxmlformats.org/officeDocument/2006/relationships/image" Target="../media/image13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5.xml"/><Relationship Id="rId19" Type="http://schemas.openxmlformats.org/officeDocument/2006/relationships/image" Target="../media/image14.png"/><Relationship Id="rId4" Type="http://schemas.openxmlformats.org/officeDocument/2006/relationships/customXml" Target="../ink/ink12.xml"/><Relationship Id="rId9" Type="http://schemas.openxmlformats.org/officeDocument/2006/relationships/image" Target="../media/image9.png"/><Relationship Id="rId1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4.png"/><Relationship Id="rId18" Type="http://schemas.openxmlformats.org/officeDocument/2006/relationships/customXml" Target="../ink/ink29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6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10" Type="http://schemas.openxmlformats.org/officeDocument/2006/relationships/customXml" Target="../ink/ink25.xml"/><Relationship Id="rId19" Type="http://schemas.openxmlformats.org/officeDocument/2006/relationships/image" Target="../media/image27.png"/><Relationship Id="rId4" Type="http://schemas.openxmlformats.org/officeDocument/2006/relationships/customXml" Target="../ink/ink22.xml"/><Relationship Id="rId9" Type="http://schemas.openxmlformats.org/officeDocument/2006/relationships/image" Target="../media/image22.png"/><Relationship Id="rId14" Type="http://schemas.openxmlformats.org/officeDocument/2006/relationships/customXml" Target="../ink/ink27.xml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CC58-4645-A448-8A30-C8E0609A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194649"/>
            <a:ext cx="11088914" cy="190976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Few Ongoing Efforts on</a:t>
            </a:r>
            <a:br>
              <a:rPr lang="en-US" dirty="0"/>
            </a:br>
            <a:r>
              <a:rPr lang="en-US" dirty="0"/>
              <a:t>Instruction-following Models</a:t>
            </a:r>
            <a:br>
              <a:rPr lang="en-US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8135-824C-134E-AD47-DC9D6335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dirty="0"/>
              <a:t>Daniel </a:t>
            </a:r>
            <a:r>
              <a:rPr lang="en-US" sz="3200" dirty="0" err="1"/>
              <a:t>Khashabi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60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Dependence on Labeled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works </a:t>
            </a:r>
            <a:r>
              <a:rPr lang="en-US" dirty="0">
                <a:solidFill>
                  <a:srgbClr val="C00000"/>
                </a:solidFill>
              </a:rPr>
              <a:t>depend on human annotations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Corollary: </a:t>
            </a:r>
            <a:r>
              <a:rPr lang="en-US" dirty="0"/>
              <a:t>most instruction-following </a:t>
            </a:r>
            <a:br>
              <a:rPr lang="en-US" dirty="0"/>
            </a:br>
            <a:r>
              <a:rPr lang="en-US" dirty="0"/>
              <a:t>systems </a:t>
            </a:r>
            <a:r>
              <a:rPr lang="en-US" dirty="0">
                <a:solidFill>
                  <a:srgbClr val="C00000"/>
                </a:solidFill>
              </a:rPr>
              <a:t>suffer from brittleness</a:t>
            </a:r>
            <a:r>
              <a:rPr lang="en-US" dirty="0"/>
              <a:t>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EFF010-9392-B6B7-BD8E-1A9FD7FA0372}"/>
              </a:ext>
            </a:extLst>
          </p:cNvPr>
          <p:cNvGrpSpPr/>
          <p:nvPr/>
        </p:nvGrpSpPr>
        <p:grpSpPr>
          <a:xfrm>
            <a:off x="1892070" y="4617769"/>
            <a:ext cx="3010343" cy="1854698"/>
            <a:chOff x="6891675" y="3230938"/>
            <a:chExt cx="4593754" cy="26768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077540-5C99-1BAD-5AEC-6E410BAB7CEA}"/>
                </a:ext>
              </a:extLst>
            </p:cNvPr>
            <p:cNvSpPr txBox="1"/>
            <p:nvPr/>
          </p:nvSpPr>
          <p:spPr>
            <a:xfrm>
              <a:off x="8725118" y="5419176"/>
              <a:ext cx="1211692" cy="488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tasks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12">
                  <a:extLst>
                    <a:ext uri="{FF2B5EF4-FFF2-40B4-BE49-F238E27FC236}">
                      <a16:creationId xmlns:a16="http://schemas.microsoft.com/office/drawing/2014/main" id="{3691ED4B-C160-BDBB-90F0-2580163B51DE}"/>
                    </a:ext>
                  </a:extLst>
                </p14:cNvPr>
                <p14:cNvContentPartPr/>
                <p14:nvPr/>
              </p14:nvContentPartPr>
              <p14:xfrm>
                <a:off x="7272638" y="3247304"/>
                <a:ext cx="188640" cy="2165760"/>
              </p14:xfrm>
            </p:contentPart>
          </mc:Choice>
          <mc:Fallback xmlns="">
            <p:pic>
              <p:nvPicPr>
                <p:cNvPr id="8" name="Ink 12">
                  <a:extLst>
                    <a:ext uri="{FF2B5EF4-FFF2-40B4-BE49-F238E27FC236}">
                      <a16:creationId xmlns:a16="http://schemas.microsoft.com/office/drawing/2014/main" id="{3691ED4B-C160-BDBB-90F0-2580163B51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058" y="3224966"/>
                  <a:ext cx="235252" cy="2209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15">
                  <a:extLst>
                    <a:ext uri="{FF2B5EF4-FFF2-40B4-BE49-F238E27FC236}">
                      <a16:creationId xmlns:a16="http://schemas.microsoft.com/office/drawing/2014/main" id="{53439B77-7575-3B33-8283-BF6EC8AA6F76}"/>
                    </a:ext>
                  </a:extLst>
                </p14:cNvPr>
                <p14:cNvContentPartPr/>
                <p14:nvPr/>
              </p14:nvContentPartPr>
              <p14:xfrm>
                <a:off x="7389439" y="5251379"/>
                <a:ext cx="4095990" cy="195034"/>
              </p14:xfrm>
            </p:contentPart>
          </mc:Choice>
          <mc:Fallback xmlns="">
            <p:pic>
              <p:nvPicPr>
                <p:cNvPr id="9" name="Ink 15">
                  <a:extLst>
                    <a:ext uri="{FF2B5EF4-FFF2-40B4-BE49-F238E27FC236}">
                      <a16:creationId xmlns:a16="http://schemas.microsoft.com/office/drawing/2014/main" id="{53439B77-7575-3B33-8283-BF6EC8AA6F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8126" y="5229075"/>
                  <a:ext cx="4150376" cy="241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2E335CD8-0FBA-2AB4-4829-393EFC793C69}"/>
                    </a:ext>
                  </a:extLst>
                </p14:cNvPr>
                <p14:cNvContentPartPr/>
                <p14:nvPr/>
              </p14:nvContentPartPr>
              <p14:xfrm>
                <a:off x="7552142" y="3230938"/>
                <a:ext cx="75671" cy="59574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2E335CD8-0FBA-2AB4-4829-393EFC793C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04985" y="3186309"/>
                  <a:ext cx="168889" cy="68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21">
                  <a:extLst>
                    <a:ext uri="{FF2B5EF4-FFF2-40B4-BE49-F238E27FC236}">
                      <a16:creationId xmlns:a16="http://schemas.microsoft.com/office/drawing/2014/main" id="{FDB00C55-FFA6-A6AB-76D6-33D0F7C2E95D}"/>
                    </a:ext>
                  </a:extLst>
                </p14:cNvPr>
                <p14:cNvContentPartPr/>
                <p14:nvPr/>
              </p14:nvContentPartPr>
              <p14:xfrm>
                <a:off x="7600544" y="3691381"/>
                <a:ext cx="3554479" cy="1545813"/>
              </p14:xfrm>
            </p:contentPart>
          </mc:Choice>
          <mc:Fallback xmlns="">
            <p:pic>
              <p:nvPicPr>
                <p:cNvPr id="11" name="Ink 21">
                  <a:extLst>
                    <a:ext uri="{FF2B5EF4-FFF2-40B4-BE49-F238E27FC236}">
                      <a16:creationId xmlns:a16="http://schemas.microsoft.com/office/drawing/2014/main" id="{FDB00C55-FFA6-A6AB-76D6-33D0F7C2E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3305" y="3646710"/>
                  <a:ext cx="3647859" cy="1621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63B88C-E3B8-90B7-65E6-DBE21C74C405}"/>
                    </a:ext>
                  </a:extLst>
                </p14:cNvPr>
                <p14:cNvContentPartPr/>
                <p14:nvPr/>
              </p14:nvContentPartPr>
              <p14:xfrm>
                <a:off x="8262977" y="4969639"/>
                <a:ext cx="75216" cy="22913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63B88C-E3B8-90B7-65E6-DBE21C74C4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6103" y="4925850"/>
                  <a:ext cx="167873" cy="109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9B2D5-46EE-2079-F0F6-AB041F88D8C9}"/>
                    </a:ext>
                  </a:extLst>
                </p14:cNvPr>
                <p14:cNvContentPartPr/>
                <p14:nvPr/>
              </p14:nvContentPartPr>
              <p14:xfrm>
                <a:off x="7881215" y="4621579"/>
                <a:ext cx="532195" cy="398251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9B2D5-46EE-2079-F0F6-AB041F88D8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3982" y="4576925"/>
                  <a:ext cx="625563" cy="4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A22A3C-5FBD-2D47-1F7B-6C7FED7A9FF1}"/>
                    </a:ext>
                  </a:extLst>
                </p14:cNvPr>
                <p14:cNvContentPartPr/>
                <p14:nvPr/>
              </p14:nvContentPartPr>
              <p14:xfrm>
                <a:off x="7833919" y="4545711"/>
                <a:ext cx="227" cy="98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A22A3C-5FBD-2D47-1F7B-6C7FED7A9F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8244" y="4532790"/>
                  <a:ext cx="11350" cy="35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59">
                  <a:extLst>
                    <a:ext uri="{FF2B5EF4-FFF2-40B4-BE49-F238E27FC236}">
                      <a16:creationId xmlns:a16="http://schemas.microsoft.com/office/drawing/2014/main" id="{9939D3C7-98EE-A26E-50E6-BB27181FEF39}"/>
                    </a:ext>
                  </a:extLst>
                </p14:cNvPr>
                <p14:cNvContentPartPr/>
                <p14:nvPr/>
              </p14:nvContentPartPr>
              <p14:xfrm>
                <a:off x="7830056" y="4507523"/>
                <a:ext cx="24087" cy="900702"/>
              </p14:xfrm>
            </p:contentPart>
          </mc:Choice>
          <mc:Fallback xmlns="">
            <p:pic>
              <p:nvPicPr>
                <p:cNvPr id="15" name="Ink 59">
                  <a:extLst>
                    <a:ext uri="{FF2B5EF4-FFF2-40B4-BE49-F238E27FC236}">
                      <a16:creationId xmlns:a16="http://schemas.microsoft.com/office/drawing/2014/main" id="{9939D3C7-98EE-A26E-50E6-BB27181FEF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06516" y="4485187"/>
                  <a:ext cx="70619" cy="944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74">
                  <a:extLst>
                    <a:ext uri="{FF2B5EF4-FFF2-40B4-BE49-F238E27FC236}">
                      <a16:creationId xmlns:a16="http://schemas.microsoft.com/office/drawing/2014/main" id="{89001271-ABB9-4157-ABB0-D8F7F660367F}"/>
                    </a:ext>
                  </a:extLst>
                </p14:cNvPr>
                <p14:cNvContentPartPr/>
                <p14:nvPr/>
              </p14:nvContentPartPr>
              <p14:xfrm>
                <a:off x="7289862" y="3230952"/>
                <a:ext cx="124200" cy="2193120"/>
              </p14:xfrm>
            </p:contentPart>
          </mc:Choice>
          <mc:Fallback xmlns="">
            <p:pic>
              <p:nvPicPr>
                <p:cNvPr id="16" name="Ink 74">
                  <a:extLst>
                    <a:ext uri="{FF2B5EF4-FFF2-40B4-BE49-F238E27FC236}">
                      <a16:creationId xmlns:a16="http://schemas.microsoft.com/office/drawing/2014/main" id="{89001271-ABB9-4157-ABB0-D8F7F66036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42600" y="3186269"/>
                  <a:ext cx="217625" cy="228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77">
                  <a:extLst>
                    <a:ext uri="{FF2B5EF4-FFF2-40B4-BE49-F238E27FC236}">
                      <a16:creationId xmlns:a16="http://schemas.microsoft.com/office/drawing/2014/main" id="{95FF7B7C-5916-8DBD-6E17-650CC7B9A7F7}"/>
                    </a:ext>
                  </a:extLst>
                </p14:cNvPr>
                <p14:cNvContentPartPr/>
                <p14:nvPr/>
              </p14:nvContentPartPr>
              <p14:xfrm>
                <a:off x="11286413" y="5274851"/>
                <a:ext cx="152250" cy="167484"/>
              </p14:xfrm>
            </p:contentPart>
          </mc:Choice>
          <mc:Fallback xmlns="">
            <p:pic>
              <p:nvPicPr>
                <p:cNvPr id="17" name="Ink 77">
                  <a:extLst>
                    <a:ext uri="{FF2B5EF4-FFF2-40B4-BE49-F238E27FC236}">
                      <a16:creationId xmlns:a16="http://schemas.microsoft.com/office/drawing/2014/main" id="{95FF7B7C-5916-8DBD-6E17-650CC7B9A7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9314" y="5230258"/>
                  <a:ext cx="245353" cy="25563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081216-1C9A-6BF0-C35B-D44C94A262EA}"/>
                </a:ext>
              </a:extLst>
            </p:cNvPr>
            <p:cNvSpPr txBox="1"/>
            <p:nvPr/>
          </p:nvSpPr>
          <p:spPr>
            <a:xfrm rot="5400000">
              <a:off x="6368628" y="4104394"/>
              <a:ext cx="1562723" cy="516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popularity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C3D1F-E920-0367-DD1E-A8D65DFEC9C9}"/>
              </a:ext>
            </a:extLst>
          </p:cNvPr>
          <p:cNvCxnSpPr>
            <a:cxnSpLocks/>
          </p:cNvCxnSpPr>
          <p:nvPr/>
        </p:nvCxnSpPr>
        <p:spPr>
          <a:xfrm flipV="1">
            <a:off x="2347263" y="5291096"/>
            <a:ext cx="531917" cy="52599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CBAEC-5CD5-9CDD-16AF-F86702E1CBBF}"/>
              </a:ext>
            </a:extLst>
          </p:cNvPr>
          <p:cNvSpPr txBox="1"/>
          <p:nvPr/>
        </p:nvSpPr>
        <p:spPr>
          <a:xfrm>
            <a:off x="2746350" y="4201122"/>
            <a:ext cx="27549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Human annotations are often in the “head” of task distribution.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2E3CD9-FCBB-14B6-967D-0F5FBEC5DB20}"/>
              </a:ext>
            </a:extLst>
          </p:cNvPr>
          <p:cNvGrpSpPr/>
          <p:nvPr/>
        </p:nvGrpSpPr>
        <p:grpSpPr>
          <a:xfrm>
            <a:off x="6924652" y="2963699"/>
            <a:ext cx="4717988" cy="3161353"/>
            <a:chOff x="6766988" y="2701776"/>
            <a:chExt cx="5260329" cy="3673040"/>
          </a:xfrm>
        </p:grpSpPr>
        <p:pic>
          <p:nvPicPr>
            <p:cNvPr id="3" name="Picture 2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0EDB8B6B-C808-AA41-21DC-02A2B5DDC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7500" b="7500"/>
            <a:stretch/>
          </p:blipFill>
          <p:spPr>
            <a:xfrm>
              <a:off x="7379117" y="2701776"/>
              <a:ext cx="4648200" cy="10795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1EDFD1CB-AF52-1B59-B6F7-3D557D8C3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391817" y="5190659"/>
              <a:ext cx="4635500" cy="1143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90D16A-1BA6-A5A8-2E25-75E544E8CAD8}"/>
                </a:ext>
              </a:extLst>
            </p:cNvPr>
            <p:cNvSpPr txBox="1"/>
            <p:nvPr/>
          </p:nvSpPr>
          <p:spPr>
            <a:xfrm>
              <a:off x="6766988" y="3241526"/>
              <a:ext cx="498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/>
                <a:t>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5D196D-D0AD-DD03-C4D4-B8A76847E60B}"/>
                </a:ext>
              </a:extLst>
            </p:cNvPr>
            <p:cNvSpPr txBox="1"/>
            <p:nvPr/>
          </p:nvSpPr>
          <p:spPr>
            <a:xfrm>
              <a:off x="6800678" y="5790041"/>
              <a:ext cx="498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/>
                <a:t>😱</a:t>
              </a:r>
            </a:p>
          </p:txBody>
        </p:sp>
        <p:pic>
          <p:nvPicPr>
            <p:cNvPr id="23" name="Picture 22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785867E0-D894-E617-24DA-431FE2D5E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255" r="1348" b="7203"/>
            <a:stretch/>
          </p:blipFill>
          <p:spPr>
            <a:xfrm>
              <a:off x="7379117" y="3939686"/>
              <a:ext cx="4648200" cy="10795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3AB89E-AA96-7E76-56EA-10B43897AEF9}"/>
                </a:ext>
              </a:extLst>
            </p:cNvPr>
            <p:cNvSpPr txBox="1"/>
            <p:nvPr/>
          </p:nvSpPr>
          <p:spPr>
            <a:xfrm>
              <a:off x="6808291" y="4592821"/>
              <a:ext cx="498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/>
                <a:t>😱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04D3386-5625-36FF-F8E4-2231A51F0AD1}"/>
              </a:ext>
            </a:extLst>
          </p:cNvPr>
          <p:cNvSpPr txBox="1"/>
          <p:nvPr/>
        </p:nvSpPr>
        <p:spPr>
          <a:xfrm>
            <a:off x="7289536" y="6453043"/>
            <a:ext cx="6100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[generated via GPT3 text-davinci-002, Nov 27 2022]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9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Self-Instructing LMs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LMs already know about a variety of ”task instructions”. We may just need to help them surface it. 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Self-Instructing LMs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LMs already know about a variety of ”task instructions”. We may just need to help them surface it.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Idea: </a:t>
            </a:r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bootstrap “instruction”</a:t>
            </a:r>
            <a:r>
              <a:rPr lang="en-US" dirty="0"/>
              <a:t> from off-the-shelf LMs.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CC8D337-CC3E-5BC1-A7DE-0657F979A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" t="4841" r="22591" b="29319"/>
          <a:stretch/>
        </p:blipFill>
        <p:spPr>
          <a:xfrm>
            <a:off x="785947" y="1521823"/>
            <a:ext cx="10595887" cy="473351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76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Self-Instructing LMs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 </a:t>
            </a:r>
            <a:r>
              <a:rPr lang="en-US" dirty="0"/>
              <a:t>LMs already know about a variety of ”task instructions”. We may just need to help them surface it.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Idea: </a:t>
            </a:r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bootstrap “instruction”</a:t>
            </a:r>
            <a:r>
              <a:rPr lang="en-US" dirty="0"/>
              <a:t> from off-the-shelf LMs.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6407AF-31F5-3341-C15F-F1EB30BC38B1}"/>
                  </a:ext>
                </a:extLst>
              </p:cNvPr>
              <p:cNvSpPr txBox="1"/>
              <p:nvPr/>
            </p:nvSpPr>
            <p:spPr>
              <a:xfrm>
                <a:off x="4629504" y="5009351"/>
                <a:ext cx="960489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 smtClean="0"/>
                        <m:t>🤖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6407AF-31F5-3341-C15F-F1EB30BC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504" y="5009351"/>
                <a:ext cx="960489" cy="10400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89951-7893-F571-ED38-EEC76524551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8047" y="5529398"/>
            <a:ext cx="1551457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7F6A9C-296E-B9A1-B336-B926C8865F55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589993" y="5529398"/>
            <a:ext cx="671682" cy="335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0EDA07A-5D30-9DFB-7491-2B27246E33F5}"/>
              </a:ext>
            </a:extLst>
          </p:cNvPr>
          <p:cNvSpPr/>
          <p:nvPr/>
        </p:nvSpPr>
        <p:spPr>
          <a:xfrm>
            <a:off x="8302595" y="5115729"/>
            <a:ext cx="1407152" cy="827334"/>
          </a:xfrm>
          <a:prstGeom prst="rect">
            <a:avLst/>
          </a:prstGeom>
          <a:solidFill>
            <a:srgbClr val="DE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New instructions</a:t>
            </a:r>
          </a:p>
        </p:txBody>
      </p:sp>
      <p:sp>
        <p:nvSpPr>
          <p:cNvPr id="39" name="Decision 38">
            <a:extLst>
              <a:ext uri="{FF2B5EF4-FFF2-40B4-BE49-F238E27FC236}">
                <a16:creationId xmlns:a16="http://schemas.microsoft.com/office/drawing/2014/main" id="{39785ADD-9700-1663-FDA8-649F79AC5BC6}"/>
              </a:ext>
            </a:extLst>
          </p:cNvPr>
          <p:cNvSpPr/>
          <p:nvPr/>
        </p:nvSpPr>
        <p:spPr>
          <a:xfrm>
            <a:off x="6261675" y="5070201"/>
            <a:ext cx="1407152" cy="925101"/>
          </a:xfrm>
          <a:prstGeom prst="flowChartDecision">
            <a:avLst/>
          </a:prstGeom>
          <a:solidFill>
            <a:srgbClr val="DE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Black Database Icon Isolated On White Stock Illustration 1453502969 |  Shutterstock">
            <a:extLst>
              <a:ext uri="{FF2B5EF4-FFF2-40B4-BE49-F238E27FC236}">
                <a16:creationId xmlns:a16="http://schemas.microsoft.com/office/drawing/2014/main" id="{2085BFAB-7573-0902-8DE7-368A188FE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15740" r="18147" b="24051"/>
          <a:stretch/>
        </p:blipFill>
        <p:spPr bwMode="auto">
          <a:xfrm>
            <a:off x="2453684" y="5224406"/>
            <a:ext cx="601761" cy="60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DBE97E9-70D3-05B5-2EBE-B6CD68301117}"/>
              </a:ext>
            </a:extLst>
          </p:cNvPr>
          <p:cNvSpPr txBox="1"/>
          <p:nvPr/>
        </p:nvSpPr>
        <p:spPr>
          <a:xfrm>
            <a:off x="1780599" y="5834387"/>
            <a:ext cx="1947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A small set of </a:t>
            </a:r>
            <a:b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seed instructions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246A9D-5BDF-D07B-69CF-6E20A993A37E}"/>
              </a:ext>
            </a:extLst>
          </p:cNvPr>
          <p:cNvSpPr txBox="1"/>
          <p:nvPr/>
        </p:nvSpPr>
        <p:spPr>
          <a:xfrm>
            <a:off x="2899956" y="5140158"/>
            <a:ext cx="194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prompt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3B350-F3CE-C847-646F-DE1EF969303C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7668827" y="5529396"/>
            <a:ext cx="633768" cy="33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7E94671-D264-F4B9-C962-C1575FDCB687}"/>
              </a:ext>
            </a:extLst>
          </p:cNvPr>
          <p:cNvCxnSpPr>
            <a:cxnSpLocks/>
            <a:stCxn id="38" idx="3"/>
            <a:endCxn id="1030" idx="0"/>
          </p:cNvCxnSpPr>
          <p:nvPr/>
        </p:nvCxnSpPr>
        <p:spPr>
          <a:xfrm flipH="1" flipV="1">
            <a:off x="2754565" y="5224406"/>
            <a:ext cx="6955182" cy="304990"/>
          </a:xfrm>
          <a:prstGeom prst="bentConnector4">
            <a:avLst>
              <a:gd name="adj1" fmla="val -3287"/>
              <a:gd name="adj2" fmla="val 333045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4038599-5EB7-B026-81D2-AA4806BE1DA1}"/>
              </a:ext>
            </a:extLst>
          </p:cNvPr>
          <p:cNvSpPr txBox="1"/>
          <p:nvPr/>
        </p:nvSpPr>
        <p:spPr>
          <a:xfrm>
            <a:off x="5835433" y="5071972"/>
            <a:ext cx="2285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 if not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novel 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confident</a:t>
            </a:r>
          </a:p>
        </p:txBody>
      </p:sp>
    </p:spTree>
    <p:extLst>
      <p:ext uri="{BB962C8B-B14F-4D97-AF65-F5344CB8AC3E}">
        <p14:creationId xmlns:p14="http://schemas.microsoft.com/office/powerpoint/2010/main" val="129721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Self-Instructing LMs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51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Evaluation on “Super-Nat Instructs”*</a:t>
            </a:r>
          </a:p>
          <a:p>
            <a:pPr>
              <a:lnSpc>
                <a:spcPct val="150000"/>
              </a:lnSpc>
            </a:pPr>
            <a:r>
              <a:rPr lang="en-US" dirty="0"/>
              <a:t>Self-Instructing improves the vanilla LM (GPT3) by ~15 points.</a:t>
            </a:r>
          </a:p>
          <a:p>
            <a:pPr>
              <a:lnSpc>
                <a:spcPct val="150000"/>
              </a:lnSpc>
            </a:pPr>
            <a:r>
              <a:rPr lang="en-US" dirty="0"/>
              <a:t>Self-Instructing still has ~10 points gap from InstructGPT3.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10B50-E5F2-8340-E17B-24C47392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90" y="1909673"/>
            <a:ext cx="4606894" cy="435133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8A336E9-3759-0006-1FB2-6DAF09FF6997}"/>
              </a:ext>
            </a:extLst>
          </p:cNvPr>
          <p:cNvSpPr txBox="1">
            <a:spLocks/>
          </p:cNvSpPr>
          <p:nvPr/>
        </p:nvSpPr>
        <p:spPr bwMode="auto">
          <a:xfrm>
            <a:off x="38637" y="6479996"/>
            <a:ext cx="12051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* Super-</a:t>
            </a:r>
            <a:r>
              <a:rPr lang="en-US" sz="1600" dirty="0" err="1"/>
              <a:t>NaturalInstructions</a:t>
            </a:r>
            <a:r>
              <a:rPr lang="en-US" sz="1600" dirty="0"/>
              <a:t>: Generalization via Declarative Instructions on 1600+ NLP Tasks, Wang, …., Khashabi,  </a:t>
            </a:r>
            <a:r>
              <a:rPr lang="en-US" sz="1600" i="1" dirty="0"/>
              <a:t>EMNLP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7EDF5-80D8-83C9-B62C-25179AF5DB2E}"/>
              </a:ext>
            </a:extLst>
          </p:cNvPr>
          <p:cNvSpPr/>
          <p:nvPr/>
        </p:nvSpPr>
        <p:spPr>
          <a:xfrm>
            <a:off x="10215154" y="1909673"/>
            <a:ext cx="1440930" cy="445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Self-Instructing LMs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51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Evaluation on “</a:t>
            </a:r>
            <a:r>
              <a:rPr lang="en-US" dirty="0" err="1"/>
              <a:t>EditEval</a:t>
            </a:r>
            <a:r>
              <a:rPr lang="en-US" dirty="0"/>
              <a:t>”*</a:t>
            </a:r>
          </a:p>
          <a:p>
            <a:pPr>
              <a:lnSpc>
                <a:spcPct val="150000"/>
              </a:lnSpc>
            </a:pPr>
            <a:r>
              <a:rPr lang="en-US" dirty="0"/>
              <a:t>Self-instructing improves GPT3 by ~7%</a:t>
            </a:r>
          </a:p>
          <a:p>
            <a:pPr>
              <a:lnSpc>
                <a:spcPct val="150000"/>
              </a:lnSpc>
            </a:pPr>
            <a:r>
              <a:rPr lang="en-US" dirty="0"/>
              <a:t>Self-instructing is close to </a:t>
            </a:r>
            <a:r>
              <a:rPr lang="en-US" dirty="0" err="1"/>
              <a:t>InstructGPT’s</a:t>
            </a:r>
            <a:r>
              <a:rPr lang="en-US" dirty="0"/>
              <a:t>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A336E9-3759-0006-1FB2-6DAF09FF6997}"/>
              </a:ext>
            </a:extLst>
          </p:cNvPr>
          <p:cNvSpPr txBox="1">
            <a:spLocks/>
          </p:cNvSpPr>
          <p:nvPr/>
        </p:nvSpPr>
        <p:spPr bwMode="auto">
          <a:xfrm>
            <a:off x="38637" y="6479996"/>
            <a:ext cx="12051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* </a:t>
            </a:r>
            <a:r>
              <a:rPr lang="en-US" sz="1600" dirty="0" err="1"/>
              <a:t>EditEval</a:t>
            </a:r>
            <a:r>
              <a:rPr lang="en-US" sz="1600" dirty="0"/>
              <a:t>: An Instruction-Based Benchmark for Text Improvements, Jane Dwivedi-Yu et al.,  </a:t>
            </a:r>
            <a:r>
              <a:rPr lang="en-US" sz="1600" i="1" dirty="0" err="1"/>
              <a:t>arXiv</a:t>
            </a:r>
            <a:r>
              <a:rPr lang="en-US" sz="1600" i="1" dirty="0"/>
              <a:t>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D1993-EC39-9044-DBF7-BB8C8F22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06" y="1690688"/>
            <a:ext cx="4353085" cy="48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62E-F4DC-A44F-BBA9-F39DCC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Instruction-tuning: 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3FB8-E63B-8F41-8554-47797309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Dependence on labeled data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Limited to raw text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63D0-73A1-2A4E-B1A1-810EE29D6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50908-5805-8B28-6FB4-BE62FB723268}"/>
              </a:ext>
            </a:extLst>
          </p:cNvPr>
          <p:cNvSpPr txBox="1"/>
          <p:nvPr/>
        </p:nvSpPr>
        <p:spPr>
          <a:xfrm>
            <a:off x="548640" y="3383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4626">
        <p159:morph option="byObject"/>
      </p:transition>
    </mc:Choice>
    <mc:Fallback xmlns="">
      <p:transition spd="med" advTm="462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Raw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Web-pages are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raw text form — Language is grounded in a variety of graphics and structure.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100" name="Picture 4" descr="Small Business Web Design Packages | Website Design Packages">
            <a:extLst>
              <a:ext uri="{FF2B5EF4-FFF2-40B4-BE49-F238E27FC236}">
                <a16:creationId xmlns:a16="http://schemas.microsoft.com/office/drawing/2014/main" id="{0E2F5D86-B105-95C9-19D6-D7DD32B58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b="12311"/>
          <a:stretch/>
        </p:blipFill>
        <p:spPr bwMode="auto">
          <a:xfrm>
            <a:off x="1730062" y="3001668"/>
            <a:ext cx="8731876" cy="320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Raw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Web-pages are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 raw text form — Language is grounded in a variety of graphics and structure.  </a:t>
            </a:r>
          </a:p>
          <a:p>
            <a:r>
              <a:rPr lang="en-US" dirty="0" err="1"/>
              <a:t>Crowdworkers</a:t>
            </a:r>
            <a:r>
              <a:rPr lang="en-US" dirty="0"/>
              <a:t> solve a variety of </a:t>
            </a:r>
            <a:r>
              <a:rPr lang="en-US" dirty="0">
                <a:solidFill>
                  <a:srgbClr val="00B050"/>
                </a:solidFill>
              </a:rPr>
              <a:t>tasks formulated as web-grounded instructions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 descr="Amazon Mechanical Turk Reviews 2022: Details, Pricing, &amp; Features | G2">
            <a:extLst>
              <a:ext uri="{FF2B5EF4-FFF2-40B4-BE49-F238E27FC236}">
                <a16:creationId xmlns:a16="http://schemas.microsoft.com/office/drawing/2014/main" id="{DF4E1266-D178-EAC3-720C-D9452A9C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7" t="24165" r="26394" b="25614"/>
          <a:stretch/>
        </p:blipFill>
        <p:spPr bwMode="auto">
          <a:xfrm>
            <a:off x="10012306" y="4528376"/>
            <a:ext cx="1721128" cy="97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2AF93A3-8361-1A7D-F6E4-77CA71FB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30" y="4251439"/>
            <a:ext cx="2317080" cy="18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BB281C82-78B0-73FE-6A5E-49385C07131C}"/>
              </a:ext>
            </a:extLst>
          </p:cNvPr>
          <p:cNvSpPr/>
          <p:nvPr/>
        </p:nvSpPr>
        <p:spPr>
          <a:xfrm>
            <a:off x="4924019" y="4823733"/>
            <a:ext cx="1571222" cy="68099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7F8C91-AA10-FD4B-683E-654735C0B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050" y="3429000"/>
            <a:ext cx="2921568" cy="3734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84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Models that Align w/ Web-grounded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motivate building models that can follow language instructions grounded in web page form.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/>
              <p:nvPr/>
            </p:nvSpPr>
            <p:spPr>
              <a:xfrm>
                <a:off x="3033059" y="4413486"/>
                <a:ext cx="960489" cy="1636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800" dirty="0" smtClean="0"/>
                        <m:t>🤖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059" y="4413486"/>
                <a:ext cx="960489" cy="1636858"/>
              </a:xfrm>
              <a:prstGeom prst="rect">
                <a:avLst/>
              </a:prstGeom>
              <a:blipFill>
                <a:blip r:embed="rId3"/>
                <a:stretch>
                  <a:fillRect r="-54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75CFB08C-6101-8A62-B49E-4342BF58CF17}"/>
              </a:ext>
            </a:extLst>
          </p:cNvPr>
          <p:cNvSpPr/>
          <p:nvPr/>
        </p:nvSpPr>
        <p:spPr>
          <a:xfrm>
            <a:off x="4924019" y="4823733"/>
            <a:ext cx="1571222" cy="68099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7DE35C-EDA8-5A93-1B0E-43FA6C2F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50" y="3429000"/>
            <a:ext cx="2921568" cy="3734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9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0A540-A085-4004-72DF-832F2B40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Broad capabilities</a:t>
            </a:r>
            <a:r>
              <a:rPr lang="en-US" dirty="0"/>
              <a:t> but </a:t>
            </a:r>
            <a:r>
              <a:rPr lang="en-US" dirty="0">
                <a:solidFill>
                  <a:srgbClr val="C00000"/>
                </a:solidFill>
              </a:rPr>
              <a:t>limited control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Irrelevant responses (though fluent) </a:t>
            </a:r>
          </a:p>
          <a:p>
            <a:pPr lvl="1"/>
            <a:r>
              <a:rPr lang="en-US" dirty="0"/>
              <a:t>Hallucination </a:t>
            </a:r>
          </a:p>
          <a:p>
            <a:pPr lvl="1"/>
            <a:r>
              <a:rPr lang="en-US" dirty="0"/>
              <a:t>Toxic or biased responses 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0C1D8-4C83-DE46-9CEC-0A21C5E5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Models, Off-the-Shelf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A343-C825-8612-0CAD-7940F19BC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E4A5F-E2D0-2657-B1BF-FFA42380AE41}"/>
              </a:ext>
            </a:extLst>
          </p:cNvPr>
          <p:cNvSpPr txBox="1"/>
          <p:nvPr/>
        </p:nvSpPr>
        <p:spPr>
          <a:xfrm>
            <a:off x="6718852" y="2184560"/>
            <a:ext cx="5570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“Jack of all trades, master of none”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7DCF32-9965-F557-23FC-7A278A97CCC1}"/>
              </a:ext>
            </a:extLst>
          </p:cNvPr>
          <p:cNvSpPr/>
          <p:nvPr/>
        </p:nvSpPr>
        <p:spPr>
          <a:xfrm>
            <a:off x="4443740" y="3822777"/>
            <a:ext cx="3431016" cy="1917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7724A-B15C-7203-3D92-F9241EB1B32D}"/>
              </a:ext>
            </a:extLst>
          </p:cNvPr>
          <p:cNvGrpSpPr/>
          <p:nvPr/>
        </p:nvGrpSpPr>
        <p:grpSpPr>
          <a:xfrm>
            <a:off x="4524772" y="4024272"/>
            <a:ext cx="3269678" cy="1524185"/>
            <a:chOff x="4104182" y="4542416"/>
            <a:chExt cx="3269678" cy="1524185"/>
          </a:xfrm>
        </p:grpSpPr>
        <p:sp>
          <p:nvSpPr>
            <p:cNvPr id="10" name="Manual Operation 9">
              <a:extLst>
                <a:ext uri="{FF2B5EF4-FFF2-40B4-BE49-F238E27FC236}">
                  <a16:creationId xmlns:a16="http://schemas.microsoft.com/office/drawing/2014/main" id="{0CAD1573-4A95-FA23-60B3-F7166BCE9538}"/>
                </a:ext>
              </a:extLst>
            </p:cNvPr>
            <p:cNvSpPr/>
            <p:nvPr/>
          </p:nvSpPr>
          <p:spPr>
            <a:xfrm rot="16200000">
              <a:off x="4051490" y="4595108"/>
              <a:ext cx="1524185" cy="1418802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Manual Operation 10">
              <a:extLst>
                <a:ext uri="{FF2B5EF4-FFF2-40B4-BE49-F238E27FC236}">
                  <a16:creationId xmlns:a16="http://schemas.microsoft.com/office/drawing/2014/main" id="{19EFB9A4-F24C-3957-B45E-DFE2B160C323}"/>
                </a:ext>
              </a:extLst>
            </p:cNvPr>
            <p:cNvSpPr/>
            <p:nvPr/>
          </p:nvSpPr>
          <p:spPr>
            <a:xfrm rot="16200000" flipV="1">
              <a:off x="5902365" y="4595107"/>
              <a:ext cx="1524185" cy="1418804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D20216-F0F1-B6A6-00DC-2EEBB9ACA423}"/>
                </a:ext>
              </a:extLst>
            </p:cNvPr>
            <p:cNvSpPr/>
            <p:nvPr/>
          </p:nvSpPr>
          <p:spPr>
            <a:xfrm>
              <a:off x="5559557" y="4847538"/>
              <a:ext cx="34747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0.2</a:t>
              </a:r>
            </a:p>
            <a:p>
              <a:pPr algn="ctr"/>
              <a:r>
                <a:rPr lang="en-US" sz="1100" dirty="0"/>
                <a:t>-0.4</a:t>
              </a:r>
            </a:p>
            <a:p>
              <a:pPr algn="ctr"/>
              <a:r>
                <a:rPr lang="en-US" sz="1100" dirty="0"/>
                <a:t>0.1</a:t>
              </a:r>
            </a:p>
            <a:p>
              <a:pPr algn="ctr"/>
              <a:r>
                <a:rPr lang="en-US" sz="1100" dirty="0"/>
                <a:t>0.0</a:t>
              </a:r>
            </a:p>
            <a:p>
              <a:pPr algn="ctr"/>
              <a:r>
                <a:rPr lang="en-US" sz="1100" dirty="0"/>
                <a:t>-0.5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47F001-375B-18F5-D662-02FF852355CB}"/>
              </a:ext>
            </a:extLst>
          </p:cNvPr>
          <p:cNvSpPr/>
          <p:nvPr/>
        </p:nvSpPr>
        <p:spPr>
          <a:xfrm>
            <a:off x="3384921" y="4477763"/>
            <a:ext cx="930594" cy="65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2A4C95-52BD-447E-900A-97244A68D6BE}"/>
              </a:ext>
            </a:extLst>
          </p:cNvPr>
          <p:cNvSpPr/>
          <p:nvPr/>
        </p:nvSpPr>
        <p:spPr>
          <a:xfrm>
            <a:off x="8004664" y="4539241"/>
            <a:ext cx="928445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8648E-AE4F-AA4A-7A5F-37E0EE50866C}"/>
              </a:ext>
            </a:extLst>
          </p:cNvPr>
          <p:cNvSpPr txBox="1"/>
          <p:nvPr/>
        </p:nvSpPr>
        <p:spPr>
          <a:xfrm>
            <a:off x="2632352" y="6488668"/>
            <a:ext cx="784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800" dirty="0" err="1"/>
              <a:t>Bengio</a:t>
            </a:r>
            <a:r>
              <a:rPr lang="en-US" sz="1800" dirty="0"/>
              <a:t> et al. ‘04, Peters et al. ‘18,  </a:t>
            </a:r>
            <a:r>
              <a:rPr lang="en-US" sz="1800" dirty="0" err="1"/>
              <a:t>Raffel</a:t>
            </a:r>
            <a:r>
              <a:rPr lang="en-US" sz="1800" dirty="0"/>
              <a:t> et al. ‘20, Brown et al. ’20, many others]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04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0">
        <p159:morph option="byObject"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Models that Align w/ Web-grounded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motivate building models that can follow language instructions grounded in web page form.</a:t>
            </a:r>
          </a:p>
          <a:p>
            <a:r>
              <a:rPr lang="en-US" dirty="0"/>
              <a:t>As a </a:t>
            </a:r>
            <a:r>
              <a:rPr lang="en-US" b="1" dirty="0"/>
              <a:t>first step</a:t>
            </a:r>
            <a:r>
              <a:rPr lang="en-US" dirty="0"/>
              <a:t>, define a comprehensive evaluation protocol.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/>
              <p:nvPr/>
            </p:nvSpPr>
            <p:spPr>
              <a:xfrm>
                <a:off x="7760040" y="4573551"/>
                <a:ext cx="606603" cy="1030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 smtClean="0"/>
                        <m:t>🤖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040" y="4573551"/>
                <a:ext cx="606603" cy="1030151"/>
              </a:xfrm>
              <a:prstGeom prst="rect">
                <a:avLst/>
              </a:prstGeom>
              <a:blipFill>
                <a:blip r:embed="rId3"/>
                <a:stretch>
                  <a:fillRect r="-5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75CFB08C-6101-8A62-B49E-4342BF58CF17}"/>
              </a:ext>
            </a:extLst>
          </p:cNvPr>
          <p:cNvSpPr/>
          <p:nvPr/>
        </p:nvSpPr>
        <p:spPr>
          <a:xfrm>
            <a:off x="8807878" y="4820709"/>
            <a:ext cx="992315" cy="48666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7DE35C-EDA8-5A93-1B0E-43FA6C2F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62" y="3823983"/>
            <a:ext cx="1845134" cy="2668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DE01A-75CE-7A71-D9D4-5AC26712879F}"/>
              </a:ext>
            </a:extLst>
          </p:cNvPr>
          <p:cNvSpPr txBox="1"/>
          <p:nvPr/>
        </p:nvSpPr>
        <p:spPr>
          <a:xfrm>
            <a:off x="838200" y="4426906"/>
            <a:ext cx="6618585" cy="1323439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Turk-Instruction: </a:t>
            </a:r>
            <a:r>
              <a:rPr lang="en-US" sz="4000" dirty="0"/>
              <a:t>a collection of 200+ crowdsourcing tasks </a:t>
            </a:r>
          </a:p>
        </p:txBody>
      </p:sp>
    </p:spTree>
    <p:extLst>
      <p:ext uri="{BB962C8B-B14F-4D97-AF65-F5344CB8AC3E}">
        <p14:creationId xmlns:p14="http://schemas.microsoft.com/office/powerpoint/2010/main" val="71935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Models that Align w/ Web-grounded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Currently: </a:t>
            </a:r>
            <a:r>
              <a:rPr lang="en-US" dirty="0"/>
              <a:t>models that exploit textual/visual information to modify web pages. </a:t>
            </a:r>
          </a:p>
          <a:p>
            <a:r>
              <a:rPr lang="en-US" b="1" dirty="0"/>
              <a:t>Future: </a:t>
            </a:r>
          </a:p>
          <a:p>
            <a:pPr lvl="1"/>
            <a:r>
              <a:rPr lang="en-US" dirty="0"/>
              <a:t>Machine-human collaborative annotation </a:t>
            </a:r>
          </a:p>
          <a:p>
            <a:pPr lvl="1"/>
            <a:r>
              <a:rPr lang="en-US" dirty="0" err="1"/>
              <a:t>Cybernaut</a:t>
            </a:r>
            <a:r>
              <a:rPr lang="en-US" dirty="0"/>
              <a:t> systems —help humans do things on the web 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/>
              <p:nvPr/>
            </p:nvSpPr>
            <p:spPr>
              <a:xfrm>
                <a:off x="7760040" y="4573551"/>
                <a:ext cx="606603" cy="1030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 smtClean="0"/>
                        <m:t>🤖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8AC3E-3DB2-3768-1900-3F570ACF0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040" y="4573551"/>
                <a:ext cx="606603" cy="1030151"/>
              </a:xfrm>
              <a:prstGeom prst="rect">
                <a:avLst/>
              </a:prstGeom>
              <a:blipFill>
                <a:blip r:embed="rId3"/>
                <a:stretch>
                  <a:fillRect r="-5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75CFB08C-6101-8A62-B49E-4342BF58CF17}"/>
              </a:ext>
            </a:extLst>
          </p:cNvPr>
          <p:cNvSpPr/>
          <p:nvPr/>
        </p:nvSpPr>
        <p:spPr>
          <a:xfrm>
            <a:off x="8807878" y="4820709"/>
            <a:ext cx="992315" cy="48666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7DE35C-EDA8-5A93-1B0E-43FA6C2F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62" y="3823983"/>
            <a:ext cx="1845134" cy="2668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DE01A-75CE-7A71-D9D4-5AC26712879F}"/>
              </a:ext>
            </a:extLst>
          </p:cNvPr>
          <p:cNvSpPr txBox="1"/>
          <p:nvPr/>
        </p:nvSpPr>
        <p:spPr>
          <a:xfrm>
            <a:off x="838200" y="4426906"/>
            <a:ext cx="6618585" cy="1323439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Turk-Instruction: </a:t>
            </a:r>
            <a:r>
              <a:rPr lang="en-US" sz="4000" dirty="0"/>
              <a:t>a collection of 200+ crowdsourcing tasks </a:t>
            </a:r>
          </a:p>
        </p:txBody>
      </p:sp>
    </p:spTree>
    <p:extLst>
      <p:ext uri="{BB962C8B-B14F-4D97-AF65-F5344CB8AC3E}">
        <p14:creationId xmlns:p14="http://schemas.microsoft.com/office/powerpoint/2010/main" val="248354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7F6-1FA7-06B6-2E22-14710705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Together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BA806F-11B4-70A9-0E60-0049763F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Moving forward: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robust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broad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interactions with LMs. 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“Self-Instructing” for robustness to a variety of “instructions”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”Turk-Instructions”:  language instructions grounded in web-pages.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4F8A-C36B-740B-ABDB-10E2675C8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CB9E5B-2CDB-E879-4D61-C1B97F24C32E}"/>
              </a:ext>
            </a:extLst>
          </p:cNvPr>
          <p:cNvGrpSpPr/>
          <p:nvPr/>
        </p:nvGrpSpPr>
        <p:grpSpPr>
          <a:xfrm>
            <a:off x="8127779" y="1193860"/>
            <a:ext cx="2860260" cy="2318278"/>
            <a:chOff x="8292449" y="-85256"/>
            <a:chExt cx="3494705" cy="28257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C0824D-4882-C42A-381E-B25D4FEA8668}"/>
                </a:ext>
              </a:extLst>
            </p:cNvPr>
            <p:cNvSpPr txBox="1"/>
            <p:nvPr/>
          </p:nvSpPr>
          <p:spPr>
            <a:xfrm rot="16200000">
              <a:off x="7665151" y="542042"/>
              <a:ext cx="1743456" cy="4888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Generality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196CB1-3255-B49A-9D77-E28F637E5127}"/>
                </a:ext>
              </a:extLst>
            </p:cNvPr>
            <p:cNvGrpSpPr/>
            <p:nvPr/>
          </p:nvGrpSpPr>
          <p:grpSpPr>
            <a:xfrm>
              <a:off x="8869675" y="414053"/>
              <a:ext cx="2917479" cy="2326431"/>
              <a:chOff x="3866619" y="1998144"/>
              <a:chExt cx="5458632" cy="41668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05B598-FEA0-DE16-A869-E7E881CF9664}"/>
                  </a:ext>
                </a:extLst>
              </p:cNvPr>
              <p:cNvGrpSpPr/>
              <p:nvPr/>
            </p:nvGrpSpPr>
            <p:grpSpPr>
              <a:xfrm>
                <a:off x="3866619" y="1998144"/>
                <a:ext cx="3641233" cy="3247599"/>
                <a:chOff x="6680623" y="1593239"/>
                <a:chExt cx="4344480" cy="331996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D3985CEE-6010-67B6-03BF-B1C72C8C3F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44063" y="1894964"/>
                    <a:ext cx="75960" cy="301536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D3985CEE-6010-67B6-03BF-B1C72C8C3F31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733045" y="1803370"/>
                      <a:ext cx="297997" cy="319854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FB9D0C4C-A1AF-616D-F0BF-DDCA3B7EA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06703" y="4629884"/>
                    <a:ext cx="4118400" cy="28332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FB9D0C4C-A1AF-616D-F0BF-DDCA3B7EAAFC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822253" y="4560860"/>
                      <a:ext cx="4285336" cy="41976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9" name="Ink 55">
                      <a:extLst>
                        <a:ext uri="{FF2B5EF4-FFF2-40B4-BE49-F238E27FC236}">
                          <a16:creationId xmlns:a16="http://schemas.microsoft.com/office/drawing/2014/main" id="{DE38A694-7DEE-8D28-215D-7E6F79EEF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80623" y="1593239"/>
                    <a:ext cx="358927" cy="352387"/>
                  </p14:xfrm>
                </p:contentPart>
              </mc:Choice>
              <mc:Fallback xmlns="">
                <p:pic>
                  <p:nvPicPr>
                    <p:cNvPr id="9" name="Ink 55">
                      <a:extLst>
                        <a:ext uri="{FF2B5EF4-FFF2-40B4-BE49-F238E27FC236}">
                          <a16:creationId xmlns:a16="http://schemas.microsoft.com/office/drawing/2014/main" id="{DE38A694-7DEE-8D28-215D-7E6F79EEF26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596285" y="1524206"/>
                      <a:ext cx="525642" cy="488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16650C9-62A9-FC1D-0A3E-7F64ABE5F05B}"/>
                      </a:ext>
                    </a:extLst>
                  </p14:cNvPr>
                  <p14:cNvContentPartPr/>
                  <p14:nvPr/>
                </p14:nvContentPartPr>
                <p14:xfrm>
                  <a:off x="7438417" y="4599095"/>
                  <a:ext cx="338841" cy="423144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16650C9-62A9-FC1D-0A3E-7F64ABE5F05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367688" y="4531580"/>
                    <a:ext cx="478654" cy="55660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7E26C0-2FF8-8E6E-C99D-546251AC2DEE}"/>
                  </a:ext>
                </a:extLst>
              </p:cNvPr>
              <p:cNvSpPr txBox="1"/>
              <p:nvPr/>
            </p:nvSpPr>
            <p:spPr>
              <a:xfrm>
                <a:off x="6631868" y="5291489"/>
                <a:ext cx="2693383" cy="873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Control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3816AE-CA1F-93EF-BAB0-B2BCD34289BF}"/>
                  </a:ext>
                </a:extLst>
              </p:cNvPr>
              <p:cNvSpPr txBox="1"/>
              <p:nvPr/>
            </p:nvSpPr>
            <p:spPr>
              <a:xfrm rot="2424071">
                <a:off x="4518056" y="3341160"/>
                <a:ext cx="2198974" cy="73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>
                        <a:lumMod val="7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3E638B-85FC-A3C0-EDEB-3164BDDB56DC}"/>
                  </a:ext>
                </a:extLst>
              </p:cNvPr>
              <p:cNvSpPr/>
              <p:nvPr/>
            </p:nvSpPr>
            <p:spPr>
              <a:xfrm>
                <a:off x="5718975" y="3173781"/>
                <a:ext cx="278296" cy="2771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5A39AF-A2EE-1E38-7240-AE3125414D7E}"/>
                  </a:ext>
                </a:extLst>
              </p14:cNvPr>
              <p14:cNvContentPartPr/>
              <p14:nvPr/>
            </p14:nvContentPartPr>
            <p14:xfrm>
              <a:off x="8729658" y="1824233"/>
              <a:ext cx="1429560" cy="111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5A39AF-A2EE-1E38-7240-AE3125414D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98690" y="1793273"/>
                <a:ext cx="1490775" cy="11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A7CC9F-FB20-D30F-2A82-7CF44F365A11}"/>
                  </a:ext>
                </a:extLst>
              </p14:cNvPr>
              <p14:cNvContentPartPr/>
              <p14:nvPr/>
            </p14:nvContentPartPr>
            <p14:xfrm>
              <a:off x="8796618" y="1788953"/>
              <a:ext cx="88560" cy="3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A7CC9F-FB20-D30F-2A82-7CF44F365A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5658" y="1757993"/>
                <a:ext cx="149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2C966B-90A8-F63F-8375-1D1C22E41F81}"/>
                  </a:ext>
                </a:extLst>
              </p14:cNvPr>
              <p14:cNvContentPartPr/>
              <p14:nvPr/>
            </p14:nvContentPartPr>
            <p14:xfrm>
              <a:off x="8990658" y="1802993"/>
              <a:ext cx="78120" cy="7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2C966B-90A8-F63F-8375-1D1C22E41F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9698" y="1772033"/>
                <a:ext cx="1393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3322DC31-6D1C-764F-B36B-F527EF2635F6}"/>
                  </a:ext>
                </a:extLst>
              </p14:cNvPr>
              <p14:cNvContentPartPr/>
              <p14:nvPr/>
            </p14:nvContentPartPr>
            <p14:xfrm>
              <a:off x="9179298" y="1806593"/>
              <a:ext cx="961920" cy="10339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3322DC31-6D1C-764F-B36B-F527EF2635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48338" y="1775644"/>
                <a:ext cx="1023120" cy="109509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9D96639-DF1B-7A60-0ED8-3961051ED134}"/>
              </a:ext>
            </a:extLst>
          </p:cNvPr>
          <p:cNvSpPr txBox="1"/>
          <p:nvPr/>
        </p:nvSpPr>
        <p:spPr>
          <a:xfrm rot="2424071">
            <a:off x="9481717" y="1665673"/>
            <a:ext cx="961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20635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A24A-5672-6C5F-99B6-91E574D7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848F-9E5E-8ADB-80E7-84CE803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1F3A-BDA4-890E-1B7B-E13F5048C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9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62E-F4DC-A44F-BBA9-F39DCC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Instruction-tuning: 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3FB8-E63B-8F41-8554-47797309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Dependence on labeled data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Lack of interaction with the user 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Limited to raw text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63D0-73A1-2A4E-B1A1-810EE29D6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43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4626">
        <p159:morph option="byObject"/>
      </p:transition>
    </mc:Choice>
    <mc:Fallback xmlns="">
      <p:transition spd="med" advTm="46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Out-of-distribution Commands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Challenge: </a:t>
            </a:r>
            <a:r>
              <a:rPr lang="en-US" dirty="0"/>
              <a:t>when provided with “unfamiliar” inputs, LMs will </a:t>
            </a:r>
            <a:br>
              <a:rPr lang="en-US" dirty="0"/>
            </a:br>
            <a:r>
              <a:rPr lang="en-US" dirty="0"/>
              <a:t>give garbage.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28FFBC5-65A4-9F76-4A45-038431223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b="7500"/>
          <a:stretch/>
        </p:blipFill>
        <p:spPr>
          <a:xfrm>
            <a:off x="983820" y="2792648"/>
            <a:ext cx="46482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264F5B-121F-EFDC-0175-13C0BAB3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72" y="2792648"/>
            <a:ext cx="54356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55E2D4-42AC-9D5D-4A4D-3514056F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72" y="5268468"/>
            <a:ext cx="5003800" cy="1168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F9E454-9635-B86F-368E-7B25D1B2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20" y="5268468"/>
            <a:ext cx="463550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95E296-AB63-79C1-5FC7-273AC8A51253}"/>
              </a:ext>
            </a:extLst>
          </p:cNvPr>
          <p:cNvSpPr txBox="1"/>
          <p:nvPr/>
        </p:nvSpPr>
        <p:spPr>
          <a:xfrm>
            <a:off x="3399050" y="6488668"/>
            <a:ext cx="500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[generated via GPT3 text-davinci-002, Nov 27 2022]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AB640-E033-9556-BCF3-A50804A321F0}"/>
              </a:ext>
            </a:extLst>
          </p:cNvPr>
          <p:cNvSpPr txBox="1"/>
          <p:nvPr/>
        </p:nvSpPr>
        <p:spPr>
          <a:xfrm>
            <a:off x="371691" y="3332398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B9A7C-DC3D-F1E0-2D59-5EC31075CF43}"/>
              </a:ext>
            </a:extLst>
          </p:cNvPr>
          <p:cNvSpPr txBox="1"/>
          <p:nvPr/>
        </p:nvSpPr>
        <p:spPr>
          <a:xfrm>
            <a:off x="405381" y="5880913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40662-A0B9-399A-45C9-E302FB7D1A24}"/>
              </a:ext>
            </a:extLst>
          </p:cNvPr>
          <p:cNvSpPr txBox="1"/>
          <p:nvPr/>
        </p:nvSpPr>
        <p:spPr>
          <a:xfrm>
            <a:off x="11423180" y="3490052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5ECA1-C435-D26F-010B-D2782D096678}"/>
              </a:ext>
            </a:extLst>
          </p:cNvPr>
          <p:cNvSpPr txBox="1"/>
          <p:nvPr/>
        </p:nvSpPr>
        <p:spPr>
          <a:xfrm>
            <a:off x="11174172" y="5880182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89F5F1D-3B47-8271-5E2A-38D1E74375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55" r="1348" b="7203"/>
          <a:stretch/>
        </p:blipFill>
        <p:spPr>
          <a:xfrm>
            <a:off x="983820" y="4030558"/>
            <a:ext cx="46482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D446137-F6F3-AF64-0744-4284B15917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09" r="13596" b="4418"/>
          <a:stretch/>
        </p:blipFill>
        <p:spPr>
          <a:xfrm>
            <a:off x="6170372" y="4030557"/>
            <a:ext cx="5003800" cy="10795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6CA5E-B470-F5AB-19E5-3834269C305D}"/>
              </a:ext>
            </a:extLst>
          </p:cNvPr>
          <p:cNvSpPr txBox="1"/>
          <p:nvPr/>
        </p:nvSpPr>
        <p:spPr>
          <a:xfrm>
            <a:off x="412994" y="4683693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5D509-5225-0154-69BA-D485E2282622}"/>
              </a:ext>
            </a:extLst>
          </p:cNvPr>
          <p:cNvSpPr txBox="1"/>
          <p:nvPr/>
        </p:nvSpPr>
        <p:spPr>
          <a:xfrm>
            <a:off x="11174172" y="4639485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C672A-1EBD-7170-DBA4-B0A4DA1BF3CA}"/>
              </a:ext>
            </a:extLst>
          </p:cNvPr>
          <p:cNvGrpSpPr/>
          <p:nvPr/>
        </p:nvGrpSpPr>
        <p:grpSpPr>
          <a:xfrm>
            <a:off x="9270556" y="226449"/>
            <a:ext cx="2549753" cy="1629598"/>
            <a:chOff x="6871521" y="3230938"/>
            <a:chExt cx="4613908" cy="26768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B59880-4872-50A5-FAF3-225020697F43}"/>
                </a:ext>
              </a:extLst>
            </p:cNvPr>
            <p:cNvSpPr txBox="1"/>
            <p:nvPr/>
          </p:nvSpPr>
          <p:spPr>
            <a:xfrm>
              <a:off x="8725118" y="5419176"/>
              <a:ext cx="1211692" cy="488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tasks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12">
                  <a:extLst>
                    <a:ext uri="{FF2B5EF4-FFF2-40B4-BE49-F238E27FC236}">
                      <a16:creationId xmlns:a16="http://schemas.microsoft.com/office/drawing/2014/main" id="{BF3B4280-F02D-10DD-A03E-6F9AA38247DD}"/>
                    </a:ext>
                  </a:extLst>
                </p14:cNvPr>
                <p14:cNvContentPartPr/>
                <p14:nvPr/>
              </p14:nvContentPartPr>
              <p14:xfrm>
                <a:off x="7272638" y="3247304"/>
                <a:ext cx="188640" cy="2165760"/>
              </p14:xfrm>
            </p:contentPart>
          </mc:Choice>
          <mc:Fallback xmlns="">
            <p:pic>
              <p:nvPicPr>
                <p:cNvPr id="22" name="Ink 12">
                  <a:extLst>
                    <a:ext uri="{FF2B5EF4-FFF2-40B4-BE49-F238E27FC236}">
                      <a16:creationId xmlns:a16="http://schemas.microsoft.com/office/drawing/2014/main" id="{BF3B4280-F02D-10DD-A03E-6F9AA38247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4667" y="3221880"/>
                  <a:ext cx="243931" cy="221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15">
                  <a:extLst>
                    <a:ext uri="{FF2B5EF4-FFF2-40B4-BE49-F238E27FC236}">
                      <a16:creationId xmlns:a16="http://schemas.microsoft.com/office/drawing/2014/main" id="{48C3AC77-56CF-2D03-9FE1-97058CC241B1}"/>
                    </a:ext>
                  </a:extLst>
                </p14:cNvPr>
                <p14:cNvContentPartPr/>
                <p14:nvPr/>
              </p14:nvContentPartPr>
              <p14:xfrm>
                <a:off x="7389440" y="5251379"/>
                <a:ext cx="4095989" cy="195034"/>
              </p14:xfrm>
            </p:contentPart>
          </mc:Choice>
          <mc:Fallback xmlns="">
            <p:pic>
              <p:nvPicPr>
                <p:cNvPr id="23" name="Ink 15">
                  <a:extLst>
                    <a:ext uri="{FF2B5EF4-FFF2-40B4-BE49-F238E27FC236}">
                      <a16:creationId xmlns:a16="http://schemas.microsoft.com/office/drawing/2014/main" id="{48C3AC77-56CF-2D03-9FE1-97058CC241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52310" y="5225965"/>
                  <a:ext cx="4160477" cy="249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10">
                  <a:extLst>
                    <a:ext uri="{FF2B5EF4-FFF2-40B4-BE49-F238E27FC236}">
                      <a16:creationId xmlns:a16="http://schemas.microsoft.com/office/drawing/2014/main" id="{33BBFCBD-F872-BDCC-A5B4-DCC18391A9C0}"/>
                    </a:ext>
                  </a:extLst>
                </p14:cNvPr>
                <p14:cNvContentPartPr/>
                <p14:nvPr/>
              </p14:nvContentPartPr>
              <p14:xfrm>
                <a:off x="7552142" y="3230938"/>
                <a:ext cx="75671" cy="595740"/>
              </p14:xfrm>
            </p:contentPart>
          </mc:Choice>
          <mc:Fallback xmlns="">
            <p:pic>
              <p:nvPicPr>
                <p:cNvPr id="24" name="Ink 10">
                  <a:extLst>
                    <a:ext uri="{FF2B5EF4-FFF2-40B4-BE49-F238E27FC236}">
                      <a16:creationId xmlns:a16="http://schemas.microsoft.com/office/drawing/2014/main" id="{33BBFCBD-F872-BDCC-A5B4-DCC18391A9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6521" y="3180161"/>
                  <a:ext cx="185620" cy="696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1">
                  <a:extLst>
                    <a:ext uri="{FF2B5EF4-FFF2-40B4-BE49-F238E27FC236}">
                      <a16:creationId xmlns:a16="http://schemas.microsoft.com/office/drawing/2014/main" id="{115B0034-4BE4-54AA-950F-9E64C21438FC}"/>
                    </a:ext>
                  </a:extLst>
                </p14:cNvPr>
                <p14:cNvContentPartPr/>
                <p14:nvPr/>
              </p14:nvContentPartPr>
              <p14:xfrm>
                <a:off x="7600544" y="3691381"/>
                <a:ext cx="3554479" cy="1545813"/>
              </p14:xfrm>
            </p:contentPart>
          </mc:Choice>
          <mc:Fallback xmlns="">
            <p:pic>
              <p:nvPicPr>
                <p:cNvPr id="25" name="Ink 21">
                  <a:extLst>
                    <a:ext uri="{FF2B5EF4-FFF2-40B4-BE49-F238E27FC236}">
                      <a16:creationId xmlns:a16="http://schemas.microsoft.com/office/drawing/2014/main" id="{115B0034-4BE4-54AA-950F-9E64C21438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4527" y="3640544"/>
                  <a:ext cx="3665210" cy="1633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954709-0326-F4A2-7544-764169F86AF7}"/>
                    </a:ext>
                  </a:extLst>
                </p14:cNvPr>
                <p14:cNvContentPartPr/>
                <p14:nvPr/>
              </p14:nvContentPartPr>
              <p14:xfrm>
                <a:off x="8262977" y="4969639"/>
                <a:ext cx="75216" cy="22913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954709-0326-F4A2-7544-764169F86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07690" y="4920376"/>
                  <a:ext cx="184504" cy="12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78A2D2-B01C-EFE4-9D0B-46C2A7BE90B9}"/>
                    </a:ext>
                  </a:extLst>
                </p14:cNvPr>
                <p14:cNvContentPartPr/>
                <p14:nvPr/>
              </p14:nvContentPartPr>
              <p14:xfrm>
                <a:off x="7881215" y="4621579"/>
                <a:ext cx="532195" cy="398251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78A2D2-B01C-EFE4-9D0B-46C2A7BE90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25194" y="4570764"/>
                  <a:ext cx="642933" cy="498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7EBDD2-ECE0-4961-097E-53C1FA2F2A43}"/>
                    </a:ext>
                  </a:extLst>
                </p14:cNvPr>
                <p14:cNvContentPartPr/>
                <p14:nvPr/>
              </p14:nvContentPartPr>
              <p14:xfrm>
                <a:off x="7833919" y="4545711"/>
                <a:ext cx="227" cy="98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7EBDD2-ECE0-4961-097E-53C1FA2F2A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8244" y="4531270"/>
                  <a:ext cx="11350" cy="38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59">
                  <a:extLst>
                    <a:ext uri="{FF2B5EF4-FFF2-40B4-BE49-F238E27FC236}">
                      <a16:creationId xmlns:a16="http://schemas.microsoft.com/office/drawing/2014/main" id="{EC8B7833-7D56-3510-4421-215A2834575F}"/>
                    </a:ext>
                  </a:extLst>
                </p14:cNvPr>
                <p14:cNvContentPartPr/>
                <p14:nvPr/>
              </p14:nvContentPartPr>
              <p14:xfrm>
                <a:off x="7830056" y="4507523"/>
                <a:ext cx="24087" cy="900702"/>
              </p14:xfrm>
            </p:contentPart>
          </mc:Choice>
          <mc:Fallback xmlns="">
            <p:pic>
              <p:nvPicPr>
                <p:cNvPr id="29" name="Ink 59">
                  <a:extLst>
                    <a:ext uri="{FF2B5EF4-FFF2-40B4-BE49-F238E27FC236}">
                      <a16:creationId xmlns:a16="http://schemas.microsoft.com/office/drawing/2014/main" id="{EC8B7833-7D56-3510-4421-215A283457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2063" y="4482109"/>
                  <a:ext cx="79422" cy="9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74">
                  <a:extLst>
                    <a:ext uri="{FF2B5EF4-FFF2-40B4-BE49-F238E27FC236}">
                      <a16:creationId xmlns:a16="http://schemas.microsoft.com/office/drawing/2014/main" id="{74F93580-9944-C17A-BAE8-32467FCF92B2}"/>
                    </a:ext>
                  </a:extLst>
                </p14:cNvPr>
                <p14:cNvContentPartPr/>
                <p14:nvPr/>
              </p14:nvContentPartPr>
              <p14:xfrm>
                <a:off x="7289862" y="3230952"/>
                <a:ext cx="124200" cy="2193120"/>
              </p14:xfrm>
            </p:contentPart>
          </mc:Choice>
          <mc:Fallback xmlns="">
            <p:pic>
              <p:nvPicPr>
                <p:cNvPr id="30" name="Ink 74">
                  <a:extLst>
                    <a:ext uri="{FF2B5EF4-FFF2-40B4-BE49-F238E27FC236}">
                      <a16:creationId xmlns:a16="http://schemas.microsoft.com/office/drawing/2014/main" id="{74F93580-9944-C17A-BAE8-32467FCF92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3939" y="3180100"/>
                  <a:ext cx="234745" cy="2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77">
                  <a:extLst>
                    <a:ext uri="{FF2B5EF4-FFF2-40B4-BE49-F238E27FC236}">
                      <a16:creationId xmlns:a16="http://schemas.microsoft.com/office/drawing/2014/main" id="{CF0D3BEA-19E5-592F-2280-7DA1DD0DEBAD}"/>
                    </a:ext>
                  </a:extLst>
                </p14:cNvPr>
                <p14:cNvContentPartPr/>
                <p14:nvPr/>
              </p14:nvContentPartPr>
              <p14:xfrm>
                <a:off x="11286413" y="5274851"/>
                <a:ext cx="152250" cy="167484"/>
              </p14:xfrm>
            </p:contentPart>
          </mc:Choice>
          <mc:Fallback xmlns="">
            <p:pic>
              <p:nvPicPr>
                <p:cNvPr id="31" name="Ink 77">
                  <a:extLst>
                    <a:ext uri="{FF2B5EF4-FFF2-40B4-BE49-F238E27FC236}">
                      <a16:creationId xmlns:a16="http://schemas.microsoft.com/office/drawing/2014/main" id="{CF0D3BEA-19E5-592F-2280-7DA1DD0DEB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0696" y="5224134"/>
                  <a:ext cx="262388" cy="26773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BFF8B7-5157-86E4-97CC-CA2814C8D55C}"/>
                </a:ext>
              </a:extLst>
            </p:cNvPr>
            <p:cNvSpPr txBox="1"/>
            <p:nvPr/>
          </p:nvSpPr>
          <p:spPr>
            <a:xfrm rot="5400000">
              <a:off x="6368628" y="4084240"/>
              <a:ext cx="1562723" cy="556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popularity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3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28FFBC5-65A4-9F76-4A45-038431223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b="7500"/>
          <a:stretch/>
        </p:blipFill>
        <p:spPr>
          <a:xfrm>
            <a:off x="3846272" y="2328748"/>
            <a:ext cx="46482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264F5B-121F-EFDC-0175-13C0BAB3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54" y="3614685"/>
            <a:ext cx="54356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55E2D4-42AC-9D5D-4A4D-3514056F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50" y="4856368"/>
            <a:ext cx="5003800" cy="1168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F9E454-9635-B86F-368E-7B25D1B2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254" y="4877995"/>
            <a:ext cx="4635500" cy="11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95E296-AB63-79C1-5FC7-273AC8A51253}"/>
              </a:ext>
            </a:extLst>
          </p:cNvPr>
          <p:cNvSpPr txBox="1"/>
          <p:nvPr/>
        </p:nvSpPr>
        <p:spPr>
          <a:xfrm>
            <a:off x="3529680" y="6201282"/>
            <a:ext cx="500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[generated via GPT3 text-davinci-002, Nov 27 2022]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AB640-E033-9556-BCF3-A50804A321F0}"/>
              </a:ext>
            </a:extLst>
          </p:cNvPr>
          <p:cNvSpPr txBox="1"/>
          <p:nvPr/>
        </p:nvSpPr>
        <p:spPr>
          <a:xfrm>
            <a:off x="3234143" y="2868498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B9A7C-DC3D-F1E0-2D59-5EC31075CF43}"/>
              </a:ext>
            </a:extLst>
          </p:cNvPr>
          <p:cNvSpPr txBox="1"/>
          <p:nvPr/>
        </p:nvSpPr>
        <p:spPr>
          <a:xfrm>
            <a:off x="10543746" y="5449495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40662-A0B9-399A-45C9-E302FB7D1A24}"/>
              </a:ext>
            </a:extLst>
          </p:cNvPr>
          <p:cNvSpPr txBox="1"/>
          <p:nvPr/>
        </p:nvSpPr>
        <p:spPr>
          <a:xfrm>
            <a:off x="11410062" y="4312089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5ECA1-C435-D26F-010B-D2782D096678}"/>
              </a:ext>
            </a:extLst>
          </p:cNvPr>
          <p:cNvSpPr txBox="1"/>
          <p:nvPr/>
        </p:nvSpPr>
        <p:spPr>
          <a:xfrm>
            <a:off x="283922" y="5524082"/>
            <a:ext cx="498016" cy="48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D446137-F6F3-AF64-0744-4284B15917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09" r="13596" b="4418"/>
          <a:stretch/>
        </p:blipFill>
        <p:spPr>
          <a:xfrm>
            <a:off x="897150" y="3618457"/>
            <a:ext cx="5003800" cy="10795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95D509-5225-0154-69BA-D485E2282622}"/>
              </a:ext>
            </a:extLst>
          </p:cNvPr>
          <p:cNvSpPr txBox="1"/>
          <p:nvPr/>
        </p:nvSpPr>
        <p:spPr>
          <a:xfrm>
            <a:off x="283922" y="4283385"/>
            <a:ext cx="498016" cy="48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2591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Out-of-distribution Commands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 1: </a:t>
            </a:r>
            <a:r>
              <a:rPr lang="en-US" dirty="0"/>
              <a:t>provide </a:t>
            </a:r>
            <a:r>
              <a:rPr lang="en-US" dirty="0">
                <a:solidFill>
                  <a:srgbClr val="00B050"/>
                </a:solidFill>
              </a:rPr>
              <a:t>calibrated uncertainty measures </a:t>
            </a:r>
            <a:r>
              <a:rPr lang="en-US" dirty="0"/>
              <a:t>for LM responses </a:t>
            </a:r>
          </a:p>
          <a:p>
            <a:pPr lvl="1"/>
            <a:r>
              <a:rPr lang="en-US" dirty="0"/>
              <a:t>Tons of work  ….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9D7C4B21-5003-A32C-CBAF-CBD892D2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4" y="3032490"/>
            <a:ext cx="5447873" cy="3629566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86A02084-9CB8-C37A-8B51-AFBE407F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" r="5550"/>
          <a:stretch/>
        </p:blipFill>
        <p:spPr>
          <a:xfrm>
            <a:off x="5859330" y="3317887"/>
            <a:ext cx="5734373" cy="28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Out-of-distribution Commands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 1: </a:t>
            </a:r>
            <a:r>
              <a:rPr lang="en-US" dirty="0"/>
              <a:t>provide </a:t>
            </a:r>
            <a:r>
              <a:rPr lang="en-US" dirty="0">
                <a:solidFill>
                  <a:srgbClr val="00B050"/>
                </a:solidFill>
              </a:rPr>
              <a:t>calibrated uncertainty measures </a:t>
            </a:r>
            <a:r>
              <a:rPr lang="en-US" dirty="0"/>
              <a:t>for LM responses </a:t>
            </a:r>
          </a:p>
          <a:p>
            <a:pPr lvl="1"/>
            <a:r>
              <a:rPr lang="en-US" dirty="0"/>
              <a:t>Tons of work  ….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028AA304-B136-1050-FCCA-ED2E61B1E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0" b="7500"/>
          <a:stretch/>
        </p:blipFill>
        <p:spPr>
          <a:xfrm>
            <a:off x="1328410" y="3141617"/>
            <a:ext cx="46482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2746AA-9658-CEAD-010A-7D885FC18C8B}"/>
              </a:ext>
            </a:extLst>
          </p:cNvPr>
          <p:cNvSpPr txBox="1"/>
          <p:nvPr/>
        </p:nvSpPr>
        <p:spPr>
          <a:xfrm>
            <a:off x="716281" y="3681367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07D47-2964-DE42-7FF2-1185E32E2C34}"/>
              </a:ext>
            </a:extLst>
          </p:cNvPr>
          <p:cNvSpPr txBox="1"/>
          <p:nvPr/>
        </p:nvSpPr>
        <p:spPr>
          <a:xfrm>
            <a:off x="749971" y="5174755"/>
            <a:ext cx="49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50961-FD26-799C-7DD2-516A829D6A68}"/>
              </a:ext>
            </a:extLst>
          </p:cNvPr>
          <p:cNvSpPr txBox="1"/>
          <p:nvPr/>
        </p:nvSpPr>
        <p:spPr>
          <a:xfrm>
            <a:off x="6413952" y="3376790"/>
            <a:ext cx="1460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P=0.8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C52A8-11B1-3219-A4D5-5AB6154BD510}"/>
              </a:ext>
            </a:extLst>
          </p:cNvPr>
          <p:cNvSpPr txBox="1"/>
          <p:nvPr/>
        </p:nvSpPr>
        <p:spPr>
          <a:xfrm>
            <a:off x="6413951" y="4841422"/>
            <a:ext cx="1460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P=0.4</a:t>
            </a: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2BB913F-6EFE-AEA6-826B-FCA188A510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5" r="1348" b="7203"/>
          <a:stretch/>
        </p:blipFill>
        <p:spPr>
          <a:xfrm>
            <a:off x="1328410" y="4594059"/>
            <a:ext cx="4648200" cy="107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FA836B-5556-F839-F02D-698EE5ABA102}"/>
              </a:ext>
            </a:extLst>
          </p:cNvPr>
          <p:cNvSpPr txBox="1"/>
          <p:nvPr/>
        </p:nvSpPr>
        <p:spPr>
          <a:xfrm>
            <a:off x="8136997" y="3567769"/>
            <a:ext cx="3758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 not tell the user what is the source of uncertainty. </a:t>
            </a:r>
          </a:p>
        </p:txBody>
      </p:sp>
    </p:spTree>
    <p:extLst>
      <p:ext uri="{BB962C8B-B14F-4D97-AF65-F5344CB8AC3E}">
        <p14:creationId xmlns:p14="http://schemas.microsoft.com/office/powerpoint/2010/main" val="175684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about OOD Commands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 2: </a:t>
            </a:r>
            <a:r>
              <a:rPr lang="en-US" dirty="0"/>
              <a:t>communicate localized uncertainty measures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4AD3-5AE0-C768-0647-D89E62285AFD}"/>
              </a:ext>
            </a:extLst>
          </p:cNvPr>
          <p:cNvSpPr txBox="1"/>
          <p:nvPr/>
        </p:nvSpPr>
        <p:spPr>
          <a:xfrm>
            <a:off x="9483722" y="3315524"/>
            <a:ext cx="1460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P=0.4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BFEFF-C9F0-8AA0-587F-E8068D61457B}"/>
              </a:ext>
            </a:extLst>
          </p:cNvPr>
          <p:cNvSpPr txBox="1"/>
          <p:nvPr/>
        </p:nvSpPr>
        <p:spPr>
          <a:xfrm>
            <a:off x="1043954" y="3315524"/>
            <a:ext cx="7316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Who is the first back US president?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8A95-3074-1499-6FD2-DC1FBE0999CD}"/>
                  </a:ext>
                </a:extLst>
              </p:cNvPr>
              <p:cNvSpPr txBox="1"/>
              <p:nvPr/>
            </p:nvSpPr>
            <p:spPr>
              <a:xfrm>
                <a:off x="9022639" y="3392467"/>
                <a:ext cx="1928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                 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8A95-3074-1499-6FD2-DC1FBE09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392467"/>
                <a:ext cx="192860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679B5-1231-828C-72AB-EBEF70C6592A}"/>
                  </a:ext>
                </a:extLst>
              </p:cNvPr>
              <p:cNvSpPr txBox="1"/>
              <p:nvPr/>
            </p:nvSpPr>
            <p:spPr>
              <a:xfrm>
                <a:off x="8310453" y="2961580"/>
                <a:ext cx="514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679B5-1231-828C-72AB-EBEF70C6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53" y="2961580"/>
                <a:ext cx="5147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09303D9-48FF-9D54-ACB6-CE6CF77EF591}"/>
              </a:ext>
            </a:extLst>
          </p:cNvPr>
          <p:cNvSpPr/>
          <p:nvPr/>
        </p:nvSpPr>
        <p:spPr>
          <a:xfrm>
            <a:off x="1050211" y="3360659"/>
            <a:ext cx="3291246" cy="475758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1DD121-0CBF-CABF-0925-12CF2FD55F5A}"/>
              </a:ext>
            </a:extLst>
          </p:cNvPr>
          <p:cNvSpPr/>
          <p:nvPr/>
        </p:nvSpPr>
        <p:spPr>
          <a:xfrm>
            <a:off x="5387643" y="3356596"/>
            <a:ext cx="2712318" cy="475758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D69A7-5C60-BE4E-9E27-9D5FD2F07EB9}"/>
              </a:ext>
            </a:extLst>
          </p:cNvPr>
          <p:cNvSpPr/>
          <p:nvPr/>
        </p:nvSpPr>
        <p:spPr>
          <a:xfrm>
            <a:off x="4460297" y="3347596"/>
            <a:ext cx="808505" cy="475758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04C913A-74D0-FC68-F6E4-3D33564167D6}"/>
                  </a:ext>
                </a:extLst>
              </p14:cNvPr>
              <p14:cNvContentPartPr/>
              <p14:nvPr/>
            </p14:nvContentPartPr>
            <p14:xfrm>
              <a:off x="7441303" y="2995124"/>
              <a:ext cx="2577960" cy="29592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04C913A-74D0-FC68-F6E4-3D33564167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0347" y="2964126"/>
                <a:ext cx="2639151" cy="35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8444036E-C546-4FFF-E0AF-EB23B4560242}"/>
                  </a:ext>
                </a:extLst>
              </p14:cNvPr>
              <p14:cNvContentPartPr/>
              <p14:nvPr/>
            </p14:nvContentPartPr>
            <p14:xfrm>
              <a:off x="7306303" y="3058124"/>
              <a:ext cx="292320" cy="23940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8444036E-C546-4FFF-E0AF-EB23B45602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5343" y="3027164"/>
                <a:ext cx="353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24F44E-D337-AA7E-6330-1C9CA205FA21}"/>
                  </a:ext>
                </a:extLst>
              </p14:cNvPr>
              <p14:cNvContentPartPr/>
              <p14:nvPr/>
            </p14:nvContentPartPr>
            <p14:xfrm>
              <a:off x="3970903" y="3035804"/>
              <a:ext cx="1532880" cy="1151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24F44E-D337-AA7E-6330-1C9CA205FA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9873" y="2994764"/>
                <a:ext cx="1614941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7B054C1C-D4C5-7F48-07B3-208705711B88}"/>
                  </a:ext>
                </a:extLst>
              </p14:cNvPr>
              <p14:cNvContentPartPr/>
              <p14:nvPr/>
            </p14:nvContentPartPr>
            <p14:xfrm>
              <a:off x="3832303" y="3959924"/>
              <a:ext cx="383760" cy="31824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7B054C1C-D4C5-7F48-07B3-208705711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343" y="3928964"/>
                <a:ext cx="44496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58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887E-CDAF-E20C-6962-50C228F2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”specialized” mode via </a:t>
            </a:r>
          </a:p>
          <a:p>
            <a:pPr lvl="1"/>
            <a:r>
              <a:rPr lang="en-US" dirty="0"/>
              <a:t>tuning them</a:t>
            </a:r>
          </a:p>
          <a:p>
            <a:pPr lvl="1"/>
            <a:r>
              <a:rPr lang="en-US" dirty="0"/>
              <a:t>prompting with examples</a:t>
            </a:r>
          </a:p>
          <a:p>
            <a:pPr marL="0" indent="0">
              <a:buNone/>
            </a:pPr>
            <a:r>
              <a:rPr lang="en-US" dirty="0"/>
              <a:t>  with examples or a particular task.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High control </a:t>
            </a:r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narrow abilities.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2463A-90C5-B25A-7B96-1BBC215C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via Fine-tuning/Prompting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16DE-712D-FD40-063C-5C0F8E095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2E066-599B-1F0C-392E-55D563DB5007}"/>
              </a:ext>
            </a:extLst>
          </p:cNvPr>
          <p:cNvSpPr/>
          <p:nvPr/>
        </p:nvSpPr>
        <p:spPr>
          <a:xfrm>
            <a:off x="7109122" y="2707330"/>
            <a:ext cx="1687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Grammar</a:t>
            </a:r>
            <a:br>
              <a:rPr lang="en-US" b="1" dirty="0"/>
            </a:br>
            <a:r>
              <a:rPr lang="en-US" b="1" dirty="0"/>
              <a:t>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CA9D-C845-E172-5CB6-A35B54351637}"/>
              </a:ext>
            </a:extLst>
          </p:cNvPr>
          <p:cNvSpPr/>
          <p:nvPr/>
        </p:nvSpPr>
        <p:spPr>
          <a:xfrm>
            <a:off x="9807073" y="2697125"/>
            <a:ext cx="1988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Summary</a:t>
            </a:r>
          </a:p>
          <a:p>
            <a:pPr algn="ctr"/>
            <a:r>
              <a:rPr lang="en-US" b="1" dirty="0"/>
              <a:t>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96DF990B-ABBD-5026-FD71-3B9E2A7CCC00}"/>
                  </a:ext>
                </a:extLst>
              </p:cNvPr>
              <p:cNvSpPr/>
              <p:nvPr/>
            </p:nvSpPr>
            <p:spPr>
              <a:xfrm>
                <a:off x="10767726" y="3721458"/>
                <a:ext cx="508018" cy="238363"/>
              </a:xfrm>
              <a:prstGeom prst="wedgeRoundRectCallout">
                <a:avLst>
                  <a:gd name="adj1" fmla="val -37987"/>
                  <a:gd name="adj2" fmla="val -128870"/>
                  <a:gd name="adj3" fmla="val 16667"/>
                </a:avLst>
              </a:prstGeom>
              <a:solidFill>
                <a:schemeClr val="bg1">
                  <a:lumMod val="85000"/>
                  <a:alpha val="69804"/>
                </a:schemeClr>
              </a:solidFill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96DF990B-ABBD-5026-FD71-3B9E2A7CC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726" y="3721458"/>
                <a:ext cx="508018" cy="238363"/>
              </a:xfrm>
              <a:prstGeom prst="wedgeRoundRectCallout">
                <a:avLst>
                  <a:gd name="adj1" fmla="val -37987"/>
                  <a:gd name="adj2" fmla="val -128870"/>
                  <a:gd name="adj3" fmla="val 16667"/>
                </a:avLst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BEA6779B-238A-E200-D033-9245CE461A38}"/>
                  </a:ext>
                </a:extLst>
              </p:cNvPr>
              <p:cNvSpPr/>
              <p:nvPr/>
            </p:nvSpPr>
            <p:spPr>
              <a:xfrm>
                <a:off x="7770967" y="3721459"/>
                <a:ext cx="508018" cy="238363"/>
              </a:xfrm>
              <a:prstGeom prst="wedgeRoundRectCallout">
                <a:avLst>
                  <a:gd name="adj1" fmla="val -10845"/>
                  <a:gd name="adj2" fmla="val -147138"/>
                  <a:gd name="adj3" fmla="val 16667"/>
                </a:avLst>
              </a:prstGeom>
              <a:solidFill>
                <a:schemeClr val="bg1">
                  <a:lumMod val="85000"/>
                  <a:alpha val="69804"/>
                </a:schemeClr>
              </a:solidFill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𝓓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BEA6779B-238A-E200-D033-9245CE461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67" y="3721459"/>
                <a:ext cx="508018" cy="238363"/>
              </a:xfrm>
              <a:prstGeom prst="wedgeRoundRectCallout">
                <a:avLst>
                  <a:gd name="adj1" fmla="val -10845"/>
                  <a:gd name="adj2" fmla="val -147138"/>
                  <a:gd name="adj3" fmla="val 16667"/>
                </a:avLst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78CF57-20BC-408D-D2B1-B2E3A9C7F0D6}"/>
                  </a:ext>
                </a:extLst>
              </p:cNvPr>
              <p:cNvSpPr/>
              <p:nvPr/>
            </p:nvSpPr>
            <p:spPr>
              <a:xfrm>
                <a:off x="10648020" y="4587317"/>
                <a:ext cx="861133" cy="864596"/>
              </a:xfrm>
              <a:prstGeom prst="rect">
                <a:avLst/>
              </a:prstGeom>
              <a:solidFill>
                <a:srgbClr val="FFC8C4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/>
                        <m:t>🤖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78CF57-20BC-408D-D2B1-B2E3A9C7F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020" y="4587317"/>
                <a:ext cx="861133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Arrow 11">
            <a:extLst>
              <a:ext uri="{FF2B5EF4-FFF2-40B4-BE49-F238E27FC236}">
                <a16:creationId xmlns:a16="http://schemas.microsoft.com/office/drawing/2014/main" id="{3EA4D44A-D332-BB72-26AB-F5EE3555CE11}"/>
              </a:ext>
            </a:extLst>
          </p:cNvPr>
          <p:cNvSpPr/>
          <p:nvPr/>
        </p:nvSpPr>
        <p:spPr>
          <a:xfrm rot="16200000">
            <a:off x="10822014" y="4250136"/>
            <a:ext cx="398568" cy="100584"/>
          </a:xfrm>
          <a:custGeom>
            <a:avLst/>
            <a:gdLst>
              <a:gd name="connsiteX0" fmla="*/ 0 w 398568"/>
              <a:gd name="connsiteY0" fmla="*/ 50292 h 100584"/>
              <a:gd name="connsiteX1" fmla="*/ 72317 w 398568"/>
              <a:gd name="connsiteY1" fmla="*/ 0 h 100584"/>
              <a:gd name="connsiteX2" fmla="*/ 72317 w 398568"/>
              <a:gd name="connsiteY2" fmla="*/ 43899 h 100584"/>
              <a:gd name="connsiteX3" fmla="*/ 398568 w 398568"/>
              <a:gd name="connsiteY3" fmla="*/ 43899 h 100584"/>
              <a:gd name="connsiteX4" fmla="*/ 398568 w 398568"/>
              <a:gd name="connsiteY4" fmla="*/ 56685 h 100584"/>
              <a:gd name="connsiteX5" fmla="*/ 72317 w 398568"/>
              <a:gd name="connsiteY5" fmla="*/ 56685 h 100584"/>
              <a:gd name="connsiteX6" fmla="*/ 72317 w 398568"/>
              <a:gd name="connsiteY6" fmla="*/ 100584 h 100584"/>
              <a:gd name="connsiteX7" fmla="*/ 0 w 398568"/>
              <a:gd name="connsiteY7" fmla="*/ 50292 h 10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68" h="100584" extrusionOk="0">
                <a:moveTo>
                  <a:pt x="0" y="50292"/>
                </a:moveTo>
                <a:cubicBezTo>
                  <a:pt x="26507" y="26551"/>
                  <a:pt x="56736" y="11083"/>
                  <a:pt x="72317" y="0"/>
                </a:cubicBezTo>
                <a:cubicBezTo>
                  <a:pt x="72537" y="18938"/>
                  <a:pt x="72157" y="32884"/>
                  <a:pt x="72317" y="43899"/>
                </a:cubicBezTo>
                <a:cubicBezTo>
                  <a:pt x="195428" y="29331"/>
                  <a:pt x="324012" y="71445"/>
                  <a:pt x="398568" y="43899"/>
                </a:cubicBezTo>
                <a:cubicBezTo>
                  <a:pt x="399464" y="48438"/>
                  <a:pt x="397292" y="50315"/>
                  <a:pt x="398568" y="56685"/>
                </a:cubicBezTo>
                <a:cubicBezTo>
                  <a:pt x="276758" y="83059"/>
                  <a:pt x="194104" y="37469"/>
                  <a:pt x="72317" y="56685"/>
                </a:cubicBezTo>
                <a:cubicBezTo>
                  <a:pt x="72752" y="75372"/>
                  <a:pt x="71116" y="84755"/>
                  <a:pt x="72317" y="100584"/>
                </a:cubicBezTo>
                <a:cubicBezTo>
                  <a:pt x="47839" y="91315"/>
                  <a:pt x="23523" y="57972"/>
                  <a:pt x="0" y="502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659636256">
                  <a:prstGeom prst="leftArrow">
                    <a:avLst>
                      <a:gd name="adj1" fmla="val 12711"/>
                      <a:gd name="adj2" fmla="val 7189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4108AE-EE41-4291-E943-621C371295C6}"/>
                  </a:ext>
                </a:extLst>
              </p:cNvPr>
              <p:cNvSpPr/>
              <p:nvPr/>
            </p:nvSpPr>
            <p:spPr>
              <a:xfrm>
                <a:off x="7591277" y="4587317"/>
                <a:ext cx="861133" cy="86459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dirty="0"/>
                        <m:t>🤖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4108AE-EE41-4291-E943-621C37129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77" y="4587317"/>
                <a:ext cx="861133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23FEBD99-53AC-EFDE-B9A5-F2853D929707}"/>
              </a:ext>
            </a:extLst>
          </p:cNvPr>
          <p:cNvSpPr/>
          <p:nvPr/>
        </p:nvSpPr>
        <p:spPr>
          <a:xfrm rot="16200000">
            <a:off x="7803928" y="4217490"/>
            <a:ext cx="398568" cy="100584"/>
          </a:xfrm>
          <a:custGeom>
            <a:avLst/>
            <a:gdLst>
              <a:gd name="connsiteX0" fmla="*/ 0 w 398568"/>
              <a:gd name="connsiteY0" fmla="*/ 50292 h 100584"/>
              <a:gd name="connsiteX1" fmla="*/ 72317 w 398568"/>
              <a:gd name="connsiteY1" fmla="*/ 0 h 100584"/>
              <a:gd name="connsiteX2" fmla="*/ 72317 w 398568"/>
              <a:gd name="connsiteY2" fmla="*/ 43899 h 100584"/>
              <a:gd name="connsiteX3" fmla="*/ 398568 w 398568"/>
              <a:gd name="connsiteY3" fmla="*/ 43899 h 100584"/>
              <a:gd name="connsiteX4" fmla="*/ 398568 w 398568"/>
              <a:gd name="connsiteY4" fmla="*/ 56685 h 100584"/>
              <a:gd name="connsiteX5" fmla="*/ 72317 w 398568"/>
              <a:gd name="connsiteY5" fmla="*/ 56685 h 100584"/>
              <a:gd name="connsiteX6" fmla="*/ 72317 w 398568"/>
              <a:gd name="connsiteY6" fmla="*/ 100584 h 100584"/>
              <a:gd name="connsiteX7" fmla="*/ 0 w 398568"/>
              <a:gd name="connsiteY7" fmla="*/ 50292 h 10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568" h="100584" extrusionOk="0">
                <a:moveTo>
                  <a:pt x="0" y="50292"/>
                </a:moveTo>
                <a:cubicBezTo>
                  <a:pt x="26507" y="26551"/>
                  <a:pt x="56736" y="11083"/>
                  <a:pt x="72317" y="0"/>
                </a:cubicBezTo>
                <a:cubicBezTo>
                  <a:pt x="72537" y="18938"/>
                  <a:pt x="72157" y="32884"/>
                  <a:pt x="72317" y="43899"/>
                </a:cubicBezTo>
                <a:cubicBezTo>
                  <a:pt x="195428" y="29331"/>
                  <a:pt x="324012" y="71445"/>
                  <a:pt x="398568" y="43899"/>
                </a:cubicBezTo>
                <a:cubicBezTo>
                  <a:pt x="399464" y="48438"/>
                  <a:pt x="397292" y="50315"/>
                  <a:pt x="398568" y="56685"/>
                </a:cubicBezTo>
                <a:cubicBezTo>
                  <a:pt x="276758" y="83059"/>
                  <a:pt x="194104" y="37469"/>
                  <a:pt x="72317" y="56685"/>
                </a:cubicBezTo>
                <a:cubicBezTo>
                  <a:pt x="72752" y="75372"/>
                  <a:pt x="71116" y="84755"/>
                  <a:pt x="72317" y="100584"/>
                </a:cubicBezTo>
                <a:cubicBezTo>
                  <a:pt x="47839" y="91315"/>
                  <a:pt x="23523" y="57972"/>
                  <a:pt x="0" y="502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659636256">
                  <a:prstGeom prst="leftArrow">
                    <a:avLst>
                      <a:gd name="adj1" fmla="val 12711"/>
                      <a:gd name="adj2" fmla="val 7189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8122759-6A2B-F0CF-4CF0-3EC9ED2617B9}"/>
              </a:ext>
            </a:extLst>
          </p:cNvPr>
          <p:cNvSpPr/>
          <p:nvPr/>
        </p:nvSpPr>
        <p:spPr>
          <a:xfrm rot="5400000" flipV="1">
            <a:off x="9393647" y="4181829"/>
            <a:ext cx="347388" cy="1747126"/>
          </a:xfrm>
          <a:prstGeom prst="arc">
            <a:avLst>
              <a:gd name="adj1" fmla="val 16483487"/>
              <a:gd name="adj2" fmla="val 5149738"/>
            </a:avLst>
          </a:prstGeom>
          <a:ln w="3810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1059-0C2C-DC84-704E-52FCDE8703CE}"/>
              </a:ext>
            </a:extLst>
          </p:cNvPr>
          <p:cNvSpPr/>
          <p:nvPr/>
        </p:nvSpPr>
        <p:spPr>
          <a:xfrm>
            <a:off x="9222882" y="488169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🚫</a:t>
            </a:r>
            <a:endParaRPr lang="en-US" sz="3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9AA1A6B-2995-43E5-5634-5BA72CD21732}"/>
              </a:ext>
            </a:extLst>
          </p:cNvPr>
          <p:cNvSpPr/>
          <p:nvPr/>
        </p:nvSpPr>
        <p:spPr>
          <a:xfrm>
            <a:off x="7897754" y="5669670"/>
            <a:ext cx="3562385" cy="864595"/>
          </a:xfrm>
          <a:prstGeom prst="roundRect">
            <a:avLst/>
          </a:prstGeom>
          <a:solidFill>
            <a:srgbClr val="F504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Task specific assumptions prevent generalization! </a:t>
            </a:r>
          </a:p>
        </p:txBody>
      </p:sp>
    </p:spTree>
    <p:extLst>
      <p:ext uri="{BB962C8B-B14F-4D97-AF65-F5344CB8AC3E}">
        <p14:creationId xmlns:p14="http://schemas.microsoft.com/office/powerpoint/2010/main" val="1343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about OOD Commands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 2: </a:t>
            </a:r>
            <a:r>
              <a:rPr lang="en-US" dirty="0"/>
              <a:t>communicate localized uncertainty measures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🚧 Ongoing work 🚧  results TBD.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4AD3-5AE0-C768-0647-D89E62285AFD}"/>
              </a:ext>
            </a:extLst>
          </p:cNvPr>
          <p:cNvSpPr txBox="1"/>
          <p:nvPr/>
        </p:nvSpPr>
        <p:spPr>
          <a:xfrm>
            <a:off x="9483722" y="3315524"/>
            <a:ext cx="1460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P=0.4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BFEFF-C9F0-8AA0-587F-E8068D61457B}"/>
              </a:ext>
            </a:extLst>
          </p:cNvPr>
          <p:cNvSpPr txBox="1"/>
          <p:nvPr/>
        </p:nvSpPr>
        <p:spPr>
          <a:xfrm>
            <a:off x="1043954" y="3315524"/>
            <a:ext cx="7316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Who is the first back US president?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8A95-3074-1499-6FD2-DC1FBE0999CD}"/>
                  </a:ext>
                </a:extLst>
              </p:cNvPr>
              <p:cNvSpPr txBox="1"/>
              <p:nvPr/>
            </p:nvSpPr>
            <p:spPr>
              <a:xfrm>
                <a:off x="9022639" y="3392467"/>
                <a:ext cx="1928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                 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998A95-3074-1499-6FD2-DC1FBE09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392467"/>
                <a:ext cx="192860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679B5-1231-828C-72AB-EBEF70C6592A}"/>
                  </a:ext>
                </a:extLst>
              </p:cNvPr>
              <p:cNvSpPr txBox="1"/>
              <p:nvPr/>
            </p:nvSpPr>
            <p:spPr>
              <a:xfrm>
                <a:off x="8310453" y="2961580"/>
                <a:ext cx="514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5679B5-1231-828C-72AB-EBEF70C6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53" y="2961580"/>
                <a:ext cx="5147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09303D9-48FF-9D54-ACB6-CE6CF77EF591}"/>
              </a:ext>
            </a:extLst>
          </p:cNvPr>
          <p:cNvSpPr/>
          <p:nvPr/>
        </p:nvSpPr>
        <p:spPr>
          <a:xfrm>
            <a:off x="1050211" y="3360659"/>
            <a:ext cx="3291246" cy="475758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1DD121-0CBF-CABF-0925-12CF2FD55F5A}"/>
              </a:ext>
            </a:extLst>
          </p:cNvPr>
          <p:cNvSpPr/>
          <p:nvPr/>
        </p:nvSpPr>
        <p:spPr>
          <a:xfrm>
            <a:off x="5387643" y="3356596"/>
            <a:ext cx="2712318" cy="475758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D69A7-5C60-BE4E-9E27-9D5FD2F07EB9}"/>
              </a:ext>
            </a:extLst>
          </p:cNvPr>
          <p:cNvSpPr/>
          <p:nvPr/>
        </p:nvSpPr>
        <p:spPr>
          <a:xfrm>
            <a:off x="4460297" y="3347596"/>
            <a:ext cx="808505" cy="475758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04C913A-74D0-FC68-F6E4-3D33564167D6}"/>
                  </a:ext>
                </a:extLst>
              </p14:cNvPr>
              <p14:cNvContentPartPr/>
              <p14:nvPr/>
            </p14:nvContentPartPr>
            <p14:xfrm>
              <a:off x="7441303" y="2995124"/>
              <a:ext cx="2577960" cy="29592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04C913A-74D0-FC68-F6E4-3D33564167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0347" y="2964126"/>
                <a:ext cx="2639151" cy="35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8444036E-C546-4FFF-E0AF-EB23B4560242}"/>
                  </a:ext>
                </a:extLst>
              </p14:cNvPr>
              <p14:cNvContentPartPr/>
              <p14:nvPr/>
            </p14:nvContentPartPr>
            <p14:xfrm>
              <a:off x="7306303" y="3058124"/>
              <a:ext cx="292320" cy="23940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8444036E-C546-4FFF-E0AF-EB23B45602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5343" y="3027164"/>
                <a:ext cx="353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24F44E-D337-AA7E-6330-1C9CA205FA21}"/>
                  </a:ext>
                </a:extLst>
              </p14:cNvPr>
              <p14:cNvContentPartPr/>
              <p14:nvPr/>
            </p14:nvContentPartPr>
            <p14:xfrm>
              <a:off x="3970903" y="3035804"/>
              <a:ext cx="1532880" cy="1151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24F44E-D337-AA7E-6330-1C9CA205FA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9873" y="2994764"/>
                <a:ext cx="1614941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7B054C1C-D4C5-7F48-07B3-208705711B88}"/>
                  </a:ext>
                </a:extLst>
              </p14:cNvPr>
              <p14:cNvContentPartPr/>
              <p14:nvPr/>
            </p14:nvContentPartPr>
            <p14:xfrm>
              <a:off x="3832303" y="3959924"/>
              <a:ext cx="383760" cy="31824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7B054C1C-D4C5-7F48-07B3-208705711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343" y="3928964"/>
                <a:ext cx="44496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63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62E-F4DC-A44F-BBA9-F39DCC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Instruction-tuning: 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3FB8-E63B-8F41-8554-47797309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Dependence on labeled data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Lack of interaction with the user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Limited to raw text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63D0-73A1-2A4E-B1A1-810EE29D6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4626">
        <p159:morph option="byObject"/>
      </p:transition>
    </mc:Choice>
    <mc:Fallback xmlns="">
      <p:transition spd="med" advTm="46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F821A-A338-194D-5279-0D2564203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8C2495-27CF-EAB9-E10F-2DCE68934707}"/>
              </a:ext>
            </a:extLst>
          </p:cNvPr>
          <p:cNvGrpSpPr/>
          <p:nvPr/>
        </p:nvGrpSpPr>
        <p:grpSpPr>
          <a:xfrm>
            <a:off x="3866626" y="1998144"/>
            <a:ext cx="3641238" cy="3247599"/>
            <a:chOff x="6680623" y="1593239"/>
            <a:chExt cx="4344480" cy="33199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F0B656-DDC8-4B7E-4FB0-2ED4ACC20DDF}"/>
                    </a:ext>
                  </a:extLst>
                </p14:cNvPr>
                <p14:cNvContentPartPr/>
                <p14:nvPr/>
              </p14:nvContentPartPr>
              <p14:xfrm>
                <a:off x="6844063" y="1894964"/>
                <a:ext cx="75960" cy="301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F0B656-DDC8-4B7E-4FB0-2ED4ACC20D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5140" y="1853007"/>
                  <a:ext cx="173807" cy="3099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142E83-E56C-E8EB-042B-290EEBC18826}"/>
                    </a:ext>
                  </a:extLst>
                </p14:cNvPr>
                <p14:cNvContentPartPr/>
                <p14:nvPr/>
              </p14:nvContentPartPr>
              <p14:xfrm>
                <a:off x="6906703" y="4629884"/>
                <a:ext cx="411840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142E83-E56C-E8EB-042B-290EEBC188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9759" y="4598240"/>
                  <a:ext cx="4191429" cy="345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55">
                  <a:extLst>
                    <a:ext uri="{FF2B5EF4-FFF2-40B4-BE49-F238E27FC236}">
                      <a16:creationId xmlns:a16="http://schemas.microsoft.com/office/drawing/2014/main" id="{E47E151F-79EB-C196-9383-3D0DBCDB40C5}"/>
                    </a:ext>
                  </a:extLst>
                </p14:cNvPr>
                <p14:cNvContentPartPr/>
                <p14:nvPr/>
              </p14:nvContentPartPr>
              <p14:xfrm>
                <a:off x="6680623" y="1593239"/>
                <a:ext cx="358927" cy="352387"/>
              </p14:xfrm>
            </p:contentPart>
          </mc:Choice>
          <mc:Fallback xmlns="">
            <p:pic>
              <p:nvPicPr>
                <p:cNvPr id="22" name="Ink 55">
                  <a:extLst>
                    <a:ext uri="{FF2B5EF4-FFF2-40B4-BE49-F238E27FC236}">
                      <a16:creationId xmlns:a16="http://schemas.microsoft.com/office/drawing/2014/main" id="{E47E151F-79EB-C196-9383-3D0DBCDB4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3700" y="1561572"/>
                  <a:ext cx="431915" cy="41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E83A99-D395-634A-4330-232A03576901}"/>
                    </a:ext>
                  </a:extLst>
                </p14:cNvPr>
                <p14:cNvContentPartPr/>
                <p14:nvPr/>
              </p14:nvContentPartPr>
              <p14:xfrm>
                <a:off x="10026103" y="3913844"/>
                <a:ext cx="307800" cy="25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E83A99-D395-634A-4330-232A035769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7618" y="3898010"/>
                  <a:ext cx="344341" cy="288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8BB00A-1D83-4168-97F4-CBC941A62952}"/>
                    </a:ext>
                  </a:extLst>
                </p14:cNvPr>
                <p14:cNvContentPartPr/>
                <p14:nvPr/>
              </p14:nvContentPartPr>
              <p14:xfrm>
                <a:off x="7466503" y="2040044"/>
                <a:ext cx="295920" cy="30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8BB00A-1D83-4168-97F4-CBC941A62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8062" y="2024204"/>
                  <a:ext cx="332374" cy="3326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F5A9EF-D08D-820A-C225-A55CE1CED06D}"/>
                  </a:ext>
                </a:extLst>
              </p14:cNvPr>
              <p14:cNvContentPartPr/>
              <p14:nvPr/>
            </p14:nvContentPartPr>
            <p14:xfrm>
              <a:off x="7438417" y="4599095"/>
              <a:ext cx="338841" cy="42314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F5A9EF-D08D-820A-C225-A55CE1CED0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7482" y="4568124"/>
                <a:ext cx="399991" cy="48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55">
                <a:extLst>
                  <a:ext uri="{FF2B5EF4-FFF2-40B4-BE49-F238E27FC236}">
                    <a16:creationId xmlns:a16="http://schemas.microsoft.com/office/drawing/2014/main" id="{EA7E30D4-A748-5020-F36A-079F1F7AF4F4}"/>
                  </a:ext>
                </a:extLst>
              </p14:cNvPr>
              <p14:cNvContentPartPr/>
              <p14:nvPr/>
            </p14:nvContentPartPr>
            <p14:xfrm>
              <a:off x="6985120" y="4093075"/>
              <a:ext cx="586303" cy="236772"/>
            </p14:xfrm>
          </p:contentPart>
        </mc:Choice>
        <mc:Fallback xmlns="">
          <p:pic>
            <p:nvPicPr>
              <p:cNvPr id="7" name="Ink 55">
                <a:extLst>
                  <a:ext uri="{FF2B5EF4-FFF2-40B4-BE49-F238E27FC236}">
                    <a16:creationId xmlns:a16="http://schemas.microsoft.com/office/drawing/2014/main" id="{EA7E30D4-A748-5020-F36A-079F1F7AF4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9644" y="4077579"/>
                <a:ext cx="616896" cy="26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78">
                <a:extLst>
                  <a:ext uri="{FF2B5EF4-FFF2-40B4-BE49-F238E27FC236}">
                    <a16:creationId xmlns:a16="http://schemas.microsoft.com/office/drawing/2014/main" id="{53474556-8F13-9C2F-1182-85E6D4B26C93}"/>
                  </a:ext>
                </a:extLst>
              </p14:cNvPr>
              <p14:cNvContentPartPr/>
              <p14:nvPr/>
            </p14:nvContentPartPr>
            <p14:xfrm>
              <a:off x="4737848" y="2190209"/>
              <a:ext cx="277068" cy="230373"/>
            </p14:xfrm>
          </p:contentPart>
        </mc:Choice>
        <mc:Fallback xmlns="">
          <p:pic>
            <p:nvPicPr>
              <p:cNvPr id="9" name="Ink 78">
                <a:extLst>
                  <a:ext uri="{FF2B5EF4-FFF2-40B4-BE49-F238E27FC236}">
                    <a16:creationId xmlns:a16="http://schemas.microsoft.com/office/drawing/2014/main" id="{53474556-8F13-9C2F-1182-85E6D4B26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22355" y="2174731"/>
                <a:ext cx="307693" cy="26096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513507-7152-80B8-33FA-B786241E2F23}"/>
              </a:ext>
            </a:extLst>
          </p:cNvPr>
          <p:cNvSpPr txBox="1"/>
          <p:nvPr/>
        </p:nvSpPr>
        <p:spPr>
          <a:xfrm>
            <a:off x="2673095" y="1213754"/>
            <a:ext cx="2884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Generality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C26A8-4C16-A70B-511B-6086B7B371EB}"/>
              </a:ext>
            </a:extLst>
          </p:cNvPr>
          <p:cNvSpPr txBox="1"/>
          <p:nvPr/>
        </p:nvSpPr>
        <p:spPr>
          <a:xfrm>
            <a:off x="6631868" y="5291488"/>
            <a:ext cx="20753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96437-8056-D3E2-C159-C9B0DF3B099C}"/>
              </a:ext>
            </a:extLst>
          </p:cNvPr>
          <p:cNvSpPr txBox="1"/>
          <p:nvPr/>
        </p:nvSpPr>
        <p:spPr>
          <a:xfrm>
            <a:off x="7299654" y="3441287"/>
            <a:ext cx="2226010" cy="107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specialized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4AB8E-84E1-6733-E82C-59649D5BA03A}"/>
              </a:ext>
            </a:extLst>
          </p:cNvPr>
          <p:cNvSpPr txBox="1"/>
          <p:nvPr/>
        </p:nvSpPr>
        <p:spPr>
          <a:xfrm>
            <a:off x="4644918" y="1607333"/>
            <a:ext cx="1621036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LMs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9F7BC2-AADA-3124-793A-77BAC0D71AF9}"/>
              </a:ext>
            </a:extLst>
          </p:cNvPr>
          <p:cNvCxnSpPr>
            <a:cxnSpLocks/>
          </p:cNvCxnSpPr>
          <p:nvPr/>
        </p:nvCxnSpPr>
        <p:spPr>
          <a:xfrm>
            <a:off x="4088398" y="2588326"/>
            <a:ext cx="2694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6D5787-C599-343E-D5EB-BB25C173E5A2}"/>
              </a:ext>
            </a:extLst>
          </p:cNvPr>
          <p:cNvCxnSpPr>
            <a:cxnSpLocks/>
          </p:cNvCxnSpPr>
          <p:nvPr/>
        </p:nvCxnSpPr>
        <p:spPr>
          <a:xfrm flipH="1" flipV="1">
            <a:off x="6782463" y="2588326"/>
            <a:ext cx="55761" cy="24339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66">
                <a:extLst>
                  <a:ext uri="{FF2B5EF4-FFF2-40B4-BE49-F238E27FC236}">
                    <a16:creationId xmlns:a16="http://schemas.microsoft.com/office/drawing/2014/main" id="{D2E2DE70-9AA5-E4E6-30F6-06782D99BC4A}"/>
                  </a:ext>
                </a:extLst>
              </p14:cNvPr>
              <p14:cNvContentPartPr/>
              <p14:nvPr/>
            </p14:nvContentPartPr>
            <p14:xfrm>
              <a:off x="6946814" y="2351472"/>
              <a:ext cx="515756" cy="197097"/>
            </p14:xfrm>
          </p:contentPart>
        </mc:Choice>
        <mc:Fallback xmlns="">
          <p:pic>
            <p:nvPicPr>
              <p:cNvPr id="42" name="Ink 66">
                <a:extLst>
                  <a:ext uri="{FF2B5EF4-FFF2-40B4-BE49-F238E27FC236}">
                    <a16:creationId xmlns:a16="http://schemas.microsoft.com/office/drawing/2014/main" id="{D2E2DE70-9AA5-E4E6-30F6-06782D99B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1338" y="2336006"/>
                <a:ext cx="546349" cy="227669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8EB0B4B-0049-A90F-29FA-2252A6040496}"/>
              </a:ext>
            </a:extLst>
          </p:cNvPr>
          <p:cNvSpPr txBox="1"/>
          <p:nvPr/>
        </p:nvSpPr>
        <p:spPr>
          <a:xfrm>
            <a:off x="7220142" y="1933308"/>
            <a:ext cx="81051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45" name="Ink 93">
                <a:extLst>
                  <a:ext uri="{FF2B5EF4-FFF2-40B4-BE49-F238E27FC236}">
                    <a16:creationId xmlns:a16="http://schemas.microsoft.com/office/drawing/2014/main" id="{8FC96908-C7A0-56E7-1C30-BBB91E5039B9}"/>
                  </a:ext>
                </a:extLst>
              </p14:cNvPr>
              <p14:cNvContentPartPr/>
              <p14:nvPr/>
            </p14:nvContentPartPr>
            <p14:xfrm>
              <a:off x="6654105" y="2466042"/>
              <a:ext cx="271585" cy="322522"/>
            </p14:xfrm>
          </p:contentPart>
        </mc:Choice>
        <mc:Fallback xmlns="">
          <p:pic>
            <p:nvPicPr>
              <p:cNvPr id="45" name="Ink 93">
                <a:extLst>
                  <a:ext uri="{FF2B5EF4-FFF2-40B4-BE49-F238E27FC236}">
                    <a16:creationId xmlns:a16="http://schemas.microsoft.com/office/drawing/2014/main" id="{8FC96908-C7A0-56E7-1C30-BBB91E5039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45100" y="2457043"/>
                <a:ext cx="289234" cy="3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3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57C7-4E51-AA57-284F-BD3B60BE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via “Instructions”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9EE3-6626-431F-BFB5-7D7803CD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0" y="1825625"/>
            <a:ext cx="10817884" cy="321494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LMs tuned on “instructions” show </a:t>
            </a:r>
            <a:r>
              <a:rPr lang="en-US" dirty="0">
                <a:solidFill>
                  <a:srgbClr val="0000FF"/>
                </a:solidFill>
              </a:rPr>
              <a:t>generalization</a:t>
            </a:r>
            <a:r>
              <a:rPr lang="en-US" dirty="0"/>
              <a:t> to unseen tasks.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useful mix of control and broadness</a:t>
            </a:r>
            <a:r>
              <a:rPr lang="en-US" dirty="0"/>
              <a:t>, though </a:t>
            </a:r>
            <a:r>
              <a:rPr lang="en-US" dirty="0">
                <a:solidFill>
                  <a:srgbClr val="C00000"/>
                </a:solidFill>
              </a:rPr>
              <a:t>not quite good at either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77BC7-14B8-639F-85AC-672EF30FD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968D8C-20FE-1E0C-372F-4E1634048FF6}"/>
                  </a:ext>
                </a:extLst>
              </p:cNvPr>
              <p:cNvSpPr/>
              <p:nvPr/>
            </p:nvSpPr>
            <p:spPr>
              <a:xfrm>
                <a:off x="5703529" y="1975040"/>
                <a:ext cx="1158726" cy="1145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dirty="0"/>
                        <m:t>🤖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968D8C-20FE-1E0C-372F-4E1634048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29" y="1975040"/>
                <a:ext cx="1158726" cy="1145442"/>
              </a:xfrm>
              <a:prstGeom prst="rect">
                <a:avLst/>
              </a:prstGeom>
              <a:blipFill>
                <a:blip r:embed="rId2"/>
                <a:stretch>
                  <a:fillRect l="-16304" t="-5495" r="-1521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F3C2FB-823A-D142-FAC1-D65EF7186EF6}"/>
                  </a:ext>
                </a:extLst>
              </p:cNvPr>
              <p:cNvSpPr txBox="1"/>
              <p:nvPr/>
            </p:nvSpPr>
            <p:spPr>
              <a:xfrm>
                <a:off x="4412221" y="2296632"/>
                <a:ext cx="4810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F3C2FB-823A-D142-FAC1-D65EF7186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21" y="2296632"/>
                <a:ext cx="48104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23F45F-2AA7-2B5D-1E02-A39F3D998EA0}"/>
              </a:ext>
            </a:extLst>
          </p:cNvPr>
          <p:cNvCxnSpPr>
            <a:cxnSpLocks/>
          </p:cNvCxnSpPr>
          <p:nvPr/>
        </p:nvCxnSpPr>
        <p:spPr>
          <a:xfrm>
            <a:off x="4820876" y="2496326"/>
            <a:ext cx="108153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534789-DB9B-038E-1A4E-719B27011327}"/>
              </a:ext>
            </a:extLst>
          </p:cNvPr>
          <p:cNvCxnSpPr>
            <a:cxnSpLocks/>
          </p:cNvCxnSpPr>
          <p:nvPr/>
        </p:nvCxnSpPr>
        <p:spPr>
          <a:xfrm>
            <a:off x="6730247" y="2496326"/>
            <a:ext cx="1081534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D42EA6-5EFC-84A0-D731-C8E89B3E42A6}"/>
                  </a:ext>
                </a:extLst>
              </p:cNvPr>
              <p:cNvSpPr txBox="1"/>
              <p:nvPr/>
            </p:nvSpPr>
            <p:spPr>
              <a:xfrm>
                <a:off x="7788230" y="2270459"/>
                <a:ext cx="6267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D42EA6-5EFC-84A0-D731-C8E89B3E4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230" y="2270459"/>
                <a:ext cx="626740" cy="369332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5B783A4-0996-005D-763D-2F15E776E689}"/>
              </a:ext>
            </a:extLst>
          </p:cNvPr>
          <p:cNvSpPr/>
          <p:nvPr/>
        </p:nvSpPr>
        <p:spPr>
          <a:xfrm>
            <a:off x="1521545" y="2241294"/>
            <a:ext cx="2120137" cy="61293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Write a summary of the given paragraph.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D1E4C-F8FF-E186-A032-3807EEDDAC7E}"/>
              </a:ext>
            </a:extLst>
          </p:cNvPr>
          <p:cNvSpPr txBox="1"/>
          <p:nvPr/>
        </p:nvSpPr>
        <p:spPr>
          <a:xfrm>
            <a:off x="3903236" y="2100643"/>
            <a:ext cx="455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/>
              <a:t>+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6983CF3-C6D0-EE91-96F2-C92C5EB9E28F}"/>
              </a:ext>
            </a:extLst>
          </p:cNvPr>
          <p:cNvSpPr txBox="1">
            <a:spLocks/>
          </p:cNvSpPr>
          <p:nvPr/>
        </p:nvSpPr>
        <p:spPr bwMode="auto">
          <a:xfrm>
            <a:off x="87463" y="6083802"/>
            <a:ext cx="12051137" cy="65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Cross-task generalization via natural language crowdsourcing instructions, Mishra, Khashabi, </a:t>
            </a:r>
            <a:r>
              <a:rPr lang="en-US" sz="1600" dirty="0" err="1"/>
              <a:t>Baral</a:t>
            </a:r>
            <a:r>
              <a:rPr lang="en-US" sz="1600" dirty="0"/>
              <a:t>, </a:t>
            </a:r>
            <a:r>
              <a:rPr lang="en-US" sz="1600" dirty="0" err="1"/>
              <a:t>Hajishirzi</a:t>
            </a:r>
            <a:r>
              <a:rPr lang="en-US" sz="1600" dirty="0"/>
              <a:t>, </a:t>
            </a:r>
            <a:r>
              <a:rPr lang="en-US" sz="1600" i="1" dirty="0"/>
              <a:t>ACL 2022</a:t>
            </a:r>
          </a:p>
          <a:p>
            <a:pPr marL="0" indent="0" algn="ctr">
              <a:buNone/>
            </a:pPr>
            <a:r>
              <a:rPr lang="en-US" sz="1600" dirty="0"/>
              <a:t>Many concurrent &amp; subsequent works: InstructGPT3, T0, FLAN, …. </a:t>
            </a:r>
          </a:p>
          <a:p>
            <a:pPr marL="0" indent="0" algn="ctr">
              <a:buNone/>
            </a:pPr>
            <a:endParaRPr lang="en-US" sz="1600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09F9C-3A1B-0097-AF6B-9DD5608A2544}"/>
              </a:ext>
            </a:extLst>
          </p:cNvPr>
          <p:cNvSpPr/>
          <p:nvPr/>
        </p:nvSpPr>
        <p:spPr>
          <a:xfrm>
            <a:off x="3305466" y="5659838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2000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instructions.apps.allenai.org</a:t>
            </a:r>
            <a:r>
              <a:rPr lang="en-US" sz="2000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B7FEA4-1F45-2118-DA05-FDBB300001AD}"/>
              </a:ext>
            </a:extLst>
          </p:cNvPr>
          <p:cNvSpPr txBox="1"/>
          <p:nvPr/>
        </p:nvSpPr>
        <p:spPr>
          <a:xfrm>
            <a:off x="1933306" y="1937482"/>
            <a:ext cx="148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1477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F821A-A338-194D-5279-0D2564203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8C2495-27CF-EAB9-E10F-2DCE68934707}"/>
              </a:ext>
            </a:extLst>
          </p:cNvPr>
          <p:cNvGrpSpPr/>
          <p:nvPr/>
        </p:nvGrpSpPr>
        <p:grpSpPr>
          <a:xfrm>
            <a:off x="3866626" y="1998144"/>
            <a:ext cx="3641238" cy="3247599"/>
            <a:chOff x="6680623" y="1593239"/>
            <a:chExt cx="4344480" cy="33199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F0B656-DDC8-4B7E-4FB0-2ED4ACC20DDF}"/>
                    </a:ext>
                  </a:extLst>
                </p14:cNvPr>
                <p14:cNvContentPartPr/>
                <p14:nvPr/>
              </p14:nvContentPartPr>
              <p14:xfrm>
                <a:off x="6844063" y="1894964"/>
                <a:ext cx="75960" cy="301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F0B656-DDC8-4B7E-4FB0-2ED4ACC20D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5140" y="1853007"/>
                  <a:ext cx="173807" cy="3099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142E83-E56C-E8EB-042B-290EEBC18826}"/>
                    </a:ext>
                  </a:extLst>
                </p14:cNvPr>
                <p14:cNvContentPartPr/>
                <p14:nvPr/>
              </p14:nvContentPartPr>
              <p14:xfrm>
                <a:off x="6906703" y="4629884"/>
                <a:ext cx="411840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142E83-E56C-E8EB-042B-290EEBC188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9759" y="4598240"/>
                  <a:ext cx="4191429" cy="345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55">
                  <a:extLst>
                    <a:ext uri="{FF2B5EF4-FFF2-40B4-BE49-F238E27FC236}">
                      <a16:creationId xmlns:a16="http://schemas.microsoft.com/office/drawing/2014/main" id="{E47E151F-79EB-C196-9383-3D0DBCDB40C5}"/>
                    </a:ext>
                  </a:extLst>
                </p14:cNvPr>
                <p14:cNvContentPartPr/>
                <p14:nvPr/>
              </p14:nvContentPartPr>
              <p14:xfrm>
                <a:off x="6680623" y="1593239"/>
                <a:ext cx="358927" cy="352387"/>
              </p14:xfrm>
            </p:contentPart>
          </mc:Choice>
          <mc:Fallback xmlns="">
            <p:pic>
              <p:nvPicPr>
                <p:cNvPr id="22" name="Ink 55">
                  <a:extLst>
                    <a:ext uri="{FF2B5EF4-FFF2-40B4-BE49-F238E27FC236}">
                      <a16:creationId xmlns:a16="http://schemas.microsoft.com/office/drawing/2014/main" id="{E47E151F-79EB-C196-9383-3D0DBCDB4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3700" y="1561572"/>
                  <a:ext cx="431915" cy="414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E83A99-D395-634A-4330-232A03576901}"/>
                    </a:ext>
                  </a:extLst>
                </p14:cNvPr>
                <p14:cNvContentPartPr/>
                <p14:nvPr/>
              </p14:nvContentPartPr>
              <p14:xfrm>
                <a:off x="10026103" y="3913844"/>
                <a:ext cx="307800" cy="25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E83A99-D395-634A-4330-232A035769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7618" y="3898010"/>
                  <a:ext cx="344341" cy="288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8BB00A-1D83-4168-97F4-CBC941A62952}"/>
                    </a:ext>
                  </a:extLst>
                </p14:cNvPr>
                <p14:cNvContentPartPr/>
                <p14:nvPr/>
              </p14:nvContentPartPr>
              <p14:xfrm>
                <a:off x="7466503" y="2040044"/>
                <a:ext cx="295920" cy="30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8BB00A-1D83-4168-97F4-CBC941A62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8062" y="2024204"/>
                  <a:ext cx="332374" cy="3326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F5A9EF-D08D-820A-C225-A55CE1CED06D}"/>
                  </a:ext>
                </a:extLst>
              </p14:cNvPr>
              <p14:cNvContentPartPr/>
              <p14:nvPr/>
            </p14:nvContentPartPr>
            <p14:xfrm>
              <a:off x="7438417" y="4599095"/>
              <a:ext cx="338841" cy="42314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F5A9EF-D08D-820A-C225-A55CE1CED0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7482" y="4568124"/>
                <a:ext cx="399991" cy="48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55">
                <a:extLst>
                  <a:ext uri="{FF2B5EF4-FFF2-40B4-BE49-F238E27FC236}">
                    <a16:creationId xmlns:a16="http://schemas.microsoft.com/office/drawing/2014/main" id="{EA7E30D4-A748-5020-F36A-079F1F7AF4F4}"/>
                  </a:ext>
                </a:extLst>
              </p14:cNvPr>
              <p14:cNvContentPartPr/>
              <p14:nvPr/>
            </p14:nvContentPartPr>
            <p14:xfrm>
              <a:off x="6985120" y="4093075"/>
              <a:ext cx="586303" cy="236772"/>
            </p14:xfrm>
          </p:contentPart>
        </mc:Choice>
        <mc:Fallback xmlns="">
          <p:pic>
            <p:nvPicPr>
              <p:cNvPr id="7" name="Ink 55">
                <a:extLst>
                  <a:ext uri="{FF2B5EF4-FFF2-40B4-BE49-F238E27FC236}">
                    <a16:creationId xmlns:a16="http://schemas.microsoft.com/office/drawing/2014/main" id="{EA7E30D4-A748-5020-F36A-079F1F7AF4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9644" y="4077579"/>
                <a:ext cx="616896" cy="26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78">
                <a:extLst>
                  <a:ext uri="{FF2B5EF4-FFF2-40B4-BE49-F238E27FC236}">
                    <a16:creationId xmlns:a16="http://schemas.microsoft.com/office/drawing/2014/main" id="{53474556-8F13-9C2F-1182-85E6D4B26C93}"/>
                  </a:ext>
                </a:extLst>
              </p14:cNvPr>
              <p14:cNvContentPartPr/>
              <p14:nvPr/>
            </p14:nvContentPartPr>
            <p14:xfrm>
              <a:off x="4737848" y="2190209"/>
              <a:ext cx="277068" cy="230373"/>
            </p14:xfrm>
          </p:contentPart>
        </mc:Choice>
        <mc:Fallback xmlns="">
          <p:pic>
            <p:nvPicPr>
              <p:cNvPr id="9" name="Ink 78">
                <a:extLst>
                  <a:ext uri="{FF2B5EF4-FFF2-40B4-BE49-F238E27FC236}">
                    <a16:creationId xmlns:a16="http://schemas.microsoft.com/office/drawing/2014/main" id="{53474556-8F13-9C2F-1182-85E6D4B26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22355" y="2174731"/>
                <a:ext cx="307693" cy="26096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513507-7152-80B8-33FA-B786241E2F23}"/>
              </a:ext>
            </a:extLst>
          </p:cNvPr>
          <p:cNvSpPr txBox="1"/>
          <p:nvPr/>
        </p:nvSpPr>
        <p:spPr>
          <a:xfrm>
            <a:off x="1760431" y="1206386"/>
            <a:ext cx="2884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Generality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C26A8-4C16-A70B-511B-6086B7B371EB}"/>
              </a:ext>
            </a:extLst>
          </p:cNvPr>
          <p:cNvSpPr txBox="1"/>
          <p:nvPr/>
        </p:nvSpPr>
        <p:spPr>
          <a:xfrm>
            <a:off x="6631868" y="5291488"/>
            <a:ext cx="20753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96437-8056-D3E2-C159-C9B0DF3B099C}"/>
              </a:ext>
            </a:extLst>
          </p:cNvPr>
          <p:cNvSpPr txBox="1"/>
          <p:nvPr/>
        </p:nvSpPr>
        <p:spPr>
          <a:xfrm>
            <a:off x="7001480" y="3719583"/>
            <a:ext cx="2226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specialized </a:t>
            </a:r>
            <a:br>
              <a:rPr lang="en-US" sz="2000" dirty="0"/>
            </a:br>
            <a:r>
              <a:rPr lang="en-US" sz="2000" dirty="0"/>
              <a:t>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4AB8E-84E1-6733-E82C-59649D5BA03A}"/>
              </a:ext>
            </a:extLst>
          </p:cNvPr>
          <p:cNvSpPr txBox="1"/>
          <p:nvPr/>
        </p:nvSpPr>
        <p:spPr>
          <a:xfrm>
            <a:off x="4376561" y="1607331"/>
            <a:ext cx="1621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LMs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9F7BC2-AADA-3124-793A-77BAC0D71AF9}"/>
              </a:ext>
            </a:extLst>
          </p:cNvPr>
          <p:cNvCxnSpPr>
            <a:cxnSpLocks/>
          </p:cNvCxnSpPr>
          <p:nvPr/>
        </p:nvCxnSpPr>
        <p:spPr>
          <a:xfrm>
            <a:off x="4088398" y="2588326"/>
            <a:ext cx="2694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6D5787-C599-343E-D5EB-BB25C173E5A2}"/>
              </a:ext>
            </a:extLst>
          </p:cNvPr>
          <p:cNvCxnSpPr>
            <a:cxnSpLocks/>
          </p:cNvCxnSpPr>
          <p:nvPr/>
        </p:nvCxnSpPr>
        <p:spPr>
          <a:xfrm flipH="1" flipV="1">
            <a:off x="6782463" y="2588326"/>
            <a:ext cx="55761" cy="24339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66">
                <a:extLst>
                  <a:ext uri="{FF2B5EF4-FFF2-40B4-BE49-F238E27FC236}">
                    <a16:creationId xmlns:a16="http://schemas.microsoft.com/office/drawing/2014/main" id="{D2E2DE70-9AA5-E4E6-30F6-06782D99BC4A}"/>
                  </a:ext>
                </a:extLst>
              </p14:cNvPr>
              <p14:cNvContentPartPr/>
              <p14:nvPr/>
            </p14:nvContentPartPr>
            <p14:xfrm>
              <a:off x="6946814" y="2351472"/>
              <a:ext cx="515756" cy="197097"/>
            </p14:xfrm>
          </p:contentPart>
        </mc:Choice>
        <mc:Fallback xmlns="">
          <p:pic>
            <p:nvPicPr>
              <p:cNvPr id="42" name="Ink 66">
                <a:extLst>
                  <a:ext uri="{FF2B5EF4-FFF2-40B4-BE49-F238E27FC236}">
                    <a16:creationId xmlns:a16="http://schemas.microsoft.com/office/drawing/2014/main" id="{D2E2DE70-9AA5-E4E6-30F6-06782D99B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1338" y="2336006"/>
                <a:ext cx="546349" cy="227669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8EB0B4B-0049-A90F-29FA-2252A6040496}"/>
              </a:ext>
            </a:extLst>
          </p:cNvPr>
          <p:cNvSpPr txBox="1"/>
          <p:nvPr/>
        </p:nvSpPr>
        <p:spPr>
          <a:xfrm>
            <a:off x="7220142" y="1933308"/>
            <a:ext cx="81051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45" name="Ink 93">
                <a:extLst>
                  <a:ext uri="{FF2B5EF4-FFF2-40B4-BE49-F238E27FC236}">
                    <a16:creationId xmlns:a16="http://schemas.microsoft.com/office/drawing/2014/main" id="{8FC96908-C7A0-56E7-1C30-BBB91E5039B9}"/>
                  </a:ext>
                </a:extLst>
              </p14:cNvPr>
              <p14:cNvContentPartPr/>
              <p14:nvPr/>
            </p14:nvContentPartPr>
            <p14:xfrm>
              <a:off x="6654105" y="2466042"/>
              <a:ext cx="271585" cy="322522"/>
            </p14:xfrm>
          </p:contentPart>
        </mc:Choice>
        <mc:Fallback xmlns="">
          <p:pic>
            <p:nvPicPr>
              <p:cNvPr id="45" name="Ink 93">
                <a:extLst>
                  <a:ext uri="{FF2B5EF4-FFF2-40B4-BE49-F238E27FC236}">
                    <a16:creationId xmlns:a16="http://schemas.microsoft.com/office/drawing/2014/main" id="{8FC96908-C7A0-56E7-1C30-BBB91E5039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45100" y="2457043"/>
                <a:ext cx="289234" cy="340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FEDEBB-27B6-0262-A290-F9D10A4F8D81}"/>
              </a:ext>
            </a:extLst>
          </p:cNvPr>
          <p:cNvSpPr txBox="1"/>
          <p:nvPr/>
        </p:nvSpPr>
        <p:spPr>
          <a:xfrm>
            <a:off x="6170567" y="2539312"/>
            <a:ext cx="81051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61382-2368-4A75-2F55-7B9DF1B66735}"/>
              </a:ext>
            </a:extLst>
          </p:cNvPr>
          <p:cNvSpPr txBox="1"/>
          <p:nvPr/>
        </p:nvSpPr>
        <p:spPr>
          <a:xfrm>
            <a:off x="3957404" y="3719596"/>
            <a:ext cx="2875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today’s instruction-following systems*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1A46C0-1F14-52E9-92F9-97FDD21E0899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 flipH="1">
            <a:off x="5395349" y="3410334"/>
            <a:ext cx="364382" cy="30926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FF52949-A64C-C3CA-8958-15397575BF5E}"/>
              </a:ext>
            </a:extLst>
          </p:cNvPr>
          <p:cNvSpPr/>
          <p:nvPr/>
        </p:nvSpPr>
        <p:spPr>
          <a:xfrm>
            <a:off x="5718975" y="3173781"/>
            <a:ext cx="278296" cy="277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D93BD-573E-3BAF-A4EC-C8B67F7ECB1D}"/>
              </a:ext>
            </a:extLst>
          </p:cNvPr>
          <p:cNvSpPr txBox="1"/>
          <p:nvPr/>
        </p:nvSpPr>
        <p:spPr>
          <a:xfrm>
            <a:off x="447866" y="6389260"/>
            <a:ext cx="106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/>
              <a:t>* The ones that are open and transparent, unlike systems like InstructGPT3. </a:t>
            </a:r>
          </a:p>
        </p:txBody>
      </p:sp>
    </p:spTree>
    <p:extLst>
      <p:ext uri="{BB962C8B-B14F-4D97-AF65-F5344CB8AC3E}">
        <p14:creationId xmlns:p14="http://schemas.microsoft.com/office/powerpoint/2010/main" val="14699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62E-F4DC-A44F-BBA9-F39DCC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Instruction-tuning: 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3FB8-E63B-8F41-8554-47797309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Dependence on labeled data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Limited to raw text form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63D0-73A1-2A4E-B1A1-810EE29D6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2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4626">
        <p159:morph option="byObject"/>
      </p:transition>
    </mc:Choice>
    <mc:Fallback xmlns="">
      <p:transition spd="med" advTm="462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62E-F4DC-A44F-BBA9-F39DCC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Instruction-tuning: 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3FB8-E63B-8F41-8554-47797309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Dependence on labeled data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Limited to raw text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63D0-73A1-2A4E-B1A1-810EE29D6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0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 advTm="4626">
        <p159:morph option="byObject"/>
      </p:transition>
    </mc:Choice>
    <mc:Fallback xmlns="">
      <p:transition spd="med" advTm="462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B2DD-040C-EA3D-2A3D-A50841D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Dependence on Labeled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EBCD8-EA6D-9E78-51F1-9E818C4A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works </a:t>
            </a:r>
            <a:r>
              <a:rPr lang="en-US" dirty="0">
                <a:solidFill>
                  <a:srgbClr val="C00000"/>
                </a:solidFill>
              </a:rPr>
              <a:t>depend on human annotations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Result: </a:t>
            </a:r>
            <a:r>
              <a:rPr lang="en-US" dirty="0"/>
              <a:t>most instruction-following </a:t>
            </a:r>
            <a:br>
              <a:rPr lang="en-US" dirty="0"/>
            </a:br>
            <a:r>
              <a:rPr lang="en-US" dirty="0"/>
              <a:t>systems (T0, Tk-Instruct, …) suffer </a:t>
            </a:r>
            <a:br>
              <a:rPr lang="en-US" dirty="0"/>
            </a:br>
            <a:r>
              <a:rPr lang="en-US" dirty="0"/>
              <a:t>from brittleness.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A170-68C6-54D3-6334-EA75D94AE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EFF010-9392-B6B7-BD8E-1A9FD7FA0372}"/>
              </a:ext>
            </a:extLst>
          </p:cNvPr>
          <p:cNvGrpSpPr/>
          <p:nvPr/>
        </p:nvGrpSpPr>
        <p:grpSpPr>
          <a:xfrm>
            <a:off x="8239451" y="3699457"/>
            <a:ext cx="3010343" cy="1854698"/>
            <a:chOff x="6891675" y="3230938"/>
            <a:chExt cx="4593754" cy="26768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077540-5C99-1BAD-5AEC-6E410BAB7CEA}"/>
                </a:ext>
              </a:extLst>
            </p:cNvPr>
            <p:cNvSpPr txBox="1"/>
            <p:nvPr/>
          </p:nvSpPr>
          <p:spPr>
            <a:xfrm>
              <a:off x="8725118" y="5419176"/>
              <a:ext cx="1211692" cy="488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tasks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12">
                  <a:extLst>
                    <a:ext uri="{FF2B5EF4-FFF2-40B4-BE49-F238E27FC236}">
                      <a16:creationId xmlns:a16="http://schemas.microsoft.com/office/drawing/2014/main" id="{3691ED4B-C160-BDBB-90F0-2580163B51DE}"/>
                    </a:ext>
                  </a:extLst>
                </p14:cNvPr>
                <p14:cNvContentPartPr/>
                <p14:nvPr/>
              </p14:nvContentPartPr>
              <p14:xfrm>
                <a:off x="7272638" y="3247304"/>
                <a:ext cx="188640" cy="2165760"/>
              </p14:xfrm>
            </p:contentPart>
          </mc:Choice>
          <mc:Fallback xmlns="">
            <p:pic>
              <p:nvPicPr>
                <p:cNvPr id="8" name="Ink 12">
                  <a:extLst>
                    <a:ext uri="{FF2B5EF4-FFF2-40B4-BE49-F238E27FC236}">
                      <a16:creationId xmlns:a16="http://schemas.microsoft.com/office/drawing/2014/main" id="{3691ED4B-C160-BDBB-90F0-2580163B51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9058" y="3224966"/>
                  <a:ext cx="235252" cy="2209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15">
                  <a:extLst>
                    <a:ext uri="{FF2B5EF4-FFF2-40B4-BE49-F238E27FC236}">
                      <a16:creationId xmlns:a16="http://schemas.microsoft.com/office/drawing/2014/main" id="{53439B77-7575-3B33-8283-BF6EC8AA6F76}"/>
                    </a:ext>
                  </a:extLst>
                </p14:cNvPr>
                <p14:cNvContentPartPr/>
                <p14:nvPr/>
              </p14:nvContentPartPr>
              <p14:xfrm>
                <a:off x="7389439" y="5251379"/>
                <a:ext cx="4095990" cy="195034"/>
              </p14:xfrm>
            </p:contentPart>
          </mc:Choice>
          <mc:Fallback xmlns="">
            <p:pic>
              <p:nvPicPr>
                <p:cNvPr id="9" name="Ink 15">
                  <a:extLst>
                    <a:ext uri="{FF2B5EF4-FFF2-40B4-BE49-F238E27FC236}">
                      <a16:creationId xmlns:a16="http://schemas.microsoft.com/office/drawing/2014/main" id="{53439B77-7575-3B33-8283-BF6EC8AA6F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8126" y="5229075"/>
                  <a:ext cx="4150376" cy="241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10">
                  <a:extLst>
                    <a:ext uri="{FF2B5EF4-FFF2-40B4-BE49-F238E27FC236}">
                      <a16:creationId xmlns:a16="http://schemas.microsoft.com/office/drawing/2014/main" id="{2E335CD8-0FBA-2AB4-4829-393EFC793C69}"/>
                    </a:ext>
                  </a:extLst>
                </p14:cNvPr>
                <p14:cNvContentPartPr/>
                <p14:nvPr/>
              </p14:nvContentPartPr>
              <p14:xfrm>
                <a:off x="7552142" y="3230938"/>
                <a:ext cx="75671" cy="595740"/>
              </p14:xfrm>
            </p:contentPart>
          </mc:Choice>
          <mc:Fallback xmlns="">
            <p:pic>
              <p:nvPicPr>
                <p:cNvPr id="10" name="Ink 10">
                  <a:extLst>
                    <a:ext uri="{FF2B5EF4-FFF2-40B4-BE49-F238E27FC236}">
                      <a16:creationId xmlns:a16="http://schemas.microsoft.com/office/drawing/2014/main" id="{2E335CD8-0FBA-2AB4-4829-393EFC793C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4985" y="3186309"/>
                  <a:ext cx="168889" cy="68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21">
                  <a:extLst>
                    <a:ext uri="{FF2B5EF4-FFF2-40B4-BE49-F238E27FC236}">
                      <a16:creationId xmlns:a16="http://schemas.microsoft.com/office/drawing/2014/main" id="{FDB00C55-FFA6-A6AB-76D6-33D0F7C2E95D}"/>
                    </a:ext>
                  </a:extLst>
                </p14:cNvPr>
                <p14:cNvContentPartPr/>
                <p14:nvPr/>
              </p14:nvContentPartPr>
              <p14:xfrm>
                <a:off x="7600544" y="3691381"/>
                <a:ext cx="3554479" cy="1545813"/>
              </p14:xfrm>
            </p:contentPart>
          </mc:Choice>
          <mc:Fallback xmlns="">
            <p:pic>
              <p:nvPicPr>
                <p:cNvPr id="11" name="Ink 21">
                  <a:extLst>
                    <a:ext uri="{FF2B5EF4-FFF2-40B4-BE49-F238E27FC236}">
                      <a16:creationId xmlns:a16="http://schemas.microsoft.com/office/drawing/2014/main" id="{FDB00C55-FFA6-A6AB-76D6-33D0F7C2E9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53305" y="3646710"/>
                  <a:ext cx="3647859" cy="1621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63B88C-E3B8-90B7-65E6-DBE21C74C405}"/>
                    </a:ext>
                  </a:extLst>
                </p14:cNvPr>
                <p14:cNvContentPartPr/>
                <p14:nvPr/>
              </p14:nvContentPartPr>
              <p14:xfrm>
                <a:off x="8262977" y="4969639"/>
                <a:ext cx="75216" cy="22913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63B88C-E3B8-90B7-65E6-DBE21C74C4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6103" y="4925850"/>
                  <a:ext cx="167873" cy="109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9B2D5-46EE-2079-F0F6-AB041F88D8C9}"/>
                    </a:ext>
                  </a:extLst>
                </p14:cNvPr>
                <p14:cNvContentPartPr/>
                <p14:nvPr/>
              </p14:nvContentPartPr>
              <p14:xfrm>
                <a:off x="7881215" y="4621579"/>
                <a:ext cx="532195" cy="398251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9B2D5-46EE-2079-F0F6-AB041F88D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3982" y="4576925"/>
                  <a:ext cx="625563" cy="4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A22A3C-5FBD-2D47-1F7B-6C7FED7A9FF1}"/>
                    </a:ext>
                  </a:extLst>
                </p14:cNvPr>
                <p14:cNvContentPartPr/>
                <p14:nvPr/>
              </p14:nvContentPartPr>
              <p14:xfrm>
                <a:off x="7833919" y="4545711"/>
                <a:ext cx="227" cy="98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A22A3C-5FBD-2D47-1F7B-6C7FED7A9F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8244" y="4532790"/>
                  <a:ext cx="11350" cy="35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59">
                  <a:extLst>
                    <a:ext uri="{FF2B5EF4-FFF2-40B4-BE49-F238E27FC236}">
                      <a16:creationId xmlns:a16="http://schemas.microsoft.com/office/drawing/2014/main" id="{9939D3C7-98EE-A26E-50E6-BB27181FEF39}"/>
                    </a:ext>
                  </a:extLst>
                </p14:cNvPr>
                <p14:cNvContentPartPr/>
                <p14:nvPr/>
              </p14:nvContentPartPr>
              <p14:xfrm>
                <a:off x="7830056" y="4507523"/>
                <a:ext cx="24087" cy="900702"/>
              </p14:xfrm>
            </p:contentPart>
          </mc:Choice>
          <mc:Fallback xmlns="">
            <p:pic>
              <p:nvPicPr>
                <p:cNvPr id="15" name="Ink 59">
                  <a:extLst>
                    <a:ext uri="{FF2B5EF4-FFF2-40B4-BE49-F238E27FC236}">
                      <a16:creationId xmlns:a16="http://schemas.microsoft.com/office/drawing/2014/main" id="{9939D3C7-98EE-A26E-50E6-BB27181FEF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06516" y="4485187"/>
                  <a:ext cx="70619" cy="944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74">
                  <a:extLst>
                    <a:ext uri="{FF2B5EF4-FFF2-40B4-BE49-F238E27FC236}">
                      <a16:creationId xmlns:a16="http://schemas.microsoft.com/office/drawing/2014/main" id="{89001271-ABB9-4157-ABB0-D8F7F660367F}"/>
                    </a:ext>
                  </a:extLst>
                </p14:cNvPr>
                <p14:cNvContentPartPr/>
                <p14:nvPr/>
              </p14:nvContentPartPr>
              <p14:xfrm>
                <a:off x="7289862" y="3230952"/>
                <a:ext cx="124200" cy="2193120"/>
              </p14:xfrm>
            </p:contentPart>
          </mc:Choice>
          <mc:Fallback xmlns="">
            <p:pic>
              <p:nvPicPr>
                <p:cNvPr id="16" name="Ink 74">
                  <a:extLst>
                    <a:ext uri="{FF2B5EF4-FFF2-40B4-BE49-F238E27FC236}">
                      <a16:creationId xmlns:a16="http://schemas.microsoft.com/office/drawing/2014/main" id="{89001271-ABB9-4157-ABB0-D8F7F66036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42600" y="3186269"/>
                  <a:ext cx="217625" cy="228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77">
                  <a:extLst>
                    <a:ext uri="{FF2B5EF4-FFF2-40B4-BE49-F238E27FC236}">
                      <a16:creationId xmlns:a16="http://schemas.microsoft.com/office/drawing/2014/main" id="{95FF7B7C-5916-8DBD-6E17-650CC7B9A7F7}"/>
                    </a:ext>
                  </a:extLst>
                </p14:cNvPr>
                <p14:cNvContentPartPr/>
                <p14:nvPr/>
              </p14:nvContentPartPr>
              <p14:xfrm>
                <a:off x="11286413" y="5274851"/>
                <a:ext cx="152250" cy="167484"/>
              </p14:xfrm>
            </p:contentPart>
          </mc:Choice>
          <mc:Fallback xmlns="">
            <p:pic>
              <p:nvPicPr>
                <p:cNvPr id="17" name="Ink 77">
                  <a:extLst>
                    <a:ext uri="{FF2B5EF4-FFF2-40B4-BE49-F238E27FC236}">
                      <a16:creationId xmlns:a16="http://schemas.microsoft.com/office/drawing/2014/main" id="{95FF7B7C-5916-8DBD-6E17-650CC7B9A7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39314" y="5230258"/>
                  <a:ext cx="245353" cy="25563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081216-1C9A-6BF0-C35B-D44C94A262EA}"/>
                </a:ext>
              </a:extLst>
            </p:cNvPr>
            <p:cNvSpPr txBox="1"/>
            <p:nvPr/>
          </p:nvSpPr>
          <p:spPr>
            <a:xfrm rot="5400000">
              <a:off x="6368628" y="4104394"/>
              <a:ext cx="1562723" cy="516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popularity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C3D1F-E920-0367-DD1E-A8D65DFEC9C9}"/>
              </a:ext>
            </a:extLst>
          </p:cNvPr>
          <p:cNvCxnSpPr>
            <a:cxnSpLocks/>
          </p:cNvCxnSpPr>
          <p:nvPr/>
        </p:nvCxnSpPr>
        <p:spPr>
          <a:xfrm flipH="1">
            <a:off x="8156600" y="5096058"/>
            <a:ext cx="504254" cy="30496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CBAEC-5CD5-9CDD-16AF-F86702E1CBBF}"/>
              </a:ext>
            </a:extLst>
          </p:cNvPr>
          <p:cNvSpPr txBox="1"/>
          <p:nvPr/>
        </p:nvSpPr>
        <p:spPr>
          <a:xfrm>
            <a:off x="7093278" y="5427218"/>
            <a:ext cx="2862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Human annotations are often part of the head of “task” distribution.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941C2C8C-9FB2-F5AA-3F68-F46DFFA8582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25481"/>
          <a:stretch/>
        </p:blipFill>
        <p:spPr>
          <a:xfrm>
            <a:off x="385027" y="2681711"/>
            <a:ext cx="7921831" cy="28610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FD8B4ED-5D7E-AA17-814F-39773506552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84996" y="3685093"/>
            <a:ext cx="9136200" cy="28610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965120"/>
      </p:ext>
    </p:extLst>
  </p:cSld>
  <p:clrMapOvr>
    <a:masterClrMapping/>
  </p:clrMapOvr>
</p:sld>
</file>

<file path=ppt/theme/theme1.xml><?xml version="1.0" encoding="utf-8"?>
<a:theme xmlns:a="http://schemas.openxmlformats.org/drawingml/2006/main" name="AI2 PPT Theme">
  <a:themeElements>
    <a:clrScheme name="AI2 PPT Colors">
      <a:dk1>
        <a:srgbClr val="303845"/>
      </a:dk1>
      <a:lt1>
        <a:srgbClr val="FFFFFF"/>
      </a:lt1>
      <a:dk2>
        <a:srgbClr val="1A4595"/>
      </a:dk2>
      <a:lt2>
        <a:srgbClr val="E8ECF2"/>
      </a:lt2>
      <a:accent1>
        <a:srgbClr val="255ED3"/>
      </a:accent1>
      <a:accent2>
        <a:srgbClr val="00D5FF"/>
      </a:accent2>
      <a:accent3>
        <a:srgbClr val="AEB7C3"/>
      </a:accent3>
      <a:accent4>
        <a:srgbClr val="8879DE"/>
      </a:accent4>
      <a:accent5>
        <a:srgbClr val="FFBB00"/>
      </a:accent5>
      <a:accent6>
        <a:srgbClr val="16C3CF"/>
      </a:accent6>
      <a:hlink>
        <a:srgbClr val="255ED3"/>
      </a:hlink>
      <a:folHlink>
        <a:srgbClr val="265ED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2 Presentation Template" id="{8CF36B9A-930F-6C46-B116-42DBDD5C122F}" vid="{37D74BBC-B087-5D4D-857E-2E1958334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AI2 PPT Theme</Template>
  <TotalTime>113661</TotalTime>
  <Words>1156</Words>
  <Application>Microsoft Macintosh PowerPoint</Application>
  <PresentationFormat>Widescreen</PresentationFormat>
  <Paragraphs>261</Paragraphs>
  <Slides>31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Book</vt:lpstr>
      <vt:lpstr>Calibri</vt:lpstr>
      <vt:lpstr>Cambria Math</vt:lpstr>
      <vt:lpstr>Consolas</vt:lpstr>
      <vt:lpstr>Corbel</vt:lpstr>
      <vt:lpstr>AI2 PPT Theme</vt:lpstr>
      <vt:lpstr>Few Ongoing Efforts on Instruction-following Models </vt:lpstr>
      <vt:lpstr>Large Language Models, Off-the-Shelf </vt:lpstr>
      <vt:lpstr>Control via Fine-tuning/Prompting </vt:lpstr>
      <vt:lpstr>PowerPoint Presentation</vt:lpstr>
      <vt:lpstr>Control via “Instructions” </vt:lpstr>
      <vt:lpstr>PowerPoint Presentation</vt:lpstr>
      <vt:lpstr>Instruction-tuning: Challenges</vt:lpstr>
      <vt:lpstr>Instruction-tuning: Challenges</vt:lpstr>
      <vt:lpstr>Challenge: Dependence on Labeled Data </vt:lpstr>
      <vt:lpstr>Challenge: Dependence on Labeled Data </vt:lpstr>
      <vt:lpstr>Self-Instructing LMs </vt:lpstr>
      <vt:lpstr>Self-Instructing LMs </vt:lpstr>
      <vt:lpstr>Self-Instructing LMs </vt:lpstr>
      <vt:lpstr>Self-Instructing LMs </vt:lpstr>
      <vt:lpstr>Self-Instructing LMs </vt:lpstr>
      <vt:lpstr>Instruction-tuning: Challenges</vt:lpstr>
      <vt:lpstr>Beyond Raw Text</vt:lpstr>
      <vt:lpstr>Beyond Raw Text</vt:lpstr>
      <vt:lpstr>Models that Align w/ Web-grounded Instructions</vt:lpstr>
      <vt:lpstr>Models that Align w/ Web-grounded Instructions</vt:lpstr>
      <vt:lpstr>Models that Align w/ Web-grounded Instructions</vt:lpstr>
      <vt:lpstr>Putting Things Together </vt:lpstr>
      <vt:lpstr>PowerPoint Presentation</vt:lpstr>
      <vt:lpstr>Instruction-tuning: Challenges</vt:lpstr>
      <vt:lpstr>Out-of-distribution Commands </vt:lpstr>
      <vt:lpstr>PowerPoint Presentation</vt:lpstr>
      <vt:lpstr>Out-of-distribution Commands </vt:lpstr>
      <vt:lpstr>Out-of-distribution Commands </vt:lpstr>
      <vt:lpstr>Feedback about OOD Commands </vt:lpstr>
      <vt:lpstr>Feedback about OOD Commands </vt:lpstr>
      <vt:lpstr>Instruction-tuning: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UnifiedQA:  Crossing Format Boundaries With a Single QA System</dc:title>
  <dc:creator>Daniel Khashabi</dc:creator>
  <cp:lastModifiedBy>Daniel Khashabi</cp:lastModifiedBy>
  <cp:revision>2797</cp:revision>
  <dcterms:created xsi:type="dcterms:W3CDTF">2020-06-18T00:10:56Z</dcterms:created>
  <dcterms:modified xsi:type="dcterms:W3CDTF">2022-11-28T21:41:01Z</dcterms:modified>
</cp:coreProperties>
</file>