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2087239" rtl="0" eaLnBrk="1" latinLnBrk="0" hangingPunct="1">
      <a:defRPr sz="8250" kern="1200">
        <a:solidFill>
          <a:schemeClr val="tx1"/>
        </a:solidFill>
        <a:latin typeface="+mn-lt"/>
        <a:ea typeface="+mn-ea"/>
        <a:cs typeface="+mn-cs"/>
      </a:defRPr>
    </a:lvl1pPr>
    <a:lvl2pPr marL="2087239" algn="l" defTabSz="2087239" rtl="0" eaLnBrk="1" latinLnBrk="0" hangingPunct="1">
      <a:defRPr sz="8250" kern="1200">
        <a:solidFill>
          <a:schemeClr val="tx1"/>
        </a:solidFill>
        <a:latin typeface="+mn-lt"/>
        <a:ea typeface="+mn-ea"/>
        <a:cs typeface="+mn-cs"/>
      </a:defRPr>
    </a:lvl2pPr>
    <a:lvl3pPr marL="4174479" algn="l" defTabSz="2087239" rtl="0" eaLnBrk="1" latinLnBrk="0" hangingPunct="1">
      <a:defRPr sz="8250" kern="1200">
        <a:solidFill>
          <a:schemeClr val="tx1"/>
        </a:solidFill>
        <a:latin typeface="+mn-lt"/>
        <a:ea typeface="+mn-ea"/>
        <a:cs typeface="+mn-cs"/>
      </a:defRPr>
    </a:lvl3pPr>
    <a:lvl4pPr marL="6261718" algn="l" defTabSz="2087239" rtl="0" eaLnBrk="1" latinLnBrk="0" hangingPunct="1">
      <a:defRPr sz="8250" kern="1200">
        <a:solidFill>
          <a:schemeClr val="tx1"/>
        </a:solidFill>
        <a:latin typeface="+mn-lt"/>
        <a:ea typeface="+mn-ea"/>
        <a:cs typeface="+mn-cs"/>
      </a:defRPr>
    </a:lvl4pPr>
    <a:lvl5pPr marL="8348957" algn="l" defTabSz="2087239" rtl="0" eaLnBrk="1" latinLnBrk="0" hangingPunct="1">
      <a:defRPr sz="8250" kern="1200">
        <a:solidFill>
          <a:schemeClr val="tx1"/>
        </a:solidFill>
        <a:latin typeface="+mn-lt"/>
        <a:ea typeface="+mn-ea"/>
        <a:cs typeface="+mn-cs"/>
      </a:defRPr>
    </a:lvl5pPr>
    <a:lvl6pPr marL="10436198" algn="l" defTabSz="2087239" rtl="0" eaLnBrk="1" latinLnBrk="0" hangingPunct="1">
      <a:defRPr sz="8250" kern="1200">
        <a:solidFill>
          <a:schemeClr val="tx1"/>
        </a:solidFill>
        <a:latin typeface="+mn-lt"/>
        <a:ea typeface="+mn-ea"/>
        <a:cs typeface="+mn-cs"/>
      </a:defRPr>
    </a:lvl6pPr>
    <a:lvl7pPr marL="12523437" algn="l" defTabSz="2087239" rtl="0" eaLnBrk="1" latinLnBrk="0" hangingPunct="1">
      <a:defRPr sz="8250" kern="1200">
        <a:solidFill>
          <a:schemeClr val="tx1"/>
        </a:solidFill>
        <a:latin typeface="+mn-lt"/>
        <a:ea typeface="+mn-ea"/>
        <a:cs typeface="+mn-cs"/>
      </a:defRPr>
    </a:lvl7pPr>
    <a:lvl8pPr marL="14610676" algn="l" defTabSz="2087239" rtl="0" eaLnBrk="1" latinLnBrk="0" hangingPunct="1">
      <a:defRPr sz="8250" kern="1200">
        <a:solidFill>
          <a:schemeClr val="tx1"/>
        </a:solidFill>
        <a:latin typeface="+mn-lt"/>
        <a:ea typeface="+mn-ea"/>
        <a:cs typeface="+mn-cs"/>
      </a:defRPr>
    </a:lvl8pPr>
    <a:lvl9pPr marL="16697916" algn="l" defTabSz="2087239" rtl="0" eaLnBrk="1" latinLnBrk="0" hangingPunct="1">
      <a:defRPr sz="82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 userDrawn="1">
          <p15:clr>
            <a:srgbClr val="A4A3A4"/>
          </p15:clr>
        </p15:guide>
        <p15:guide id="2" pos="9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448"/>
    <a:srgbClr val="663300"/>
    <a:srgbClr val="002D72"/>
    <a:srgbClr val="FFD96E"/>
    <a:srgbClr val="264162"/>
    <a:srgbClr val="D93230"/>
    <a:srgbClr val="152043"/>
    <a:srgbClr val="CED84A"/>
    <a:srgbClr val="3C669A"/>
    <a:srgbClr val="4B7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 autoAdjust="0"/>
    <p:restoredTop sz="99215" autoAdjust="0"/>
  </p:normalViewPr>
  <p:slideViewPr>
    <p:cSldViewPr snapToGrid="0" snapToObjects="1">
      <p:cViewPr>
        <p:scale>
          <a:sx n="49" d="100"/>
          <a:sy n="49" d="100"/>
        </p:scale>
        <p:origin x="5248" y="280"/>
      </p:cViewPr>
      <p:guideLst>
        <p:guide orient="horz" pos="13479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ing Lu" userId="e7c6cf5c-453d-4ed9-8e88-5cadd341d5a8" providerId="ADAL" clId="{54FD07D7-17AC-744C-AFB3-E988E124FD93}"/>
    <pc:docChg chg="custSel modSld">
      <pc:chgData name="Yining Lu" userId="e7c6cf5c-453d-4ed9-8e88-5cadd341d5a8" providerId="ADAL" clId="{54FD07D7-17AC-744C-AFB3-E988E124FD93}" dt="2025-04-04T02:37:41.108" v="163" actId="1076"/>
      <pc:docMkLst>
        <pc:docMk/>
      </pc:docMkLst>
      <pc:sldChg chg="modSp mod">
        <pc:chgData name="Yining Lu" userId="e7c6cf5c-453d-4ed9-8e88-5cadd341d5a8" providerId="ADAL" clId="{54FD07D7-17AC-744C-AFB3-E988E124FD93}" dt="2025-04-04T02:37:41.108" v="163" actId="1076"/>
        <pc:sldMkLst>
          <pc:docMk/>
          <pc:sldMk cId="1296535694" sldId="256"/>
        </pc:sldMkLst>
        <pc:spChg chg="mod">
          <ac:chgData name="Yining Lu" userId="e7c6cf5c-453d-4ed9-8e88-5cadd341d5a8" providerId="ADAL" clId="{54FD07D7-17AC-744C-AFB3-E988E124FD93}" dt="2025-04-04T02:37:41.108" v="163" actId="1076"/>
          <ac:spMkLst>
            <pc:docMk/>
            <pc:sldMk cId="1296535694" sldId="256"/>
            <ac:spMk id="98" creationId="{C53FFE69-BB33-F30B-ED6D-F088620074C0}"/>
          </ac:spMkLst>
        </pc:spChg>
      </pc:sldChg>
    </pc:docChg>
  </pc:docChgLst>
  <pc:docChgLst>
    <pc:chgData name="Yining Lu" userId="e7c6cf5c-453d-4ed9-8e88-5cadd341d5a8" providerId="ADAL" clId="{74232D5D-988E-874A-B13E-303320813A65}"/>
    <pc:docChg chg="undo custSel modSld modMainMaster modNotesMaster">
      <pc:chgData name="Yining Lu" userId="e7c6cf5c-453d-4ed9-8e88-5cadd341d5a8" providerId="ADAL" clId="{74232D5D-988E-874A-B13E-303320813A65}" dt="2025-03-24T01:28:04.144" v="747" actId="1076"/>
      <pc:docMkLst>
        <pc:docMk/>
      </pc:docMkLst>
      <pc:sldChg chg="addSp delSp modSp mod">
        <pc:chgData name="Yining Lu" userId="e7c6cf5c-453d-4ed9-8e88-5cadd341d5a8" providerId="ADAL" clId="{74232D5D-988E-874A-B13E-303320813A65}" dt="2025-03-24T01:28:04.144" v="747" actId="1076"/>
        <pc:sldMkLst>
          <pc:docMk/>
          <pc:sldMk cId="1296535694" sldId="256"/>
        </pc:sldMkLst>
        <pc:spChg chg="mod">
          <ac:chgData name="Yining Lu" userId="e7c6cf5c-453d-4ed9-8e88-5cadd341d5a8" providerId="ADAL" clId="{74232D5D-988E-874A-B13E-303320813A65}" dt="2025-03-23T18:01:53.659" v="549" actId="14100"/>
          <ac:spMkLst>
            <pc:docMk/>
            <pc:sldMk cId="1296535694" sldId="256"/>
            <ac:spMk id="3" creationId="{00000000-0000-0000-0000-000000000000}"/>
          </ac:spMkLst>
        </pc:spChg>
        <pc:spChg chg="add del mod">
          <ac:chgData name="Yining Lu" userId="e7c6cf5c-453d-4ed9-8e88-5cadd341d5a8" providerId="ADAL" clId="{74232D5D-988E-874A-B13E-303320813A65}" dt="2025-03-23T17:57:23.367" v="487" actId="1076"/>
          <ac:spMkLst>
            <pc:docMk/>
            <pc:sldMk cId="1296535694" sldId="256"/>
            <ac:spMk id="4" creationId="{00000000-0000-0000-0000-000000000000}"/>
          </ac:spMkLst>
        </pc:spChg>
        <pc:spChg chg="mod">
          <ac:chgData name="Yining Lu" userId="e7c6cf5c-453d-4ed9-8e88-5cadd341d5a8" providerId="ADAL" clId="{74232D5D-988E-874A-B13E-303320813A65}" dt="2025-03-23T17:58:54.321" v="499" actId="1076"/>
          <ac:spMkLst>
            <pc:docMk/>
            <pc:sldMk cId="1296535694" sldId="256"/>
            <ac:spMk id="6" creationId="{00000000-0000-0000-0000-000000000000}"/>
          </ac:spMkLst>
        </pc:spChg>
        <pc:spChg chg="add mod">
          <ac:chgData name="Yining Lu" userId="e7c6cf5c-453d-4ed9-8e88-5cadd341d5a8" providerId="ADAL" clId="{74232D5D-988E-874A-B13E-303320813A65}" dt="2025-03-23T17:38:01.601" v="238" actId="1076"/>
          <ac:spMkLst>
            <pc:docMk/>
            <pc:sldMk cId="1296535694" sldId="256"/>
            <ac:spMk id="7" creationId="{9D0B65EF-43D8-1AF4-D347-CDF877E6B67E}"/>
          </ac:spMkLst>
        </pc:spChg>
        <pc:spChg chg="mod">
          <ac:chgData name="Yining Lu" userId="e7c6cf5c-453d-4ed9-8e88-5cadd341d5a8" providerId="ADAL" clId="{74232D5D-988E-874A-B13E-303320813A65}" dt="2025-03-23T17:58:45.876" v="497" actId="1076"/>
          <ac:spMkLst>
            <pc:docMk/>
            <pc:sldMk cId="1296535694" sldId="256"/>
            <ac:spMk id="8" creationId="{00000000-0000-0000-0000-000000000000}"/>
          </ac:spMkLst>
        </pc:spChg>
        <pc:spChg chg="mod">
          <ac:chgData name="Yining Lu" userId="e7c6cf5c-453d-4ed9-8e88-5cadd341d5a8" providerId="ADAL" clId="{74232D5D-988E-874A-B13E-303320813A65}" dt="2025-03-23T17:58:48.988" v="498" actId="1076"/>
          <ac:spMkLst>
            <pc:docMk/>
            <pc:sldMk cId="1296535694" sldId="256"/>
            <ac:spMk id="9" creationId="{00000000-0000-0000-0000-000000000000}"/>
          </ac:spMkLst>
        </pc:spChg>
        <pc:spChg chg="mod">
          <ac:chgData name="Yining Lu" userId="e7c6cf5c-453d-4ed9-8e88-5cadd341d5a8" providerId="ADAL" clId="{74232D5D-988E-874A-B13E-303320813A65}" dt="2025-03-24T01:28:04.144" v="747" actId="1076"/>
          <ac:spMkLst>
            <pc:docMk/>
            <pc:sldMk cId="1296535694" sldId="256"/>
            <ac:spMk id="22" creationId="{21CA7A08-8B02-E64A-CDA9-ADA37631FA99}"/>
          </ac:spMkLst>
        </pc:spChg>
        <pc:spChg chg="mod">
          <ac:chgData name="Yining Lu" userId="e7c6cf5c-453d-4ed9-8e88-5cadd341d5a8" providerId="ADAL" clId="{74232D5D-988E-874A-B13E-303320813A65}" dt="2025-03-24T01:27:57.575" v="746" actId="1076"/>
          <ac:spMkLst>
            <pc:docMk/>
            <pc:sldMk cId="1296535694" sldId="256"/>
            <ac:spMk id="23" creationId="{0C3BE32B-BBC6-CDC3-98A2-C10FCDD43D60}"/>
          </ac:spMkLst>
        </pc:spChg>
        <pc:spChg chg="mod">
          <ac:chgData name="Yining Lu" userId="e7c6cf5c-453d-4ed9-8e88-5cadd341d5a8" providerId="ADAL" clId="{74232D5D-988E-874A-B13E-303320813A65}" dt="2025-03-23T17:29:16.428" v="48" actId="1076"/>
          <ac:spMkLst>
            <pc:docMk/>
            <pc:sldMk cId="1296535694" sldId="256"/>
            <ac:spMk id="27" creationId="{8405093A-75B7-A34F-25D2-EAB402E372D0}"/>
          </ac:spMkLst>
        </pc:spChg>
        <pc:spChg chg="mod">
          <ac:chgData name="Yining Lu" userId="e7c6cf5c-453d-4ed9-8e88-5cadd341d5a8" providerId="ADAL" clId="{74232D5D-988E-874A-B13E-303320813A65}" dt="2025-03-23T17:32:37.594" v="87" actId="14100"/>
          <ac:spMkLst>
            <pc:docMk/>
            <pc:sldMk cId="1296535694" sldId="256"/>
            <ac:spMk id="33" creationId="{AB2B5BA4-5253-2F77-EAA8-0F348C467174}"/>
          </ac:spMkLst>
        </pc:spChg>
        <pc:spChg chg="mod">
          <ac:chgData name="Yining Lu" userId="e7c6cf5c-453d-4ed9-8e88-5cadd341d5a8" providerId="ADAL" clId="{74232D5D-988E-874A-B13E-303320813A65}" dt="2025-03-23T17:48:23.825" v="355" actId="20577"/>
          <ac:spMkLst>
            <pc:docMk/>
            <pc:sldMk cId="1296535694" sldId="256"/>
            <ac:spMk id="40" creationId="{F8FFEDE6-2EAA-99FD-8B6A-FAB70ED8BDE9}"/>
          </ac:spMkLst>
        </pc:spChg>
        <pc:spChg chg="mod">
          <ac:chgData name="Yining Lu" userId="e7c6cf5c-453d-4ed9-8e88-5cadd341d5a8" providerId="ADAL" clId="{74232D5D-988E-874A-B13E-303320813A65}" dt="2025-03-23T17:48:19.865" v="349" actId="20577"/>
          <ac:spMkLst>
            <pc:docMk/>
            <pc:sldMk cId="1296535694" sldId="256"/>
            <ac:spMk id="45" creationId="{89542C6C-CB94-84EA-8FC0-3F739BCF1569}"/>
          </ac:spMkLst>
        </pc:spChg>
        <pc:spChg chg="add mod">
          <ac:chgData name="Yining Lu" userId="e7c6cf5c-453d-4ed9-8e88-5cadd341d5a8" providerId="ADAL" clId="{74232D5D-988E-874A-B13E-303320813A65}" dt="2025-03-23T17:49:18.973" v="377" actId="20577"/>
          <ac:spMkLst>
            <pc:docMk/>
            <pc:sldMk cId="1296535694" sldId="256"/>
            <ac:spMk id="46" creationId="{C344509F-0C2C-CE0E-0AAE-3B7371001C6A}"/>
          </ac:spMkLst>
        </pc:spChg>
        <pc:spChg chg="mod">
          <ac:chgData name="Yining Lu" userId="e7c6cf5c-453d-4ed9-8e88-5cadd341d5a8" providerId="ADAL" clId="{74232D5D-988E-874A-B13E-303320813A65}" dt="2025-03-23T17:48:25.953" v="357" actId="20577"/>
          <ac:spMkLst>
            <pc:docMk/>
            <pc:sldMk cId="1296535694" sldId="256"/>
            <ac:spMk id="61" creationId="{F61F65CF-465B-BAA6-674E-10F75BB591B8}"/>
          </ac:spMkLst>
        </pc:spChg>
        <pc:spChg chg="mod">
          <ac:chgData name="Yining Lu" userId="e7c6cf5c-453d-4ed9-8e88-5cadd341d5a8" providerId="ADAL" clId="{74232D5D-988E-874A-B13E-303320813A65}" dt="2025-03-23T17:48:33.228" v="359" actId="1076"/>
          <ac:spMkLst>
            <pc:docMk/>
            <pc:sldMk cId="1296535694" sldId="256"/>
            <ac:spMk id="68" creationId="{5A73D693-9228-7F1C-D947-76AE032EC64B}"/>
          </ac:spMkLst>
        </pc:spChg>
        <pc:spChg chg="mod">
          <ac:chgData name="Yining Lu" userId="e7c6cf5c-453d-4ed9-8e88-5cadd341d5a8" providerId="ADAL" clId="{74232D5D-988E-874A-B13E-303320813A65}" dt="2025-03-23T17:29:19.849" v="49" actId="1076"/>
          <ac:spMkLst>
            <pc:docMk/>
            <pc:sldMk cId="1296535694" sldId="256"/>
            <ac:spMk id="70" creationId="{9847950D-2DA7-AB9E-516F-118024D1C454}"/>
          </ac:spMkLst>
        </pc:spChg>
        <pc:spChg chg="mod">
          <ac:chgData name="Yining Lu" userId="e7c6cf5c-453d-4ed9-8e88-5cadd341d5a8" providerId="ADAL" clId="{74232D5D-988E-874A-B13E-303320813A65}" dt="2025-03-23T18:05:59.252" v="572" actId="120"/>
          <ac:spMkLst>
            <pc:docMk/>
            <pc:sldMk cId="1296535694" sldId="256"/>
            <ac:spMk id="82" creationId="{73830903-4EA2-92E2-776D-61AC0883097B}"/>
          </ac:spMkLst>
        </pc:spChg>
        <pc:spChg chg="mod">
          <ac:chgData name="Yining Lu" userId="e7c6cf5c-453d-4ed9-8e88-5cadd341d5a8" providerId="ADAL" clId="{74232D5D-988E-874A-B13E-303320813A65}" dt="2025-03-23T18:06:42.685" v="579" actId="1076"/>
          <ac:spMkLst>
            <pc:docMk/>
            <pc:sldMk cId="1296535694" sldId="256"/>
            <ac:spMk id="89" creationId="{E4094905-8F16-BBDE-6FAE-6E52CDE65047}"/>
          </ac:spMkLst>
        </pc:spChg>
        <pc:spChg chg="mod">
          <ac:chgData name="Yining Lu" userId="e7c6cf5c-453d-4ed9-8e88-5cadd341d5a8" providerId="ADAL" clId="{74232D5D-988E-874A-B13E-303320813A65}" dt="2025-03-23T18:02:42.437" v="559" actId="1076"/>
          <ac:spMkLst>
            <pc:docMk/>
            <pc:sldMk cId="1296535694" sldId="256"/>
            <ac:spMk id="94" creationId="{B9040665-5561-DEC2-36A0-B7512A594FCB}"/>
          </ac:spMkLst>
        </pc:spChg>
        <pc:spChg chg="mod">
          <ac:chgData name="Yining Lu" userId="e7c6cf5c-453d-4ed9-8e88-5cadd341d5a8" providerId="ADAL" clId="{74232D5D-988E-874A-B13E-303320813A65}" dt="2025-03-23T20:28:15.301" v="716" actId="20577"/>
          <ac:spMkLst>
            <pc:docMk/>
            <pc:sldMk cId="1296535694" sldId="256"/>
            <ac:spMk id="98" creationId="{C53FFE69-BB33-F30B-ED6D-F088620074C0}"/>
          </ac:spMkLst>
        </pc:spChg>
        <pc:picChg chg="mod">
          <ac:chgData name="Yining Lu" userId="e7c6cf5c-453d-4ed9-8e88-5cadd341d5a8" providerId="ADAL" clId="{74232D5D-988E-874A-B13E-303320813A65}" dt="2025-03-23T18:39:50.506" v="661" actId="1076"/>
          <ac:picMkLst>
            <pc:docMk/>
            <pc:sldMk cId="1296535694" sldId="256"/>
            <ac:picMk id="2" creationId="{00000000-0000-0000-0000-000000000000}"/>
          </ac:picMkLst>
        </pc:picChg>
        <pc:picChg chg="add mod">
          <ac:chgData name="Yining Lu" userId="e7c6cf5c-453d-4ed9-8e88-5cadd341d5a8" providerId="ADAL" clId="{74232D5D-988E-874A-B13E-303320813A65}" dt="2025-03-23T17:34:09.249" v="99" actId="1076"/>
          <ac:picMkLst>
            <pc:docMk/>
            <pc:sldMk cId="1296535694" sldId="256"/>
            <ac:picMk id="5" creationId="{9C3EE23C-EEFB-F37B-14BE-A24E7262363B}"/>
          </ac:picMkLst>
        </pc:picChg>
        <pc:picChg chg="mod">
          <ac:chgData name="Yining Lu" userId="e7c6cf5c-453d-4ed9-8e88-5cadd341d5a8" providerId="ADAL" clId="{74232D5D-988E-874A-B13E-303320813A65}" dt="2025-03-23T18:39:51.943" v="665" actId="1076"/>
          <ac:picMkLst>
            <pc:docMk/>
            <pc:sldMk cId="1296535694" sldId="256"/>
            <ac:picMk id="11" creationId="{3E2DE2A1-761C-0140-04A2-71027D038E51}"/>
          </ac:picMkLst>
        </pc:picChg>
        <pc:picChg chg="mod">
          <ac:chgData name="Yining Lu" userId="e7c6cf5c-453d-4ed9-8e88-5cadd341d5a8" providerId="ADAL" clId="{74232D5D-988E-874A-B13E-303320813A65}" dt="2025-03-23T17:29:36.354" v="52" actId="1076"/>
          <ac:picMkLst>
            <pc:docMk/>
            <pc:sldMk cId="1296535694" sldId="256"/>
            <ac:picMk id="12" creationId="{A0396022-F9B3-F8F9-41C9-FADEE902E216}"/>
          </ac:picMkLst>
        </pc:picChg>
        <pc:picChg chg="mod">
          <ac:chgData name="Yining Lu" userId="e7c6cf5c-453d-4ed9-8e88-5cadd341d5a8" providerId="ADAL" clId="{74232D5D-988E-874A-B13E-303320813A65}" dt="2025-03-23T17:29:41.286" v="53" actId="1076"/>
          <ac:picMkLst>
            <pc:docMk/>
            <pc:sldMk cId="1296535694" sldId="256"/>
            <ac:picMk id="14" creationId="{B3F92878-2A27-F1B3-096C-A18AC59E8FD2}"/>
          </ac:picMkLst>
        </pc:picChg>
        <pc:picChg chg="add mod">
          <ac:chgData name="Yining Lu" userId="e7c6cf5c-453d-4ed9-8e88-5cadd341d5a8" providerId="ADAL" clId="{74232D5D-988E-874A-B13E-303320813A65}" dt="2025-03-23T18:41:01.674" v="688" actId="1076"/>
          <ac:picMkLst>
            <pc:docMk/>
            <pc:sldMk cId="1296535694" sldId="256"/>
            <ac:picMk id="15" creationId="{D42322BB-A601-D81B-9354-C6D82C31D1FA}"/>
          </ac:picMkLst>
        </pc:picChg>
        <pc:picChg chg="mod">
          <ac:chgData name="Yining Lu" userId="e7c6cf5c-453d-4ed9-8e88-5cadd341d5a8" providerId="ADAL" clId="{74232D5D-988E-874A-B13E-303320813A65}" dt="2025-03-23T17:34:21.771" v="102" actId="1076"/>
          <ac:picMkLst>
            <pc:docMk/>
            <pc:sldMk cId="1296535694" sldId="256"/>
            <ac:picMk id="21" creationId="{85392E16-8B96-BE2B-D2CE-7285C560CAFA}"/>
          </ac:picMkLst>
        </pc:picChg>
        <pc:picChg chg="mod">
          <ac:chgData name="Yining Lu" userId="e7c6cf5c-453d-4ed9-8e88-5cadd341d5a8" providerId="ADAL" clId="{74232D5D-988E-874A-B13E-303320813A65}" dt="2025-03-23T17:46:17.324" v="321" actId="14100"/>
          <ac:picMkLst>
            <pc:docMk/>
            <pc:sldMk cId="1296535694" sldId="256"/>
            <ac:picMk id="34" creationId="{74933854-5F12-73FB-C6F0-8840506FEAC5}"/>
          </ac:picMkLst>
        </pc:picChg>
        <pc:picChg chg="mod">
          <ac:chgData name="Yining Lu" userId="e7c6cf5c-453d-4ed9-8e88-5cadd341d5a8" providerId="ADAL" clId="{74232D5D-988E-874A-B13E-303320813A65}" dt="2025-03-23T17:46:07.986" v="317" actId="1076"/>
          <ac:picMkLst>
            <pc:docMk/>
            <pc:sldMk cId="1296535694" sldId="256"/>
            <ac:picMk id="73" creationId="{2EE71848-114B-A673-FF6D-02560931B9AE}"/>
          </ac:picMkLst>
        </pc:picChg>
        <pc:picChg chg="mod">
          <ac:chgData name="Yining Lu" userId="e7c6cf5c-453d-4ed9-8e88-5cadd341d5a8" providerId="ADAL" clId="{74232D5D-988E-874A-B13E-303320813A65}" dt="2025-03-23T17:46:13.542" v="320" actId="1076"/>
          <ac:picMkLst>
            <pc:docMk/>
            <pc:sldMk cId="1296535694" sldId="256"/>
            <ac:picMk id="76" creationId="{C16DDB4D-3F24-8DD9-6FAE-6A2B130D4A85}"/>
          </ac:picMkLst>
        </pc:picChg>
        <pc:picChg chg="mod">
          <ac:chgData name="Yining Lu" userId="e7c6cf5c-453d-4ed9-8e88-5cadd341d5a8" providerId="ADAL" clId="{74232D5D-988E-874A-B13E-303320813A65}" dt="2025-03-23T18:06:46.967" v="580" actId="1076"/>
          <ac:picMkLst>
            <pc:docMk/>
            <pc:sldMk cId="1296535694" sldId="256"/>
            <ac:picMk id="85" creationId="{0EAA9EE6-0871-32A5-9D48-4FA8EB49885B}"/>
          </ac:picMkLst>
        </pc:picChg>
        <pc:picChg chg="mod">
          <ac:chgData name="Yining Lu" userId="e7c6cf5c-453d-4ed9-8e88-5cadd341d5a8" providerId="ADAL" clId="{74232D5D-988E-874A-B13E-303320813A65}" dt="2025-03-23T18:02:50.403" v="560" actId="1076"/>
          <ac:picMkLst>
            <pc:docMk/>
            <pc:sldMk cId="1296535694" sldId="256"/>
            <ac:picMk id="92" creationId="{7B6FE813-3150-8498-93ED-284562EF7E0F}"/>
          </ac:picMkLst>
        </pc:picChg>
        <pc:picChg chg="mod">
          <ac:chgData name="Yining Lu" userId="e7c6cf5c-453d-4ed9-8e88-5cadd341d5a8" providerId="ADAL" clId="{74232D5D-988E-874A-B13E-303320813A65}" dt="2025-03-23T18:07:17.500" v="583" actId="1076"/>
          <ac:picMkLst>
            <pc:docMk/>
            <pc:sldMk cId="1296535694" sldId="256"/>
            <ac:picMk id="96" creationId="{2D20A45F-BE9A-9CCF-595D-ED74A1119E15}"/>
          </ac:picMkLst>
        </pc:picChg>
        <pc:picChg chg="mod">
          <ac:chgData name="Yining Lu" userId="e7c6cf5c-453d-4ed9-8e88-5cadd341d5a8" providerId="ADAL" clId="{74232D5D-988E-874A-B13E-303320813A65}" dt="2025-03-23T18:41:16.247" v="690" actId="1076"/>
          <ac:picMkLst>
            <pc:docMk/>
            <pc:sldMk cId="1296535694" sldId="256"/>
            <ac:picMk id="1028" creationId="{A556DCB8-5339-AB86-3203-142668780CD1}"/>
          </ac:picMkLst>
        </pc:picChg>
        <pc:cxnChg chg="add mod">
          <ac:chgData name="Yining Lu" userId="e7c6cf5c-453d-4ed9-8e88-5cadd341d5a8" providerId="ADAL" clId="{74232D5D-988E-874A-B13E-303320813A65}" dt="2025-03-23T20:08:53.431" v="695" actId="14100"/>
          <ac:cxnSpMkLst>
            <pc:docMk/>
            <pc:sldMk cId="1296535694" sldId="256"/>
            <ac:cxnSpMk id="16" creationId="{E1E5AFA8-0470-A06A-96BB-478B3267D281}"/>
          </ac:cxnSpMkLst>
        </pc:cxnChg>
        <pc:cxnChg chg="mod">
          <ac:chgData name="Yining Lu" userId="e7c6cf5c-453d-4ed9-8e88-5cadd341d5a8" providerId="ADAL" clId="{74232D5D-988E-874A-B13E-303320813A65}" dt="2025-03-23T17:47:50.987" v="339" actId="1076"/>
          <ac:cxnSpMkLst>
            <pc:docMk/>
            <pc:sldMk cId="1296535694" sldId="256"/>
            <ac:cxnSpMk id="37" creationId="{CED482AB-7B98-4DE8-B1AA-A48C930D3BD7}"/>
          </ac:cxnSpMkLst>
        </pc:cxnChg>
        <pc:cxnChg chg="mod">
          <ac:chgData name="Yining Lu" userId="e7c6cf5c-453d-4ed9-8e88-5cadd341d5a8" providerId="ADAL" clId="{74232D5D-988E-874A-B13E-303320813A65}" dt="2025-03-23T17:46:41.163" v="325" actId="1076"/>
          <ac:cxnSpMkLst>
            <pc:docMk/>
            <pc:sldMk cId="1296535694" sldId="256"/>
            <ac:cxnSpMk id="42" creationId="{8F51CB3A-58C5-D8A3-39EF-073AA09715FA}"/>
          </ac:cxnSpMkLst>
        </pc:cxnChg>
        <pc:cxnChg chg="mod">
          <ac:chgData name="Yining Lu" userId="e7c6cf5c-453d-4ed9-8e88-5cadd341d5a8" providerId="ADAL" clId="{74232D5D-988E-874A-B13E-303320813A65}" dt="2025-03-23T20:09:18.244" v="699" actId="14100"/>
          <ac:cxnSpMkLst>
            <pc:docMk/>
            <pc:sldMk cId="1296535694" sldId="256"/>
            <ac:cxnSpMk id="50" creationId="{00DA4293-C890-BABE-4362-F1FE31A56EE3}"/>
          </ac:cxnSpMkLst>
        </pc:cxnChg>
      </pc:sldChg>
      <pc:sldMasterChg chg="modSp modSldLayout">
        <pc:chgData name="Yining Lu" userId="e7c6cf5c-453d-4ed9-8e88-5cadd341d5a8" providerId="ADAL" clId="{74232D5D-988E-874A-B13E-303320813A65}" dt="2025-03-23T17:25:20.052" v="1"/>
        <pc:sldMasterMkLst>
          <pc:docMk/>
          <pc:sldMasterMk cId="4161786766" sldId="2147483648"/>
        </pc:sldMasterMkLst>
        <pc:spChg chg="mod">
          <ac:chgData name="Yining Lu" userId="e7c6cf5c-453d-4ed9-8e88-5cadd341d5a8" providerId="ADAL" clId="{74232D5D-988E-874A-B13E-303320813A65}" dt="2025-03-23T17:25:20.052" v="1"/>
          <ac:spMkLst>
            <pc:docMk/>
            <pc:sldMasterMk cId="4161786766" sldId="2147483648"/>
            <ac:spMk id="2" creationId="{00000000-0000-0000-0000-000000000000}"/>
          </ac:spMkLst>
        </pc:spChg>
        <pc:spChg chg="mod">
          <ac:chgData name="Yining Lu" userId="e7c6cf5c-453d-4ed9-8e88-5cadd341d5a8" providerId="ADAL" clId="{74232D5D-988E-874A-B13E-303320813A65}" dt="2025-03-23T17:25:20.052" v="1"/>
          <ac:spMkLst>
            <pc:docMk/>
            <pc:sldMasterMk cId="4161786766" sldId="2147483648"/>
            <ac:spMk id="3" creationId="{00000000-0000-0000-0000-000000000000}"/>
          </ac:spMkLst>
        </pc:spChg>
        <pc:spChg chg="mod">
          <ac:chgData name="Yining Lu" userId="e7c6cf5c-453d-4ed9-8e88-5cadd341d5a8" providerId="ADAL" clId="{74232D5D-988E-874A-B13E-303320813A65}" dt="2025-03-23T17:25:20.052" v="1"/>
          <ac:spMkLst>
            <pc:docMk/>
            <pc:sldMasterMk cId="4161786766" sldId="2147483648"/>
            <ac:spMk id="4" creationId="{00000000-0000-0000-0000-000000000000}"/>
          </ac:spMkLst>
        </pc:spChg>
        <pc:spChg chg="mod">
          <ac:chgData name="Yining Lu" userId="e7c6cf5c-453d-4ed9-8e88-5cadd341d5a8" providerId="ADAL" clId="{74232D5D-988E-874A-B13E-303320813A65}" dt="2025-03-23T17:25:20.052" v="1"/>
          <ac:spMkLst>
            <pc:docMk/>
            <pc:sldMasterMk cId="4161786766" sldId="2147483648"/>
            <ac:spMk id="5" creationId="{00000000-0000-0000-0000-000000000000}"/>
          </ac:spMkLst>
        </pc:spChg>
        <pc:spChg chg="mod">
          <ac:chgData name="Yining Lu" userId="e7c6cf5c-453d-4ed9-8e88-5cadd341d5a8" providerId="ADAL" clId="{74232D5D-988E-874A-B13E-303320813A65}" dt="2025-03-23T17:25:20.052" v="1"/>
          <ac:spMkLst>
            <pc:docMk/>
            <pc:sldMasterMk cId="4161786766" sldId="2147483648"/>
            <ac:spMk id="6" creationId="{00000000-0000-0000-0000-000000000000}"/>
          </ac:spMkLst>
        </pc:spChg>
        <pc:sldLayoutChg chg="modSp">
          <pc:chgData name="Yining Lu" userId="e7c6cf5c-453d-4ed9-8e88-5cadd341d5a8" providerId="ADAL" clId="{74232D5D-988E-874A-B13E-303320813A65}" dt="2025-03-23T17:25:20.052" v="1"/>
          <pc:sldLayoutMkLst>
            <pc:docMk/>
            <pc:sldMasterMk cId="4161786766" sldId="2147483648"/>
            <pc:sldLayoutMk cId="633414783" sldId="2147483649"/>
          </pc:sldLayoutMkLst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633414783" sldId="2147483649"/>
              <ac:spMk id="2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633414783" sldId="2147483649"/>
              <ac:spMk id="3" creationId="{00000000-0000-0000-0000-000000000000}"/>
            </ac:spMkLst>
          </pc:spChg>
        </pc:sldLayoutChg>
        <pc:sldLayoutChg chg="modSp">
          <pc:chgData name="Yining Lu" userId="e7c6cf5c-453d-4ed9-8e88-5cadd341d5a8" providerId="ADAL" clId="{74232D5D-988E-874A-B13E-303320813A65}" dt="2025-03-23T17:25:20.052" v="1"/>
          <pc:sldLayoutMkLst>
            <pc:docMk/>
            <pc:sldMasterMk cId="4161786766" sldId="2147483648"/>
            <pc:sldLayoutMk cId="2800635101" sldId="2147483651"/>
          </pc:sldLayoutMkLst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2800635101" sldId="2147483651"/>
              <ac:spMk id="2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2800635101" sldId="2147483651"/>
              <ac:spMk id="3" creationId="{00000000-0000-0000-0000-000000000000}"/>
            </ac:spMkLst>
          </pc:spChg>
        </pc:sldLayoutChg>
        <pc:sldLayoutChg chg="modSp">
          <pc:chgData name="Yining Lu" userId="e7c6cf5c-453d-4ed9-8e88-5cadd341d5a8" providerId="ADAL" clId="{74232D5D-988E-874A-B13E-303320813A65}" dt="2025-03-23T17:25:20.052" v="1"/>
          <pc:sldLayoutMkLst>
            <pc:docMk/>
            <pc:sldMasterMk cId="4161786766" sldId="2147483648"/>
            <pc:sldLayoutMk cId="239947900" sldId="2147483652"/>
          </pc:sldLayoutMkLst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239947900" sldId="2147483652"/>
              <ac:spMk id="3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239947900" sldId="2147483652"/>
              <ac:spMk id="4" creationId="{00000000-0000-0000-0000-000000000000}"/>
            </ac:spMkLst>
          </pc:spChg>
        </pc:sldLayoutChg>
        <pc:sldLayoutChg chg="modSp">
          <pc:chgData name="Yining Lu" userId="e7c6cf5c-453d-4ed9-8e88-5cadd341d5a8" providerId="ADAL" clId="{74232D5D-988E-874A-B13E-303320813A65}" dt="2025-03-23T17:25:20.052" v="1"/>
          <pc:sldLayoutMkLst>
            <pc:docMk/>
            <pc:sldMasterMk cId="4161786766" sldId="2147483648"/>
            <pc:sldLayoutMk cId="1572439988" sldId="2147483653"/>
          </pc:sldLayoutMkLst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1572439988" sldId="2147483653"/>
              <ac:spMk id="2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1572439988" sldId="2147483653"/>
              <ac:spMk id="3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1572439988" sldId="2147483653"/>
              <ac:spMk id="4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1572439988" sldId="2147483653"/>
              <ac:spMk id="5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1572439988" sldId="2147483653"/>
              <ac:spMk id="6" creationId="{00000000-0000-0000-0000-000000000000}"/>
            </ac:spMkLst>
          </pc:spChg>
        </pc:sldLayoutChg>
        <pc:sldLayoutChg chg="modSp">
          <pc:chgData name="Yining Lu" userId="e7c6cf5c-453d-4ed9-8e88-5cadd341d5a8" providerId="ADAL" clId="{74232D5D-988E-874A-B13E-303320813A65}" dt="2025-03-23T17:25:20.052" v="1"/>
          <pc:sldLayoutMkLst>
            <pc:docMk/>
            <pc:sldMasterMk cId="4161786766" sldId="2147483648"/>
            <pc:sldLayoutMk cId="1435646501" sldId="2147483656"/>
          </pc:sldLayoutMkLst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1435646501" sldId="2147483656"/>
              <ac:spMk id="2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1435646501" sldId="2147483656"/>
              <ac:spMk id="3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1435646501" sldId="2147483656"/>
              <ac:spMk id="4" creationId="{00000000-0000-0000-0000-000000000000}"/>
            </ac:spMkLst>
          </pc:spChg>
        </pc:sldLayoutChg>
        <pc:sldLayoutChg chg="modSp">
          <pc:chgData name="Yining Lu" userId="e7c6cf5c-453d-4ed9-8e88-5cadd341d5a8" providerId="ADAL" clId="{74232D5D-988E-874A-B13E-303320813A65}" dt="2025-03-23T17:25:20.052" v="1"/>
          <pc:sldLayoutMkLst>
            <pc:docMk/>
            <pc:sldMasterMk cId="4161786766" sldId="2147483648"/>
            <pc:sldLayoutMk cId="973763032" sldId="2147483657"/>
          </pc:sldLayoutMkLst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973763032" sldId="2147483657"/>
              <ac:spMk id="2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973763032" sldId="2147483657"/>
              <ac:spMk id="3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973763032" sldId="2147483657"/>
              <ac:spMk id="4" creationId="{00000000-0000-0000-0000-000000000000}"/>
            </ac:spMkLst>
          </pc:spChg>
        </pc:sldLayoutChg>
        <pc:sldLayoutChg chg="modSp">
          <pc:chgData name="Yining Lu" userId="e7c6cf5c-453d-4ed9-8e88-5cadd341d5a8" providerId="ADAL" clId="{74232D5D-988E-874A-B13E-303320813A65}" dt="2025-03-23T17:25:20.052" v="1"/>
          <pc:sldLayoutMkLst>
            <pc:docMk/>
            <pc:sldMasterMk cId="4161786766" sldId="2147483648"/>
            <pc:sldLayoutMk cId="3704611217" sldId="2147483659"/>
          </pc:sldLayoutMkLst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3704611217" sldId="2147483659"/>
              <ac:spMk id="2" creationId="{00000000-0000-0000-0000-000000000000}"/>
            </ac:spMkLst>
          </pc:spChg>
          <pc:spChg chg="mod">
            <ac:chgData name="Yining Lu" userId="e7c6cf5c-453d-4ed9-8e88-5cadd341d5a8" providerId="ADAL" clId="{74232D5D-988E-874A-B13E-303320813A65}" dt="2025-03-23T17:25:20.052" v="1"/>
            <ac:spMkLst>
              <pc:docMk/>
              <pc:sldMasterMk cId="4161786766" sldId="2147483648"/>
              <pc:sldLayoutMk cId="3704611217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340C-BDE4-E54E-B734-EE1F2C47AC1E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1765A-9E3A-104A-BCE9-BF2BBD62A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032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1pPr>
    <a:lvl2pPr marL="397032" algn="l" defTabSz="397032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2pPr>
    <a:lvl3pPr marL="794065" algn="l" defTabSz="397032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3pPr>
    <a:lvl4pPr marL="1191097" algn="l" defTabSz="397032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4pPr>
    <a:lvl5pPr marL="1588130" algn="l" defTabSz="397032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5pPr>
    <a:lvl6pPr marL="1985162" algn="l" defTabSz="397032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6pPr>
    <a:lvl7pPr marL="2382195" algn="l" defTabSz="397032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7pPr>
    <a:lvl8pPr marL="2779227" algn="l" defTabSz="397032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8pPr>
    <a:lvl9pPr marL="3176260" algn="l" defTabSz="397032" rtl="0" eaLnBrk="1" latinLnBrk="0" hangingPunct="1">
      <a:defRPr sz="10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5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90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35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80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2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71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16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61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887239" y="8222041"/>
            <a:ext cx="38133615" cy="175268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75892" y="8222041"/>
            <a:ext cx="113906894" cy="175268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3"/>
            <a:ext cx="25727184" cy="8499411"/>
          </a:xfrm>
        </p:spPr>
        <p:txBody>
          <a:bodyPr anchor="t"/>
          <a:lstStyle>
            <a:lvl1pPr algn="l">
              <a:defRPr sz="135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8"/>
            <a:ext cx="25727184" cy="9361237"/>
          </a:xfrm>
        </p:spPr>
        <p:txBody>
          <a:bodyPr anchor="b"/>
          <a:lstStyle>
            <a:lvl1pPr marL="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1pPr>
            <a:lvl2pPr marL="1545240" indent="0">
              <a:buNone/>
              <a:defRPr sz="6108">
                <a:solidFill>
                  <a:schemeClr val="tx1">
                    <a:tint val="75000"/>
                  </a:schemeClr>
                </a:solidFill>
              </a:defRPr>
            </a:lvl2pPr>
            <a:lvl3pPr marL="3090479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35719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4pPr>
            <a:lvl5pPr marL="6180959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5pPr>
            <a:lvl6pPr marL="7726199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6pPr>
            <a:lvl7pPr marL="9271439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7pPr>
            <a:lvl8pPr marL="10816679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8pPr>
            <a:lvl9pPr marL="12361918" indent="0">
              <a:buNone/>
              <a:defRPr sz="47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75890" y="47925584"/>
            <a:ext cx="76020253" cy="135564620"/>
          </a:xfrm>
        </p:spPr>
        <p:txBody>
          <a:bodyPr/>
          <a:lstStyle>
            <a:lvl1pPr>
              <a:defRPr sz="9451"/>
            </a:lvl1pPr>
            <a:lvl2pPr>
              <a:defRPr sz="8101"/>
            </a:lvl2pPr>
            <a:lvl3pPr>
              <a:defRPr sz="6750"/>
            </a:lvl3pPr>
            <a:lvl4pPr>
              <a:defRPr sz="6108"/>
            </a:lvl4pPr>
            <a:lvl5pPr>
              <a:defRPr sz="6108"/>
            </a:lvl5pPr>
            <a:lvl6pPr>
              <a:defRPr sz="6108"/>
            </a:lvl6pPr>
            <a:lvl7pPr>
              <a:defRPr sz="6108"/>
            </a:lvl7pPr>
            <a:lvl8pPr>
              <a:defRPr sz="6108"/>
            </a:lvl8pPr>
            <a:lvl9pPr>
              <a:defRPr sz="61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00599" y="47925584"/>
            <a:ext cx="76020257" cy="135564620"/>
          </a:xfrm>
        </p:spPr>
        <p:txBody>
          <a:bodyPr/>
          <a:lstStyle>
            <a:lvl1pPr>
              <a:defRPr sz="9451"/>
            </a:lvl1pPr>
            <a:lvl2pPr>
              <a:defRPr sz="8101"/>
            </a:lvl2pPr>
            <a:lvl3pPr>
              <a:defRPr sz="6750"/>
            </a:lvl3pPr>
            <a:lvl4pPr>
              <a:defRPr sz="6108"/>
            </a:lvl4pPr>
            <a:lvl5pPr>
              <a:defRPr sz="6108"/>
            </a:lvl5pPr>
            <a:lvl6pPr>
              <a:defRPr sz="6108"/>
            </a:lvl6pPr>
            <a:lvl7pPr>
              <a:defRPr sz="6108"/>
            </a:lvl7pPr>
            <a:lvl8pPr>
              <a:defRPr sz="6108"/>
            </a:lvl8pPr>
            <a:lvl9pPr>
              <a:defRPr sz="61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8101" b="1"/>
            </a:lvl1pPr>
            <a:lvl2pPr marL="1545240" indent="0">
              <a:buNone/>
              <a:defRPr sz="6750" b="1"/>
            </a:lvl2pPr>
            <a:lvl3pPr marL="3090479" indent="0">
              <a:buNone/>
              <a:defRPr sz="6108" b="1"/>
            </a:lvl3pPr>
            <a:lvl4pPr marL="4635719" indent="0">
              <a:buNone/>
              <a:defRPr sz="5400" b="1"/>
            </a:lvl4pPr>
            <a:lvl5pPr marL="6180959" indent="0">
              <a:buNone/>
              <a:defRPr sz="5400" b="1"/>
            </a:lvl5pPr>
            <a:lvl6pPr marL="7726199" indent="0">
              <a:buNone/>
              <a:defRPr sz="5400" b="1"/>
            </a:lvl6pPr>
            <a:lvl7pPr marL="9271439" indent="0">
              <a:buNone/>
              <a:defRPr sz="5400" b="1"/>
            </a:lvl7pPr>
            <a:lvl8pPr marL="10816679" indent="0">
              <a:buNone/>
              <a:defRPr sz="5400" b="1"/>
            </a:lvl8pPr>
            <a:lvl9pPr marL="12361918" indent="0">
              <a:buNone/>
              <a:defRPr sz="5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8101"/>
            </a:lvl1pPr>
            <a:lvl2pPr>
              <a:defRPr sz="6750"/>
            </a:lvl2pPr>
            <a:lvl3pPr>
              <a:defRPr sz="6108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8101" b="1"/>
            </a:lvl1pPr>
            <a:lvl2pPr marL="1545240" indent="0">
              <a:buNone/>
              <a:defRPr sz="6750" b="1"/>
            </a:lvl2pPr>
            <a:lvl3pPr marL="3090479" indent="0">
              <a:buNone/>
              <a:defRPr sz="6108" b="1"/>
            </a:lvl3pPr>
            <a:lvl4pPr marL="4635719" indent="0">
              <a:buNone/>
              <a:defRPr sz="5400" b="1"/>
            </a:lvl4pPr>
            <a:lvl5pPr marL="6180959" indent="0">
              <a:buNone/>
              <a:defRPr sz="5400" b="1"/>
            </a:lvl5pPr>
            <a:lvl6pPr marL="7726199" indent="0">
              <a:buNone/>
              <a:defRPr sz="5400" b="1"/>
            </a:lvl6pPr>
            <a:lvl7pPr marL="9271439" indent="0">
              <a:buNone/>
              <a:defRPr sz="5400" b="1"/>
            </a:lvl7pPr>
            <a:lvl8pPr marL="10816679" indent="0">
              <a:buNone/>
              <a:defRPr sz="5400" b="1"/>
            </a:lvl8pPr>
            <a:lvl9pPr marL="12361918" indent="0">
              <a:buNone/>
              <a:defRPr sz="5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8101"/>
            </a:lvl1pPr>
            <a:lvl2pPr>
              <a:defRPr sz="6750"/>
            </a:lvl2pPr>
            <a:lvl3pPr>
              <a:defRPr sz="6108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8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6" y="1703844"/>
            <a:ext cx="9957725" cy="7251246"/>
          </a:xfrm>
        </p:spPr>
        <p:txBody>
          <a:bodyPr anchor="b"/>
          <a:lstStyle>
            <a:lvl1pPr algn="l">
              <a:defRPr sz="67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9"/>
            <a:ext cx="16920247" cy="36523696"/>
          </a:xfrm>
        </p:spPr>
        <p:txBody>
          <a:bodyPr/>
          <a:lstStyle>
            <a:lvl1pPr>
              <a:defRPr sz="10801"/>
            </a:lvl1pPr>
            <a:lvl2pPr>
              <a:defRPr sz="9451"/>
            </a:lvl2pPr>
            <a:lvl3pPr>
              <a:defRPr sz="8101"/>
            </a:lvl3pPr>
            <a:lvl4pPr>
              <a:defRPr sz="6750"/>
            </a:lvl4pPr>
            <a:lvl5pPr>
              <a:defRPr sz="6750"/>
            </a:lvl5pPr>
            <a:lvl6pPr>
              <a:defRPr sz="6750"/>
            </a:lvl6pPr>
            <a:lvl7pPr>
              <a:defRPr sz="6750"/>
            </a:lvl7pPr>
            <a:lvl8pPr>
              <a:defRPr sz="6750"/>
            </a:lvl8pPr>
            <a:lvl9pPr>
              <a:defRPr sz="6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6" y="8955095"/>
            <a:ext cx="9957725" cy="29272450"/>
          </a:xfrm>
        </p:spPr>
        <p:txBody>
          <a:bodyPr/>
          <a:lstStyle>
            <a:lvl1pPr marL="0" indent="0">
              <a:buNone/>
              <a:defRPr sz="4757"/>
            </a:lvl1pPr>
            <a:lvl2pPr marL="1545240" indent="0">
              <a:buNone/>
              <a:defRPr sz="4050"/>
            </a:lvl2pPr>
            <a:lvl3pPr marL="3090479" indent="0">
              <a:buNone/>
              <a:defRPr sz="3407"/>
            </a:lvl3pPr>
            <a:lvl4pPr marL="4635719" indent="0">
              <a:buNone/>
              <a:defRPr sz="3022"/>
            </a:lvl4pPr>
            <a:lvl5pPr marL="6180959" indent="0">
              <a:buNone/>
              <a:defRPr sz="3022"/>
            </a:lvl5pPr>
            <a:lvl6pPr marL="7726199" indent="0">
              <a:buNone/>
              <a:defRPr sz="3022"/>
            </a:lvl6pPr>
            <a:lvl7pPr marL="9271439" indent="0">
              <a:buNone/>
              <a:defRPr sz="3022"/>
            </a:lvl7pPr>
            <a:lvl8pPr marL="10816679" indent="0">
              <a:buNone/>
              <a:defRPr sz="3022"/>
            </a:lvl8pPr>
            <a:lvl9pPr marL="12361918" indent="0">
              <a:buNone/>
              <a:defRPr sz="30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67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5"/>
            <a:ext cx="18160365" cy="25676543"/>
          </a:xfrm>
        </p:spPr>
        <p:txBody>
          <a:bodyPr/>
          <a:lstStyle>
            <a:lvl1pPr marL="0" indent="0">
              <a:buNone/>
              <a:defRPr sz="10801"/>
            </a:lvl1pPr>
            <a:lvl2pPr marL="1545240" indent="0">
              <a:buNone/>
              <a:defRPr sz="9451"/>
            </a:lvl2pPr>
            <a:lvl3pPr marL="3090479" indent="0">
              <a:buNone/>
              <a:defRPr sz="8101"/>
            </a:lvl3pPr>
            <a:lvl4pPr marL="4635719" indent="0">
              <a:buNone/>
              <a:defRPr sz="6750"/>
            </a:lvl4pPr>
            <a:lvl5pPr marL="6180959" indent="0">
              <a:buNone/>
              <a:defRPr sz="6750"/>
            </a:lvl5pPr>
            <a:lvl6pPr marL="7726199" indent="0">
              <a:buNone/>
              <a:defRPr sz="6750"/>
            </a:lvl6pPr>
            <a:lvl7pPr marL="9271439" indent="0">
              <a:buNone/>
              <a:defRPr sz="6750"/>
            </a:lvl7pPr>
            <a:lvl8pPr marL="10816679" indent="0">
              <a:buNone/>
              <a:defRPr sz="6750"/>
            </a:lvl8pPr>
            <a:lvl9pPr marL="12361918" indent="0">
              <a:buNone/>
              <a:defRPr sz="675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7"/>
          </a:xfrm>
        </p:spPr>
        <p:txBody>
          <a:bodyPr/>
          <a:lstStyle>
            <a:lvl1pPr marL="0" indent="0">
              <a:buNone/>
              <a:defRPr sz="4757"/>
            </a:lvl1pPr>
            <a:lvl2pPr marL="1545240" indent="0">
              <a:buNone/>
              <a:defRPr sz="4050"/>
            </a:lvl2pPr>
            <a:lvl3pPr marL="3090479" indent="0">
              <a:buNone/>
              <a:defRPr sz="3407"/>
            </a:lvl3pPr>
            <a:lvl4pPr marL="4635719" indent="0">
              <a:buNone/>
              <a:defRPr sz="3022"/>
            </a:lvl4pPr>
            <a:lvl5pPr marL="6180959" indent="0">
              <a:buNone/>
              <a:defRPr sz="3022"/>
            </a:lvl5pPr>
            <a:lvl6pPr marL="7726199" indent="0">
              <a:buNone/>
              <a:defRPr sz="3022"/>
            </a:lvl6pPr>
            <a:lvl7pPr marL="9271439" indent="0">
              <a:buNone/>
              <a:defRPr sz="3022"/>
            </a:lvl7pPr>
            <a:lvl8pPr marL="10816679" indent="0">
              <a:buNone/>
              <a:defRPr sz="3022"/>
            </a:lvl8pPr>
            <a:lvl9pPr marL="12361918" indent="0">
              <a:buNone/>
              <a:defRPr sz="30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8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4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4C4CA-94A1-834E-A2BA-CE4D58E93A41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4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4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B06D-23CD-0545-AB49-68006C960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5240" rtl="0" eaLnBrk="1" latinLnBrk="0" hangingPunct="1">
        <a:spcBef>
          <a:spcPct val="0"/>
        </a:spcBef>
        <a:buNone/>
        <a:defRPr sz="1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930" indent="-1158930" algn="l" defTabSz="1545240" rtl="0" eaLnBrk="1" latinLnBrk="0" hangingPunct="1">
        <a:spcBef>
          <a:spcPct val="20000"/>
        </a:spcBef>
        <a:buFont typeface="Arial"/>
        <a:buChar char="•"/>
        <a:defRPr sz="10801" kern="1200">
          <a:solidFill>
            <a:schemeClr val="tx1"/>
          </a:solidFill>
          <a:latin typeface="+mn-lt"/>
          <a:ea typeface="+mn-ea"/>
          <a:cs typeface="+mn-cs"/>
        </a:defRPr>
      </a:lvl1pPr>
      <a:lvl2pPr marL="2511014" indent="-965775" algn="l" defTabSz="1545240" rtl="0" eaLnBrk="1" latinLnBrk="0" hangingPunct="1">
        <a:spcBef>
          <a:spcPct val="20000"/>
        </a:spcBef>
        <a:buFont typeface="Arial"/>
        <a:buChar char="–"/>
        <a:defRPr sz="9451" kern="1200">
          <a:solidFill>
            <a:schemeClr val="tx1"/>
          </a:solidFill>
          <a:latin typeface="+mn-lt"/>
          <a:ea typeface="+mn-ea"/>
          <a:cs typeface="+mn-cs"/>
        </a:defRPr>
      </a:lvl2pPr>
      <a:lvl3pPr marL="3863099" indent="-772620" algn="l" defTabSz="1545240" rtl="0" eaLnBrk="1" latinLnBrk="0" hangingPunct="1">
        <a:spcBef>
          <a:spcPct val="20000"/>
        </a:spcBef>
        <a:buFont typeface="Arial"/>
        <a:buChar char="•"/>
        <a:defRPr sz="8101" kern="1200">
          <a:solidFill>
            <a:schemeClr val="tx1"/>
          </a:solidFill>
          <a:latin typeface="+mn-lt"/>
          <a:ea typeface="+mn-ea"/>
          <a:cs typeface="+mn-cs"/>
        </a:defRPr>
      </a:lvl3pPr>
      <a:lvl4pPr marL="5408339" indent="-772620" algn="l" defTabSz="1545240" rtl="0" eaLnBrk="1" latinLnBrk="0" hangingPunct="1">
        <a:spcBef>
          <a:spcPct val="20000"/>
        </a:spcBef>
        <a:buFont typeface="Arial"/>
        <a:buChar char="–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953579" indent="-772620" algn="l" defTabSz="1545240" rtl="0" eaLnBrk="1" latinLnBrk="0" hangingPunct="1">
        <a:spcBef>
          <a:spcPct val="20000"/>
        </a:spcBef>
        <a:buFont typeface="Arial"/>
        <a:buChar char="»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498819" indent="-772620" algn="l" defTabSz="1545240" rtl="0" eaLnBrk="1" latinLnBrk="0" hangingPunct="1">
        <a:spcBef>
          <a:spcPct val="20000"/>
        </a:spcBef>
        <a:buFont typeface="Arial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044059" indent="-772620" algn="l" defTabSz="1545240" rtl="0" eaLnBrk="1" latinLnBrk="0" hangingPunct="1">
        <a:spcBef>
          <a:spcPct val="20000"/>
        </a:spcBef>
        <a:buFont typeface="Arial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1589299" indent="-772620" algn="l" defTabSz="1545240" rtl="0" eaLnBrk="1" latinLnBrk="0" hangingPunct="1">
        <a:spcBef>
          <a:spcPct val="20000"/>
        </a:spcBef>
        <a:buFont typeface="Arial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134538" indent="-772620" algn="l" defTabSz="1545240" rtl="0" eaLnBrk="1" latinLnBrk="0" hangingPunct="1">
        <a:spcBef>
          <a:spcPct val="20000"/>
        </a:spcBef>
        <a:buFont typeface="Arial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5240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1pPr>
      <a:lvl2pPr marL="1545240" algn="l" defTabSz="1545240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2pPr>
      <a:lvl3pPr marL="3090479" algn="l" defTabSz="1545240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3pPr>
      <a:lvl4pPr marL="4635719" algn="l" defTabSz="1545240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4pPr>
      <a:lvl5pPr marL="6180959" algn="l" defTabSz="1545240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5pPr>
      <a:lvl6pPr marL="7726199" algn="l" defTabSz="1545240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6pPr>
      <a:lvl7pPr marL="9271439" algn="l" defTabSz="1545240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7pPr>
      <a:lvl8pPr marL="10816679" algn="l" defTabSz="1545240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8pPr>
      <a:lvl9pPr marL="12361918" algn="l" defTabSz="1545240" rtl="0" eaLnBrk="1" latinLnBrk="0" hangingPunct="1">
        <a:defRPr sz="61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C16DDB4D-3F24-8DD9-6FAE-6A2B130D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200" y="15104806"/>
            <a:ext cx="11507803" cy="7639306"/>
          </a:xfrm>
          <a:prstGeom prst="rect">
            <a:avLst/>
          </a:prstGeom>
        </p:spPr>
      </p:pic>
      <p:pic>
        <p:nvPicPr>
          <p:cNvPr id="34" name="Picture 3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74933854-5F12-73FB-C6F0-8840506F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8"/>
          <a:stretch/>
        </p:blipFill>
        <p:spPr>
          <a:xfrm>
            <a:off x="253260" y="14868791"/>
            <a:ext cx="16813674" cy="101765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61263" y="-109592"/>
            <a:ext cx="30412178" cy="3848027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08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54202" y="-171755"/>
            <a:ext cx="23852213" cy="212365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2403546" rtl="0" eaLnBrk="1" latinLnBrk="0" hangingPunct="1">
              <a:spcBef>
                <a:spcPct val="0"/>
              </a:spcBef>
              <a:buNone/>
              <a:defRPr sz="23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Benchmarking Language Model Creativity: </a:t>
            </a:r>
          </a:p>
          <a:p>
            <a:r>
              <a:rPr lang="en-US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 Case Study on Code Generation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89158" y="1768803"/>
            <a:ext cx="28782302" cy="1420041"/>
          </a:xfrm>
          <a:prstGeom prst="rect">
            <a:avLst/>
          </a:prstGeom>
        </p:spPr>
        <p:txBody>
          <a:bodyPr vert="horz" wrap="square" lIns="309027" tIns="154514" rIns="309027" bIns="154514" rtlCol="0" anchor="ctr">
            <a:spAutoFit/>
          </a:bodyPr>
          <a:lstStyle>
            <a:defPPr>
              <a:defRPr lang="en-US"/>
            </a:defPPr>
            <a:lvl1pPr marL="0" algn="r" defTabSz="2403546" rtl="0" eaLnBrk="1" latinLnBrk="0" hangingPunct="1">
              <a:defRPr sz="6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403546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7092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10638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14184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17731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21277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824823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28369" algn="l" defTabSz="2403546" rtl="0" eaLnBrk="1" latinLnBrk="0" hangingPunct="1">
              <a:defRPr sz="9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Yining Lu</a:t>
            </a:r>
            <a:r>
              <a:rPr lang="en-US" sz="3600" baseline="30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1,2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Dixuan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Wang</a:t>
            </a:r>
            <a:r>
              <a:rPr lang="en-US" sz="3600" baseline="30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Tianjian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Li</a:t>
            </a:r>
            <a:r>
              <a:rPr lang="en-US" sz="3600" baseline="30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Dongwei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Jiang</a:t>
            </a:r>
            <a:r>
              <a:rPr lang="en-US" sz="3600" baseline="30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, </a:t>
            </a:r>
          </a:p>
          <a:p>
            <a:pPr algn="ctr"/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Sanjeev Khudanpur</a:t>
            </a:r>
            <a:r>
              <a:rPr lang="en-US" sz="3600" baseline="30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, Meng Jiang</a:t>
            </a:r>
            <a:r>
              <a:rPr lang="en-US" sz="3600" baseline="30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, Daniel Khashabi</a:t>
            </a:r>
            <a:r>
              <a:rPr lang="en-US" sz="3600" baseline="30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978891" y="3130307"/>
            <a:ext cx="3291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30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3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University of Notre Dame, </a:t>
            </a:r>
            <a:r>
              <a:rPr lang="en-US" sz="3200" baseline="30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3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Johns Hopkins University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293" y="14780808"/>
            <a:ext cx="29975066" cy="13520547"/>
          </a:xfrm>
          <a:prstGeom prst="rect">
            <a:avLst/>
          </a:prstGeom>
          <a:noFill/>
          <a:ln w="38100" cmpd="sng">
            <a:solidFill>
              <a:srgbClr val="1737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08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566" y="-448132"/>
            <a:ext cx="4064898" cy="28729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2DE2A1-761C-0140-04A2-71027D038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80335"/>
            <a:ext cx="3629780" cy="123890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05093A-75B7-A34F-25D2-EAB402E372D0}"/>
              </a:ext>
            </a:extLst>
          </p:cNvPr>
          <p:cNvSpPr txBox="1"/>
          <p:nvPr/>
        </p:nvSpPr>
        <p:spPr>
          <a:xfrm>
            <a:off x="26522201" y="3140091"/>
            <a:ext cx="1321675" cy="56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86" b="1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ArXiv</a:t>
            </a:r>
            <a:r>
              <a:rPr lang="en-US" sz="3086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3086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2B5BA4-5253-2F77-EAA8-0F348C467174}"/>
              </a:ext>
            </a:extLst>
          </p:cNvPr>
          <p:cNvSpPr>
            <a:spLocks/>
          </p:cNvSpPr>
          <p:nvPr/>
        </p:nvSpPr>
        <p:spPr>
          <a:xfrm>
            <a:off x="-72452" y="3853878"/>
            <a:ext cx="30412177" cy="1112173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MOTIVATION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47950D-2DA7-AB9E-516F-118024D1C454}"/>
              </a:ext>
            </a:extLst>
          </p:cNvPr>
          <p:cNvSpPr txBox="1"/>
          <p:nvPr/>
        </p:nvSpPr>
        <p:spPr>
          <a:xfrm>
            <a:off x="28556186" y="3140091"/>
            <a:ext cx="1520481" cy="56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86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rPr>
              <a:t>GitHub </a:t>
            </a:r>
            <a:endParaRPr lang="en-US" sz="3086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56DCB8-5339-AB86-3203-14266878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27" y="2179758"/>
            <a:ext cx="1439484" cy="143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diagram of a problem&#10;&#10;AI-generated content may be incorrect.">
            <a:extLst>
              <a:ext uri="{FF2B5EF4-FFF2-40B4-BE49-F238E27FC236}">
                <a16:creationId xmlns:a16="http://schemas.microsoft.com/office/drawing/2014/main" id="{85392E16-8B96-BE2B-D2CE-7285C560C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8834" y="6071916"/>
            <a:ext cx="9015729" cy="74257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CA7A08-8B02-E64A-CDA9-ADA37631FA99}"/>
              </a:ext>
            </a:extLst>
          </p:cNvPr>
          <p:cNvSpPr txBox="1"/>
          <p:nvPr/>
        </p:nvSpPr>
        <p:spPr>
          <a:xfrm>
            <a:off x="253260" y="6071915"/>
            <a:ext cx="206182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1126" indent="-551126">
              <a:buFont typeface="Wingdings" pitchFamily="2" charset="2"/>
              <a:buChar char="Ø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Creativity evaluation should be on the spectrum of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maximal creative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solutions. </a:t>
            </a:r>
          </a:p>
          <a:p>
            <a:pPr marL="551126" indent="-551126">
              <a:buFont typeface="Wingdings" pitchFamily="2" charset="2"/>
              <a:buChar char="Ø"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1126" indent="-551126">
              <a:buFont typeface="Wingdings" pitchFamily="2" charset="2"/>
              <a:buChar char="Ø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 unified metric that quantifies both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Convergent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Divergent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creativity.</a:t>
            </a:r>
          </a:p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1126" indent="-551126">
              <a:buFont typeface="Wingdings" pitchFamily="2" charset="2"/>
              <a:buChar char="Ø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Creativity evaluation needs to be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state-aware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(adaptive to different contexts), and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human-grounded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(comparing with historical human solutions).</a:t>
            </a:r>
          </a:p>
          <a:p>
            <a:pPr marL="551126" indent="-551126">
              <a:buFont typeface="Wingdings" pitchFamily="2" charset="2"/>
              <a:buChar char="Ø"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51126" indent="-551126">
              <a:buFont typeface="Wingdings" pitchFamily="2" charset="2"/>
              <a:buChar char="Ø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We release a creativity benchmark </a:t>
            </a:r>
            <a:r>
              <a:rPr lang="en-US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NeoCoder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and a metric </a:t>
            </a:r>
            <a:r>
              <a:rPr lang="en-US" sz="4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NeoGauge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that follows the above protocols.</a:t>
            </a:r>
            <a:endParaRPr lang="en-US" sz="4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3BE32B-BBC6-CDC3-98A2-C10FCDD43D60}"/>
              </a:ext>
            </a:extLst>
          </p:cNvPr>
          <p:cNvSpPr txBox="1"/>
          <p:nvPr/>
        </p:nvSpPr>
        <p:spPr>
          <a:xfrm>
            <a:off x="-2833578" y="5082575"/>
            <a:ext cx="35838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!!We define and evaluate LLM creativity for constrained problem-solving  setting!!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ED482AB-7B98-4DE8-B1AA-A48C930D3BD7}"/>
              </a:ext>
            </a:extLst>
          </p:cNvPr>
          <p:cNvCxnSpPr>
            <a:cxnSpLocks/>
          </p:cNvCxnSpPr>
          <p:nvPr/>
        </p:nvCxnSpPr>
        <p:spPr>
          <a:xfrm rot="5400000">
            <a:off x="9020006" y="24981326"/>
            <a:ext cx="595188" cy="46231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FFEDE6-2EAA-99FD-8B6A-FAB70ED8BDE9}"/>
              </a:ext>
            </a:extLst>
          </p:cNvPr>
          <p:cNvSpPr txBox="1"/>
          <p:nvPr/>
        </p:nvSpPr>
        <p:spPr>
          <a:xfrm>
            <a:off x="7746914" y="25397602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State-Aware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8F51CB3A-58C5-D8A3-39EF-073AA09715FA}"/>
              </a:ext>
            </a:extLst>
          </p:cNvPr>
          <p:cNvCxnSpPr>
            <a:cxnSpLocks/>
          </p:cNvCxnSpPr>
          <p:nvPr/>
        </p:nvCxnSpPr>
        <p:spPr>
          <a:xfrm rot="5400000">
            <a:off x="1152318" y="24398599"/>
            <a:ext cx="677297" cy="522531"/>
          </a:xfrm>
          <a:prstGeom prst="curvedConnector3">
            <a:avLst/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542C6C-CB94-84EA-8FC0-3F739BCF1569}"/>
              </a:ext>
            </a:extLst>
          </p:cNvPr>
          <p:cNvSpPr txBox="1"/>
          <p:nvPr/>
        </p:nvSpPr>
        <p:spPr>
          <a:xfrm>
            <a:off x="289609" y="24905159"/>
            <a:ext cx="4775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Human-Grounded;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Divergent Creativity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00DA4293-C890-BABE-4362-F1FE31A56E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07990" y="23840996"/>
            <a:ext cx="828715" cy="809019"/>
          </a:xfrm>
          <a:prstGeom prst="curvedConnector3">
            <a:avLst>
              <a:gd name="adj1" fmla="val -254"/>
            </a:avLst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1F65CF-465B-BAA6-674E-10F75BB591B8}"/>
              </a:ext>
            </a:extLst>
          </p:cNvPr>
          <p:cNvSpPr txBox="1"/>
          <p:nvPr/>
        </p:nvSpPr>
        <p:spPr>
          <a:xfrm>
            <a:off x="10166896" y="24530185"/>
            <a:ext cx="25560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Convergent Creativity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73D693-9228-7F1C-D947-76AE032EC64B}"/>
              </a:ext>
            </a:extLst>
          </p:cNvPr>
          <p:cNvSpPr txBox="1"/>
          <p:nvPr/>
        </p:nvSpPr>
        <p:spPr>
          <a:xfrm>
            <a:off x="392526" y="26097820"/>
            <a:ext cx="168136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NeoGauge@T</a:t>
            </a:r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joint probability of being both convergent and divergent creative at state T</a:t>
            </a:r>
          </a:p>
        </p:txBody>
      </p:sp>
      <p:pic>
        <p:nvPicPr>
          <p:cNvPr id="73" name="Picture 72" descr="A number in a rectangular box&#10;&#10;AI-generated content may be incorrect.">
            <a:extLst>
              <a:ext uri="{FF2B5EF4-FFF2-40B4-BE49-F238E27FC236}">
                <a16:creationId xmlns:a16="http://schemas.microsoft.com/office/drawing/2014/main" id="{2EE71848-114B-A673-FF6D-02560931B9A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094" r="2072"/>
          <a:stretch/>
        </p:blipFill>
        <p:spPr>
          <a:xfrm>
            <a:off x="17483684" y="22889811"/>
            <a:ext cx="11850910" cy="224180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3830903-4EA2-92E2-776D-61AC0883097B}"/>
              </a:ext>
            </a:extLst>
          </p:cNvPr>
          <p:cNvSpPr txBox="1"/>
          <p:nvPr/>
        </p:nvSpPr>
        <p:spPr>
          <a:xfrm>
            <a:off x="17767613" y="25510078"/>
            <a:ext cx="123090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5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absense</a:t>
            </a:r>
            <a:r>
              <a:rPr lang="en-US" sz="5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any constraints, the model defaults to common and accessible techniques, </a:t>
            </a:r>
            <a:r>
              <a:rPr lang="en-US" sz="5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humans!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Picture 84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0EAA9EE6-0871-32A5-9D48-4FA8EB49885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22" t="1455" r="901" b="1424"/>
          <a:stretch/>
        </p:blipFill>
        <p:spPr>
          <a:xfrm>
            <a:off x="17564998" y="31040577"/>
            <a:ext cx="10790206" cy="481270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4094905-8F16-BBDE-6FAE-6E52CDE65047}"/>
              </a:ext>
            </a:extLst>
          </p:cNvPr>
          <p:cNvSpPr txBox="1"/>
          <p:nvPr/>
        </p:nvSpPr>
        <p:spPr>
          <a:xfrm>
            <a:off x="15377220" y="29848299"/>
            <a:ext cx="151657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i="1" dirty="0">
                <a:latin typeface="Arial" panose="020B0604020202020204" pitchFamily="34" charset="0"/>
                <a:cs typeface="Arial" panose="020B0604020202020204" pitchFamily="34" charset="0"/>
              </a:rPr>
              <a:t>GPT-4 is the most creative LLM thus far</a:t>
            </a:r>
          </a:p>
        </p:txBody>
      </p:sp>
      <p:pic>
        <p:nvPicPr>
          <p:cNvPr id="92" name="Picture 91" descr="A graph of different numbers&#10;&#10;AI-generated content may be incorrect.">
            <a:extLst>
              <a:ext uri="{FF2B5EF4-FFF2-40B4-BE49-F238E27FC236}">
                <a16:creationId xmlns:a16="http://schemas.microsoft.com/office/drawing/2014/main" id="{7B6FE813-3150-8498-93ED-284562EF7E0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748" r="1632" b="90"/>
          <a:stretch/>
        </p:blipFill>
        <p:spPr>
          <a:xfrm>
            <a:off x="408084" y="30990188"/>
            <a:ext cx="14677660" cy="832580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9040665-5561-DEC2-36A0-B7512A594FCB}"/>
              </a:ext>
            </a:extLst>
          </p:cNvPr>
          <p:cNvSpPr txBox="1"/>
          <p:nvPr/>
        </p:nvSpPr>
        <p:spPr>
          <a:xfrm>
            <a:off x="101602" y="29848299"/>
            <a:ext cx="149595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i="1" dirty="0">
                <a:latin typeface="Arial" panose="020B0604020202020204" pitchFamily="34" charset="0"/>
                <a:cs typeface="Arial" panose="020B0604020202020204" pitchFamily="34" charset="0"/>
              </a:rPr>
              <a:t>Who is more creative: machine or human?</a:t>
            </a:r>
          </a:p>
        </p:txBody>
      </p:sp>
      <p:pic>
        <p:nvPicPr>
          <p:cNvPr id="96" name="Picture 95" descr="A group of graphs with numbers and text&#10;&#10;AI-generated content may be incorrect.">
            <a:extLst>
              <a:ext uri="{FF2B5EF4-FFF2-40B4-BE49-F238E27FC236}">
                <a16:creationId xmlns:a16="http://schemas.microsoft.com/office/drawing/2014/main" id="{2D20A45F-BE9A-9CCF-595D-ED74A1119E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11204" y="36107599"/>
            <a:ext cx="12097794" cy="668663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53FFE69-BB33-F30B-ED6D-F088620074C0}"/>
              </a:ext>
            </a:extLst>
          </p:cNvPr>
          <p:cNvSpPr txBox="1"/>
          <p:nvPr/>
        </p:nvSpPr>
        <p:spPr>
          <a:xfrm>
            <a:off x="809817" y="40063896"/>
            <a:ext cx="159790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i="1" dirty="0">
                <a:latin typeface="Arial" panose="020B0604020202020204" pitchFamily="34" charset="0"/>
                <a:cs typeface="Arial" panose="020B0604020202020204" pitchFamily="34" charset="0"/>
              </a:rPr>
              <a:t>Inference-scaling slightly boosts divergent thinking, with rapidly diminishing returns</a:t>
            </a:r>
          </a:p>
        </p:txBody>
      </p:sp>
      <p:pic>
        <p:nvPicPr>
          <p:cNvPr id="12" name="Picture 1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0396022-F9B3-F8F9-41C9-FADEE902E2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336660" y="1557181"/>
            <a:ext cx="1520480" cy="1520480"/>
          </a:xfrm>
          <a:prstGeom prst="rect">
            <a:avLst/>
          </a:prstGeom>
        </p:spPr>
      </p:pic>
      <p:pic>
        <p:nvPicPr>
          <p:cNvPr id="14" name="Picture 1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3F92878-2A27-F1B3-096C-A18AC59E8F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486204" y="1554102"/>
            <a:ext cx="1520480" cy="1520480"/>
          </a:xfrm>
          <a:prstGeom prst="rect">
            <a:avLst/>
          </a:prstGeom>
        </p:spPr>
      </p:pic>
      <p:pic>
        <p:nvPicPr>
          <p:cNvPr id="5" name="Picture 6" descr="KAIST NLP*CL Lab.">
            <a:extLst>
              <a:ext uri="{FF2B5EF4-FFF2-40B4-BE49-F238E27FC236}">
                <a16:creationId xmlns:a16="http://schemas.microsoft.com/office/drawing/2014/main" id="{9C3EE23C-EEFB-F37B-14BE-A24E7262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6002" y="-45177"/>
            <a:ext cx="5145681" cy="138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0B65EF-43D8-1AF4-D347-CDF877E6B67E}"/>
              </a:ext>
            </a:extLst>
          </p:cNvPr>
          <p:cNvSpPr>
            <a:spLocks/>
          </p:cNvSpPr>
          <p:nvPr/>
        </p:nvSpPr>
        <p:spPr>
          <a:xfrm>
            <a:off x="-61262" y="13553192"/>
            <a:ext cx="30412177" cy="1112173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COMPUTING NEOGAUGE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44509F-0C2C-CE0E-0AAE-3B7371001C6A}"/>
              </a:ext>
            </a:extLst>
          </p:cNvPr>
          <p:cNvSpPr>
            <a:spLocks/>
          </p:cNvSpPr>
          <p:nvPr/>
        </p:nvSpPr>
        <p:spPr>
          <a:xfrm>
            <a:off x="-144902" y="28446775"/>
            <a:ext cx="30412177" cy="1112173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RESULTS</a:t>
            </a:r>
          </a:p>
        </p:txBody>
      </p:sp>
      <p:pic>
        <p:nvPicPr>
          <p:cNvPr id="15" name="Picture 8" descr="University of Notre Dame - Wikipedia">
            <a:extLst>
              <a:ext uri="{FF2B5EF4-FFF2-40B4-BE49-F238E27FC236}">
                <a16:creationId xmlns:a16="http://schemas.microsoft.com/office/drawing/2014/main" id="{D42322BB-A601-D81B-9354-C6D82C31D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85" y="-7124"/>
            <a:ext cx="2095366" cy="20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1E5AFA8-0470-A06A-96BB-478B3267D2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95169" y="23528176"/>
            <a:ext cx="1315091" cy="948284"/>
          </a:xfrm>
          <a:prstGeom prst="curvedConnector3">
            <a:avLst>
              <a:gd name="adj1" fmla="val 849"/>
            </a:avLst>
          </a:prstGeom>
          <a:ln w="3810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3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8CE61AF9-F091-CE4B-BAE0-77C46F92C98F}" vid="{F96601E1-8709-F848-825D-2FD9D06E58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RORA-POSTER</Template>
  <TotalTime>1187</TotalTime>
  <Words>186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Cavolini</vt:lpstr>
      <vt:lpstr>Consolas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Yining Lu</dc:creator>
  <cp:lastModifiedBy>Yining Lu</cp:lastModifiedBy>
  <cp:revision>4</cp:revision>
  <dcterms:created xsi:type="dcterms:W3CDTF">2024-04-09T15:26:08Z</dcterms:created>
  <dcterms:modified xsi:type="dcterms:W3CDTF">2025-04-04T02:37:51Z</dcterms:modified>
</cp:coreProperties>
</file>