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729CF-5287-49A4-BB37-70E5C1BC570A}" type="datetimeFigureOut">
              <a:rPr lang="en-US" smtClean="0"/>
              <a:t>11-Jun-18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7A6A7-0B49-43E1-A0FD-ECC73835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8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7A6A7-0B49-43E1-A0FD-ECC738355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6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9D1-3A10-471B-9A7A-B954C1F5266B}" type="datetime1">
              <a:rPr lang="en-US" smtClean="0"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8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3844-33C8-47FE-A4AA-75F705B1FEB7}" type="datetime1">
              <a:rPr lang="en-US" smtClean="0"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01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3844-33C8-47FE-A4AA-75F705B1FEB7}" type="datetime1">
              <a:rPr lang="en-US" smtClean="0"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25477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3844-33C8-47FE-A4AA-75F705B1FEB7}" type="datetime1">
              <a:rPr lang="en-US" smtClean="0"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489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3844-33C8-47FE-A4AA-75F705B1FEB7}" type="datetime1">
              <a:rPr lang="en-US" smtClean="0"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88762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3844-33C8-47FE-A4AA-75F705B1FEB7}" type="datetime1">
              <a:rPr lang="en-US" smtClean="0"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815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415A-6948-485B-B79D-DD1DD977988D}" type="datetime1">
              <a:rPr lang="en-US" smtClean="0"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33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8C66-A222-4C09-A943-AEF825883958}" type="datetime1">
              <a:rPr lang="en-US" smtClean="0"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7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9F3-760F-4E2B-A7D9-BCE25E63E93B}" type="datetime1">
              <a:rPr lang="en-US" smtClean="0"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0DD8-0BC7-4E74-AF63-F51B6F9807E6}" type="datetime1">
              <a:rPr lang="en-US" smtClean="0"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3F85-8B72-4488-94E8-CE5FCE126CD7}" type="datetime1">
              <a:rPr lang="en-US" smtClean="0"/>
              <a:t>11-Jun-18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85F7-4403-48CC-8FEF-76A7799BAF8C}" type="datetime1">
              <a:rPr lang="en-US" smtClean="0"/>
              <a:t>11-Jun-18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6054-78FE-45AE-A726-27A2CD5D19C3}" type="datetime1">
              <a:rPr lang="en-US" smtClean="0"/>
              <a:t>11-Jun-18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4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3B64-D38B-4F50-BB31-0110EE8A64ED}" type="datetime1">
              <a:rPr lang="en-US" smtClean="0"/>
              <a:t>11-Jun-18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0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7DBC-57F3-425B-B3D4-8D1D29FB2D7A}" type="datetime1">
              <a:rPr lang="en-US" smtClean="0"/>
              <a:t>11-Jun-18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28B-5E9C-4027-AEF1-0F4F51AABE8E}" type="datetime1">
              <a:rPr lang="en-US" smtClean="0"/>
              <a:t>11-Jun-18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7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3844-33C8-47FE-A4AA-75F705B1FEB7}" type="datetime1">
              <a:rPr lang="en-US" smtClean="0"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82688B-1F6C-45B2-979F-C6DD7F99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9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tp.org/satporgtp/countries/pakistan/database/casualties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631" y="1419573"/>
            <a:ext cx="8828424" cy="1433015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chemeClr val="tx1"/>
                </a:solidFill>
              </a:rPr>
              <a:t>Mapping </a:t>
            </a:r>
            <a:r>
              <a:rPr lang="en-US" sz="3200" b="1" u="sng" dirty="0" smtClean="0">
                <a:solidFill>
                  <a:schemeClr val="tx1"/>
                </a:solidFill>
              </a:rPr>
              <a:t>of Suicide Attacks in Pakistan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2566"/>
            <a:ext cx="9144000" cy="199257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Group Members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dirty="0" err="1" smtClean="0"/>
              <a:t>Moeez</a:t>
            </a:r>
            <a:r>
              <a:rPr lang="en-US" dirty="0" smtClean="0"/>
              <a:t> Abdullah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dirty="0" err="1" smtClean="0"/>
              <a:t>Danyal</a:t>
            </a:r>
            <a:r>
              <a:rPr lang="en-US" dirty="0" smtClean="0"/>
              <a:t> Bin </a:t>
            </a:r>
            <a:r>
              <a:rPr lang="en-US" dirty="0" err="1" smtClean="0"/>
              <a:t>Taufiq</a:t>
            </a:r>
            <a:r>
              <a:rPr lang="en-US" dirty="0" smtClean="0"/>
              <a:t> Tahir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dirty="0" err="1" smtClean="0"/>
              <a:t>Mukarrama</a:t>
            </a:r>
            <a:r>
              <a:rPr lang="en-US" dirty="0" smtClean="0"/>
              <a:t> </a:t>
            </a:r>
            <a:r>
              <a:rPr lang="en-US" dirty="0" smtClean="0"/>
              <a:t>Anwar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dirty="0" smtClean="0"/>
              <a:t>Muhammad Ibrahim </a:t>
            </a:r>
            <a:r>
              <a:rPr lang="en-US" dirty="0" smtClean="0"/>
              <a:t>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tx1"/>
                </a:solidFill>
              </a:rPr>
              <a:t>References</a:t>
            </a:r>
            <a:endParaRPr lang="en-US" sz="32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www.satp.org/satporgtp/countries/pakistan/database/casualties.htm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u="sng" dirty="0">
                <a:solidFill>
                  <a:schemeClr val="accent1"/>
                </a:solidFill>
              </a:rPr>
              <a:t>https://www.betterevaluation.org/en/evaluation-options/DemographicMapping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50626"/>
            <a:ext cx="8596668" cy="1179773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Contents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Motivation</a:t>
            </a:r>
          </a:p>
          <a:p>
            <a:endParaRPr lang="en-US" sz="2400" dirty="0" smtClean="0"/>
          </a:p>
          <a:p>
            <a:r>
              <a:rPr lang="en-US" sz="2400" dirty="0" smtClean="0"/>
              <a:t>Introduction</a:t>
            </a:r>
          </a:p>
          <a:p>
            <a:endParaRPr lang="en-US" sz="2400" dirty="0" smtClean="0"/>
          </a:p>
          <a:p>
            <a:r>
              <a:rPr lang="en-US" sz="2400" dirty="0" smtClean="0"/>
              <a:t>Methodology</a:t>
            </a:r>
          </a:p>
          <a:p>
            <a:endParaRPr lang="en-US" sz="2400" dirty="0"/>
          </a:p>
          <a:p>
            <a:r>
              <a:rPr lang="en-US" sz="2400" dirty="0" smtClean="0"/>
              <a:t>Output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Recommendations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3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Motivation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400" dirty="0"/>
              <a:t>Terrorism in Pakistan has become a major and highly destructive phenomenon in recent </a:t>
            </a:r>
            <a:r>
              <a:rPr lang="en-US" sz="2400" dirty="0" smtClean="0"/>
              <a:t>years.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 </a:t>
            </a:r>
            <a:r>
              <a:rPr lang="en-US" sz="2400" dirty="0" smtClean="0"/>
              <a:t>total of fatalities around 60,000+ have </a:t>
            </a:r>
            <a:r>
              <a:rPr lang="en-US" sz="2400" dirty="0" smtClean="0"/>
              <a:t>been recorded as a result of terrorist attacks from years </a:t>
            </a:r>
            <a:r>
              <a:rPr lang="en-US" sz="2400" dirty="0" smtClean="0"/>
              <a:t>2000-2018.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The war against terror has caused a loss of more than $60 billion through years.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Suicide attacks are the most </a:t>
            </a:r>
            <a:r>
              <a:rPr lang="en-US" sz="2400" dirty="0" smtClean="0"/>
              <a:t>common way </a:t>
            </a:r>
            <a:r>
              <a:rPr lang="en-US" sz="2400" dirty="0" smtClean="0"/>
              <a:t>of terrorism used by terrorists </a:t>
            </a:r>
            <a:r>
              <a:rPr lang="en-US" sz="2400" dirty="0" smtClean="0"/>
              <a:t>around the world.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3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Introduction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 plug-in developed which maps suicide attacks in Pakistan, using </a:t>
            </a:r>
            <a:r>
              <a:rPr lang="en-US" sz="2400" dirty="0"/>
              <a:t>data obtained from </a:t>
            </a:r>
            <a:r>
              <a:rPr lang="en-US" sz="2400" dirty="0" err="1" smtClean="0"/>
              <a:t>Kaggle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Demographic </a:t>
            </a:r>
            <a:r>
              <a:rPr lang="en-US" sz="2400" dirty="0"/>
              <a:t>mapping </a:t>
            </a:r>
            <a:r>
              <a:rPr lang="en-US" sz="2400" dirty="0" smtClean="0"/>
              <a:t>is </a:t>
            </a:r>
            <a:r>
              <a:rPr lang="en-US" sz="2400" dirty="0"/>
              <a:t>a way of using GIS </a:t>
            </a:r>
            <a:r>
              <a:rPr lang="en-US" sz="2400" dirty="0" smtClean="0"/>
              <a:t>mapping to </a:t>
            </a:r>
            <a:r>
              <a:rPr lang="en-US" sz="2400" dirty="0"/>
              <a:t>show data on population characteristics by </a:t>
            </a:r>
            <a:r>
              <a:rPr lang="en-US" sz="2400" dirty="0" smtClean="0"/>
              <a:t>region.</a:t>
            </a:r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data has attributes </a:t>
            </a:r>
            <a:r>
              <a:rPr lang="en-US" sz="2400" dirty="0" smtClean="0"/>
              <a:t>of blast’s location, date, target, </a:t>
            </a:r>
            <a:r>
              <a:rPr lang="en-US" sz="2400" dirty="0" smtClean="0"/>
              <a:t>deaths and injured etc.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4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5660"/>
            <a:ext cx="8596668" cy="682388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tx1"/>
                </a:solidFill>
              </a:rPr>
              <a:t>Methodology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5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10" y="185796"/>
            <a:ext cx="5600745" cy="66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Output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59" y="1270000"/>
            <a:ext cx="6331960" cy="508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45" y="1222732"/>
            <a:ext cx="6531119" cy="500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Recommendations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The plug-in can be used for further development of the project, for better safety measures.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results </a:t>
            </a:r>
            <a:r>
              <a:rPr lang="en-US" dirty="0"/>
              <a:t>can be </a:t>
            </a:r>
            <a:r>
              <a:rPr lang="en-US" dirty="0" smtClean="0"/>
              <a:t>provided </a:t>
            </a:r>
            <a:r>
              <a:rPr lang="en-US" dirty="0"/>
              <a:t>to </a:t>
            </a:r>
            <a:r>
              <a:rPr lang="en-US" dirty="0" smtClean="0"/>
              <a:t>national institutions as an information for policy making in war against terrorism.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Moreover</a:t>
            </a:r>
            <a:r>
              <a:rPr lang="en-US" dirty="0"/>
              <a:t>, these results can be further developed into a suicide </a:t>
            </a:r>
            <a:r>
              <a:rPr lang="en-US" dirty="0" smtClean="0"/>
              <a:t>attacks prediction </a:t>
            </a:r>
            <a:r>
              <a:rPr lang="en-US" dirty="0"/>
              <a:t>algorithm to identify the next probable suicide attack’s </a:t>
            </a:r>
            <a:r>
              <a:rPr lang="en-US" dirty="0" smtClean="0"/>
              <a:t>location.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That can help make better rules and more focus on expected targets and locations.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These recommendations followed can result into a Government level Policy to counter </a:t>
            </a:r>
            <a:r>
              <a:rPr lang="en-US" dirty="0" smtClean="0"/>
              <a:t>terrorism.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9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055040"/>
            <a:ext cx="8596668" cy="12692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Thank you.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688B-1F6C-45B2-979F-C6DD7F9975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3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258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Mapping of Suicide Attacks in Pakistan</vt:lpstr>
      <vt:lpstr>Contents</vt:lpstr>
      <vt:lpstr>Motivation</vt:lpstr>
      <vt:lpstr>Introduction</vt:lpstr>
      <vt:lpstr>Methodology</vt:lpstr>
      <vt:lpstr>Output</vt:lpstr>
      <vt:lpstr>PowerPoint Presentation</vt:lpstr>
      <vt:lpstr>Recommendations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DBTT</dc:creator>
  <cp:lastModifiedBy>Mukarrma Anwar</cp:lastModifiedBy>
  <cp:revision>20</cp:revision>
  <dcterms:created xsi:type="dcterms:W3CDTF">2018-06-10T18:30:00Z</dcterms:created>
  <dcterms:modified xsi:type="dcterms:W3CDTF">2018-06-11T06:15:37Z</dcterms:modified>
</cp:coreProperties>
</file>