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006725" y="607060"/>
            <a:ext cx="883285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93845" y="607060"/>
            <a:ext cx="883285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80965" y="607060"/>
            <a:ext cx="883285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68085" y="607060"/>
            <a:ext cx="883285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355205" y="607060"/>
            <a:ext cx="883285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898015" y="622935"/>
            <a:ext cx="722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int[n]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898015" y="1231900"/>
            <a:ext cx="722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下标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007360" y="1231900"/>
            <a:ext cx="882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131945" y="1231900"/>
            <a:ext cx="882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5180965" y="1231900"/>
            <a:ext cx="882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268720" y="1231900"/>
            <a:ext cx="882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355840" y="1231900"/>
            <a:ext cx="882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8442325" y="643890"/>
            <a:ext cx="824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9471025" y="607060"/>
            <a:ext cx="883285" cy="441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469755" y="1231900"/>
            <a:ext cx="882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n</a:t>
            </a:r>
            <a:endParaRPr lang="en-US" altLang="zh-CN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015" y="1884680"/>
            <a:ext cx="8229600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演示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sddn</dc:creator>
  <cp:lastModifiedBy>单眼皮 </cp:lastModifiedBy>
  <cp:revision>3</cp:revision>
  <dcterms:created xsi:type="dcterms:W3CDTF">2018-12-30T11:27:00Z</dcterms:created>
  <dcterms:modified xsi:type="dcterms:W3CDTF">2018-12-30T11:51:56Z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2052-11.1.0.8205</vt:lpwstr>
  </property>
</Properties>
</file>