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66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6217840" cy="2514599"/>
          </a:xfrm>
        </p:spPr>
        <p:txBody>
          <a:bodyPr>
            <a:normAutofit/>
          </a:bodyPr>
          <a:lstStyle/>
          <a:p>
            <a:r>
              <a:rPr lang="en-US" dirty="0"/>
              <a:t>NBA Games Predictor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Predicting the winner of every game!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How we’ll do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are going to use decision trees and random forests as machine learning models using the Scikit-learn Python library.</a:t>
            </a:r>
          </a:p>
          <a:p>
            <a:endParaRPr lang="en-US" dirty="0"/>
          </a:p>
        </p:txBody>
      </p:sp>
      <p:pic>
        <p:nvPicPr>
          <p:cNvPr id="9" name="Picture 8" descr="A person holding a trophy&#10;&#10;Description automatically generated with medium confidence">
            <a:extLst>
              <a:ext uri="{FF2B5EF4-FFF2-40B4-BE49-F238E27FC236}">
                <a16:creationId xmlns:a16="http://schemas.microsoft.com/office/drawing/2014/main" id="{FC8A214B-E71A-4889-86DF-15CCAD250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6401"/>
            <a:ext cx="5328592" cy="4343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B45F207-ECA0-4F17-98B0-633A7C1DC2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22" y="3140968"/>
            <a:ext cx="1803702" cy="1803702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849B19D0-2313-48D2-865C-6124B6ED4A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175" y="3284984"/>
            <a:ext cx="2459398" cy="13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decision tree?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058DCE4-3693-480A-BF8D-6E4C6FFD1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556792"/>
            <a:ext cx="6574512" cy="41607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Our data: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10501808" cy="4343400"/>
          </a:xfrm>
        </p:spPr>
        <p:txBody>
          <a:bodyPr>
            <a:normAutofit/>
          </a:bodyPr>
          <a:lstStyle/>
          <a:p>
            <a:r>
              <a:rPr lang="en-US" dirty="0"/>
              <a:t>Our raw training data will consist of all games from the 2017-2018 regular season. However, we are planning to add more features for each game.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Our test data will consist of all games from the 2018-2019 regular season.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2844A0-4E65-4FF4-BFED-B324BF59B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10" y="2507938"/>
            <a:ext cx="7916380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51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Auxiliary data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10501808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are thinking of using the standings from the previous season for generation of additional features.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each game – which team ranks higher according to the standings.</a:t>
            </a:r>
          </a:p>
          <a:p>
            <a:r>
              <a:rPr lang="en-US" dirty="0"/>
              <a:t>Other features that can be added are winning streaks in current season, number of all-star players and more.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8A8DA-7042-43EC-8F83-3D8BC4649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36" y="2492896"/>
            <a:ext cx="7897327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50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33</TotalTime>
  <Words>139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Franklin Gothic Medium</vt:lpstr>
      <vt:lpstr>Impact</vt:lpstr>
      <vt:lpstr>Basketball 16x9</vt:lpstr>
      <vt:lpstr>NBA Games Predictor</vt:lpstr>
      <vt:lpstr>How we’ll do it?</vt:lpstr>
      <vt:lpstr>What is a decision tree?</vt:lpstr>
      <vt:lpstr>Our data:</vt:lpstr>
      <vt:lpstr>Auxiliary data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Games Predictor</dc:title>
  <dc:creator>Omri Attal</dc:creator>
  <cp:lastModifiedBy>Omri Attal</cp:lastModifiedBy>
  <cp:revision>46</cp:revision>
  <dcterms:created xsi:type="dcterms:W3CDTF">2021-03-19T09:33:18Z</dcterms:created>
  <dcterms:modified xsi:type="dcterms:W3CDTF">2021-03-19T10:07:02Z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