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2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63" r:id="rId14"/>
  </p:sldIdLst>
  <p:sldSz cx="14630400" cy="8229600"/>
  <p:notesSz cx="8229600" cy="146304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A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5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AC32-C112-FD84-3692-2377568E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6E671-3DA2-C55F-9E09-76BA283F4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EBE99-77FB-891C-1539-F9355C459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50FB-2153-B5A0-7C15-ED46ED62E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3817-8AAD-0680-1A67-FBE92334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D64CF-B7AD-1CC5-761B-26C66ECC3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7FD47-C02B-725F-EF48-3390C87E5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112F3-316C-FA21-1C41-20D122278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BFD2C-E772-3B69-4466-E5EFE606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B962-4D53-C176-867A-C5FBEA460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CD62F-EBE0-58D8-4181-8E3C28C22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73BA-D2E2-EBA4-776F-0A0D873DB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45637-24BE-DC3D-B967-54D8FDFB1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103CC-4515-7AD5-7FAD-D1B9661AF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DD2D6-7725-A0B4-0AAF-1AACF040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5A71-E55A-B90D-66A6-84FD52785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AA87-47FE-AF29-3B63-4D28F341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9AA5D-1EBA-526B-BFD8-445B1B4CC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9C581-62BE-87FA-2755-ECF7037A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47EC-3129-012A-C6D3-6C8813171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271C-6718-F87C-DEFE-0809A84A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5DB70-C5F8-8E9D-4EED-1597358EF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BE739-F7FD-CAD5-3F73-4E9151A62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4C776-A8AA-A249-850E-01F091A51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39637-25C9-6F26-73E4-AEDA2D36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F00A6-5B32-1949-F563-6065F08BC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C531C-F4C2-8F5D-9ADF-21BC08BD3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B170F-61F1-C0D2-F271-0054F3D18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4630400" cy="8229599"/>
          </a:xfrm>
        </p:spPr>
        <p:txBody>
          <a:bodyPr>
            <a:noAutofit/>
          </a:bodyPr>
          <a:lstStyle/>
          <a:p>
            <a:pPr indent="647974"/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«Создание интерактивного образовательного курса на примере дисциплины «Основы искусственного интеллекта»</a:t>
            </a:r>
            <a:br>
              <a:rPr 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8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176" y="5275944"/>
            <a:ext cx="13360961" cy="1986914"/>
          </a:xfrm>
        </p:spPr>
        <p:txBody>
          <a:bodyPr/>
          <a:lstStyle/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Вишняков Д.В.</a:t>
            </a:r>
          </a:p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ВТиПО-21                                                                                                           Наскенов А.Б.</a:t>
            </a:r>
          </a:p>
          <a:p>
            <a:pPr indent="647974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Астапенко Н.В.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57A9-1E39-2998-D40E-56C7DEFC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450FB1C-E61C-3FEC-ED02-EE791E9D3B81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ИНТЕРАКТИВНОЕ ВИДЕО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B245984-B1FC-5A8D-0878-8FB67F50202B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6D1B15D-FF9F-9A12-BA02-5610FB884BE4}"/>
              </a:ext>
            </a:extLst>
          </p:cNvPr>
          <p:cNvSpPr/>
          <p:nvPr/>
        </p:nvSpPr>
        <p:spPr>
          <a:xfrm>
            <a:off x="1479478" y="3585681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Видеоплеер поддерживает встроенные тестовые задания, которые появляются в нужные моменты воспроизведения и автоматически приостанавливают видео.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6069C6-45A4-3CE8-10BD-560F6CFDCB0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5886CC-1B36-FA53-8306-D430E9D0C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7" t="8177" r="36034" b="4746"/>
          <a:stretch/>
        </p:blipFill>
        <p:spPr bwMode="auto">
          <a:xfrm>
            <a:off x="6664150" y="1839993"/>
            <a:ext cx="3270139" cy="4797113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6EEF-2BC8-859D-100B-C654521CA492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C5A55-18AD-3797-3E37-287345179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40" t="6635" r="35879" b="5462"/>
          <a:stretch/>
        </p:blipFill>
        <p:spPr bwMode="auto">
          <a:xfrm>
            <a:off x="10539303" y="1839993"/>
            <a:ext cx="3312244" cy="4797113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55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0361B-744C-C894-8FC3-08F98EEC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0C76C75-9407-C3A8-B0AA-0ECF0A2F5ADA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ПРОФИЛЬ ПОЛЬЗОВАТЕЛЯ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E3317B-9523-A740-6C86-944D5C947A1B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300A4F5-9322-B72A-6BC5-0FA132097D8C}"/>
              </a:ext>
            </a:extLst>
          </p:cNvPr>
          <p:cNvSpPr/>
          <p:nvPr/>
        </p:nvSpPr>
        <p:spPr>
          <a:xfrm>
            <a:off x="1397285" y="297950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Личный кабинет открывается после авторизации и содержит информацию о профиле пользователя, прогрессе обучения и накопленных баллах. Он служит центральной точкой доступа ко всем функциям курса, включая модули, задания и результаты тестов. Интерфейс упрощён для удобной навигации и эффективного взаимодействия с платформой.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E03741-5B3A-9EA2-11D7-88B506CDE4FD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2AE7D-057F-1565-9A04-3BE5C376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86" y="2612448"/>
            <a:ext cx="7728565" cy="3490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F8782-7AA0-E3DD-81E6-B5B1396F7922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0421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0B0F-4A21-FCF9-501C-1C859E8F1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6A37F60-6008-778D-8E80-FF9A29EC7FA9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МАГАЗИН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CBCD7E9-DF62-872B-0E4C-AE8CBD4EAAA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F780BD1-F084-329E-C559-5F6AABFECB3C}"/>
              </a:ext>
            </a:extLst>
          </p:cNvPr>
          <p:cNvSpPr/>
          <p:nvPr/>
        </p:nvSpPr>
        <p:spPr>
          <a:xfrm>
            <a:off x="1479478" y="3359649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Раздел «Магазин» — часть </a:t>
            </a:r>
            <a:r>
              <a:rPr lang="ru-RU" sz="150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геймификационной</a:t>
            </a: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системы, где пользователи могут получать бейджи за прогресс или баллы, накопленные в ходе обучения. Бейджи оформлены в виде карточек с условиями получения и визуальными метками доступности.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C430D8-BCF4-47B7-89A5-BEEAE49A3233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84D3DF-B09B-5F91-6C29-28948450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76" y="2612448"/>
            <a:ext cx="8030848" cy="3545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0E104C-C89F-1F2A-2C4A-421156B50886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5516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6270" y="2708561"/>
            <a:ext cx="8559774" cy="99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ru-RU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Реализовали все поставленные</a:t>
            </a:r>
          </a:p>
          <a:p>
            <a:pPr marL="0" indent="0" algn="l">
              <a:lnSpc>
                <a:spcPts val="5050"/>
              </a:lnSpc>
              <a:buNone/>
            </a:pPr>
            <a:r>
              <a:rPr lang="ru-RU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задачи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83" y="4027961"/>
            <a:ext cx="684702" cy="8216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63515" y="4236281"/>
            <a:ext cx="5256728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Изучили характеристику деятельности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163514" y="3269929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82" y="5022754"/>
            <a:ext cx="684701" cy="82164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63515" y="5278440"/>
            <a:ext cx="5256727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Выполнили анализ аналоговых веб-сайтов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81" y="6097149"/>
            <a:ext cx="684702" cy="7915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63513" y="6161255"/>
            <a:ext cx="5811532" cy="693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Определили требования к разрабатываемому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приложению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81" y="7034321"/>
            <a:ext cx="684703" cy="79159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163514" y="7219651"/>
            <a:ext cx="345959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Создали удобный и понятный интерфейс приложения</a:t>
            </a:r>
            <a:endParaRPr lang="en-US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3E3EE99-289E-3E4F-FACB-B1D4B92C7AF5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A959B14B-D30E-4B66-B1ED-78A7F40939EA}"/>
              </a:ext>
            </a:extLst>
          </p:cNvPr>
          <p:cNvSpPr/>
          <p:nvPr/>
        </p:nvSpPr>
        <p:spPr>
          <a:xfrm>
            <a:off x="5486400" y="403686"/>
            <a:ext cx="9144000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ru-RU" sz="40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Заключение</a:t>
            </a:r>
            <a:endParaRPr lang="en-US" sz="405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F9B6E32-2F08-B262-C1D0-356C437DB98D}"/>
              </a:ext>
            </a:extLst>
          </p:cNvPr>
          <p:cNvSpPr/>
          <p:nvPr/>
        </p:nvSpPr>
        <p:spPr>
          <a:xfrm>
            <a:off x="5700756" y="1094289"/>
            <a:ext cx="8715287" cy="1433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рамках данного проекта был разработан и реализован веб-сайт по курсами «Основам ИИ», которая представляет собой современную и функциональную платформу для получения теоретического материала. Система была спроектирована с учетом современных тенденций в веб-разработке и дизайне. Основные требования к системе были определены на основе анализа существующих сайтов.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F52DE-5678-DF5D-B159-0B26758715BC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82039" y="7186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Введение: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44923" y="2349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882039" y="2426922"/>
            <a:ext cx="2884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Актуальность проекта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882038" y="29173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45720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Направлена на создание образовательного веб-сайта по искусственному интеллекту с акцентом на интерактивность, практическое применение знаний и гибкость обучения. 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898" y="2391441"/>
            <a:ext cx="340162" cy="425291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6144923" y="53858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93" y="542836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82039" y="5463727"/>
            <a:ext cx="32274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Новизна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882038" y="5962718"/>
            <a:ext cx="7556421" cy="1248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45720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интерактивной образовательной платформы по ИИ, </a:t>
            </a:r>
          </a:p>
          <a:p>
            <a:pPr marL="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объединяющей теорию, практику и тесты с адаптацией под потребности </a:t>
            </a:r>
          </a:p>
          <a:p>
            <a:pPr marL="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пользователей.</a:t>
            </a:r>
            <a:endParaRPr lang="en-US" sz="17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A1DA44-BADE-3BDB-EFCC-4B7C32EB418E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3922E-7BF5-5876-2F4C-A3EE2DB1905E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07130" y="12160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Цель и </a:t>
            </a:r>
            <a:r>
              <a:rPr lang="en-US" sz="445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задачи</a:t>
            </a: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: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60" y="2280280"/>
            <a:ext cx="2808443" cy="170557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97" y="2933756"/>
            <a:ext cx="318968" cy="398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42492" y="2414970"/>
            <a:ext cx="9337445" cy="1436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Разработать интерактивный образовательный веб-сайт для курса «Основы ИИ»,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включающий теоретические материалы, практические задания и тесты, а также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интегрировать интерактивные элементы для повышения вовлеченности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студентов.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96" y="4042529"/>
            <a:ext cx="5778793" cy="17547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32979" y="4215409"/>
            <a:ext cx="7837418" cy="21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провести анализ существующих образовательных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определить требования к функционалу веб-сайта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разработать структуру курса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выбрать и применить оптимальные технологии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6" y="4623673"/>
            <a:ext cx="318968" cy="398621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11C6C55-7DD6-F867-E0B6-441FE504D9CB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4F89F-40F1-DEFC-EE2C-CB6FCAC20A86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1664" y="1194713"/>
            <a:ext cx="64338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СТЕК ТЕХНОЛОГИЙ</a:t>
            </a:r>
          </a:p>
        </p:txBody>
      </p:sp>
      <p:sp>
        <p:nvSpPr>
          <p:cNvPr id="3" name="Text 1"/>
          <p:cNvSpPr/>
          <p:nvPr/>
        </p:nvSpPr>
        <p:spPr>
          <a:xfrm>
            <a:off x="2197418" y="3177067"/>
            <a:ext cx="2835235" cy="719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Node.js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Supabase</a:t>
            </a:r>
            <a:endParaRPr lang="en-US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Vue.js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Vue Router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Tailwind CSS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Netlify</a:t>
            </a:r>
            <a:endParaRPr lang="en-US" sz="22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26023" y="5462203"/>
            <a:ext cx="3018830" cy="1213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TypeScript 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algn="r">
              <a:lnSpc>
                <a:spcPts val="2750"/>
              </a:lnSpc>
            </a:pP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Pinia</a:t>
            </a:r>
            <a:endParaRPr lang="en-US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Vite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327809"/>
            <a:ext cx="318968" cy="39862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EFB07C9-2D6E-FF72-C3EF-507C2C33B40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IT компания Брутка: Node.js">
            <a:extLst>
              <a:ext uri="{FF2B5EF4-FFF2-40B4-BE49-F238E27FC236}">
                <a16:creationId xmlns:a16="http://schemas.microsoft.com/office/drawing/2014/main" id="{B8CE145B-4D2A-65F8-B3A8-BB6CA461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41" y="2729509"/>
            <a:ext cx="1090103" cy="66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abase">
            <a:extLst>
              <a:ext uri="{FF2B5EF4-FFF2-40B4-BE49-F238E27FC236}">
                <a16:creationId xmlns:a16="http://schemas.microsoft.com/office/drawing/2014/main" id="{58C54398-5DBF-0D9C-2445-8516B6EC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7" y="3246573"/>
            <a:ext cx="969141" cy="9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F81866-E7E0-E9B0-F61C-BD73EDB89D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1011" y="2915712"/>
            <a:ext cx="853722" cy="853722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D463CF-1154-97FF-000C-8D62090B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40" y="5473583"/>
            <a:ext cx="651170" cy="3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tlify - Wikipedia">
            <a:extLst>
              <a:ext uri="{FF2B5EF4-FFF2-40B4-BE49-F238E27FC236}">
                <a16:creationId xmlns:a16="http://schemas.microsoft.com/office/drawing/2014/main" id="{F2D73715-3068-60CA-FA15-788377CC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437" y="5893867"/>
            <a:ext cx="1615611" cy="6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Vite (software) - Wikipedia">
            <a:extLst>
              <a:ext uri="{FF2B5EF4-FFF2-40B4-BE49-F238E27FC236}">
                <a16:creationId xmlns:a16="http://schemas.microsoft.com/office/drawing/2014/main" id="{A0A35438-E662-A0C4-E155-BBE10A3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44" y="6223721"/>
            <a:ext cx="674015" cy="6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nia · GitHub">
            <a:extLst>
              <a:ext uri="{FF2B5EF4-FFF2-40B4-BE49-F238E27FC236}">
                <a16:creationId xmlns:a16="http://schemas.microsoft.com/office/drawing/2014/main" id="{EB7EA4D0-E664-9BD3-6F3F-519BE02F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5672732"/>
            <a:ext cx="613291" cy="61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2AD139F-BDD0-AA72-AB0E-086FE2A0A2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68846" y="5056440"/>
            <a:ext cx="1794811" cy="10095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3E2325-25F7-EE64-1418-67A94AF9189C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Главная страница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главной странице размещены шесть модулей с краткими подписями и кнопками для перехода. Дизайн выполнен в тёмных тонах с аккуратными полупрозрачными карточками модулей.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7D7679-F349-A159-C6F0-1551AF474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81" y="2612448"/>
            <a:ext cx="7463626" cy="3545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4075BB9-3676-14B8-3928-0584A9521DC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33A49-873C-5143-6649-11102E72C935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2F92-CA0C-6F98-6AB1-5766ED03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74B0A4B-D018-7F9A-10BC-006C9EA305AC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ВХОД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32CC5D7-B9DB-D1D8-F102-A370F493D5E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C1E8516-B908-9A0B-ED06-B40CF38BAC37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изображении представлено модальное окно входа в систему. Пользователю предлагается ввести </a:t>
            </a:r>
            <a:r>
              <a:rPr lang="ru-RU" sz="150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</a:t>
            </a: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пароль для авторизации и нажать кнопку "Войти".</a:t>
            </a:r>
          </a:p>
          <a:p>
            <a:pPr marL="0" indent="0" algn="just">
              <a:lnSpc>
                <a:spcPts val="2450"/>
              </a:lnSpc>
              <a:buNone/>
            </a:pPr>
            <a:endParaRPr lang="ru-RU" sz="150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92AF451-13FA-D183-E5E5-752C13332244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51C8D1-A101-837F-C758-30F45970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80" y="2612449"/>
            <a:ext cx="7434998" cy="3545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3862C-D403-0796-43AB-E049F4FE8CA7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349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946-801B-A768-A29A-A61D3D61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3BE5AF-FDDE-FB9B-673B-6D43977C204D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РЕГИСТРАЦИЯ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2702E29-2058-B132-3E94-FB8E3136C3F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FB6E2F0-3FE3-062F-4DFC-7F2570E3A402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изображении отображено окно регистрации нового пользователя. Требуется ввести имя, адрес электронной почты, пароль и его подтверждение. После заполнения всех полей доступна кнопка для завершения регистрации.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CCF1A4-BFAC-BE42-C755-3914E7C78282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B21B2C-C880-CD3F-4B94-0FDE7456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32" y="2657955"/>
            <a:ext cx="7232929" cy="34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5FEC9-14A6-A2C4-FC2F-A70C79B8F04F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82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3378-C032-077A-40B6-4BDB6F1F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5792A96-632A-6D9C-1740-E6C9B190C77C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Подробности о курсе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6CD84AD-47F3-B62E-3569-6E47A66A9BF7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80AFED7-3829-2E73-331F-D4A3EDED04E8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Кнопка «Подробнее о курсе» ведёт к разделу с ключевой информацией о программе: целях, темах и возможностях применения знаний. Этот блок помогает пользователю понять ценность курса, укрепить мотивацию и принять осознанное решение о обучении.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CE2516-D33D-7649-D0AB-EECFAD9FB0E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22C397-6EC5-E36A-1B6C-0269B1C5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6" y="2612448"/>
            <a:ext cx="7443767" cy="346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8CF81-FD6F-19FD-3ED0-792CB270049A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5899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83F99-D48A-9E6F-ABB9-E2F26506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497891C-BFBF-48DC-263C-F608AC013489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Первый модуль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CA17583-293A-3586-CAF8-F68E0DC7C165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94EF2B4-216E-7190-DF0E-B428265FE341}"/>
              </a:ext>
            </a:extLst>
          </p:cNvPr>
          <p:cNvSpPr/>
          <p:nvPr/>
        </p:nvSpPr>
        <p:spPr>
          <a:xfrm>
            <a:off x="1479478" y="2784298"/>
            <a:ext cx="4202131" cy="3298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Первый модуль курса «Основы искусственного интеллекта» представляет собой вводный раздел с интерактивным видеоплеером, поддерживающим вставки с тестами и пояснениями. Модуль знакомит обучающихся с базовыми понятиями ИИ и подчёркивает его роль в современной жизни. Использование мультимедийных технологий делает обучение более вовлечённым и эффективным.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3810BCC-4FE8-2281-11BD-753950BF4CDE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C75727-0645-DD6C-7D38-CFB35237E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33" y="2660014"/>
            <a:ext cx="7151544" cy="3497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C13ED2-532E-89DF-02A4-2477A6FA6FAB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501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590</Words>
  <Application>Microsoft Office PowerPoint</Application>
  <PresentationFormat>Произвольный</PresentationFormat>
  <Paragraphs>80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Roboto Medium</vt:lpstr>
      <vt:lpstr>Arial</vt:lpstr>
      <vt:lpstr>Roboto</vt:lpstr>
      <vt:lpstr>Times New Roman</vt:lpstr>
      <vt:lpstr>Office Theme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НА ТЕМУ «Создание интерактивного образовательного курса на примере дисциплины «Основы искусственного интеллекта»        Петропавловск, 2025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Adilbek Naskenov</cp:lastModifiedBy>
  <cp:revision>13</cp:revision>
  <dcterms:created xsi:type="dcterms:W3CDTF">2025-05-05T08:42:57Z</dcterms:created>
  <dcterms:modified xsi:type="dcterms:W3CDTF">2025-05-05T09:41:08Z</dcterms:modified>
</cp:coreProperties>
</file>